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A41819-E480-46C5-AAD4-DBE6C325E5F8}" v="7" dt="2025-07-23T03:33:12.17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cksoo Jung" userId="a5966e65-a12c-4364-ba46-220e27b2863f" providerId="ADAL" clId="{51A41819-E480-46C5-AAD4-DBE6C325E5F8}"/>
    <pc:docChg chg="undo custSel addSld delSld modSld">
      <pc:chgData name="Ducksoo Jung" userId="a5966e65-a12c-4364-ba46-220e27b2863f" providerId="ADAL" clId="{51A41819-E480-46C5-AAD4-DBE6C325E5F8}" dt="2025-07-23T03:54:24.494" v="290" actId="20577"/>
      <pc:docMkLst>
        <pc:docMk/>
      </pc:docMkLst>
      <pc:sldChg chg="addSp delSp modSp mod">
        <pc:chgData name="Ducksoo Jung" userId="a5966e65-a12c-4364-ba46-220e27b2863f" providerId="ADAL" clId="{51A41819-E480-46C5-AAD4-DBE6C325E5F8}" dt="2025-07-23T03:54:24.494" v="290" actId="20577"/>
        <pc:sldMkLst>
          <pc:docMk/>
          <pc:sldMk cId="967953742" sldId="256"/>
        </pc:sldMkLst>
        <pc:spChg chg="mod">
          <ac:chgData name="Ducksoo Jung" userId="a5966e65-a12c-4364-ba46-220e27b2863f" providerId="ADAL" clId="{51A41819-E480-46C5-AAD4-DBE6C325E5F8}" dt="2025-07-23T03:35:31.176" v="234" actId="115"/>
          <ac:spMkLst>
            <pc:docMk/>
            <pc:sldMk cId="967953742" sldId="256"/>
            <ac:spMk id="2" creationId="{580E00DE-E972-F3C7-C650-B0BC15350EFF}"/>
          </ac:spMkLst>
        </pc:spChg>
        <pc:spChg chg="add del mod ord">
          <ac:chgData name="Ducksoo Jung" userId="a5966e65-a12c-4364-ba46-220e27b2863f" providerId="ADAL" clId="{51A41819-E480-46C5-AAD4-DBE6C325E5F8}" dt="2025-07-23T03:34:39.684" v="231" actId="1582"/>
          <ac:spMkLst>
            <pc:docMk/>
            <pc:sldMk cId="967953742" sldId="256"/>
            <ac:spMk id="15" creationId="{75B4DC7B-67BD-4430-1674-3AD82CA68EB5}"/>
          </ac:spMkLst>
        </pc:spChg>
        <pc:spChg chg="mod">
          <ac:chgData name="Ducksoo Jung" userId="a5966e65-a12c-4364-ba46-220e27b2863f" providerId="ADAL" clId="{51A41819-E480-46C5-AAD4-DBE6C325E5F8}" dt="2025-07-23T03:54:24.494" v="290" actId="20577"/>
          <ac:spMkLst>
            <pc:docMk/>
            <pc:sldMk cId="967953742" sldId="256"/>
            <ac:spMk id="16" creationId="{98021B39-779B-C595-3F56-8CF823C194D6}"/>
          </ac:spMkLst>
        </pc:spChg>
        <pc:spChg chg="mod">
          <ac:chgData name="Ducksoo Jung" userId="a5966e65-a12c-4364-ba46-220e27b2863f" providerId="ADAL" clId="{51A41819-E480-46C5-AAD4-DBE6C325E5F8}" dt="2025-07-23T03:23:25.787" v="148" actId="1076"/>
          <ac:spMkLst>
            <pc:docMk/>
            <pc:sldMk cId="967953742" sldId="256"/>
            <ac:spMk id="17" creationId="{46D2EAFB-7826-421C-1C8C-06F538017C91}"/>
          </ac:spMkLst>
        </pc:spChg>
        <pc:spChg chg="add mod">
          <ac:chgData name="Ducksoo Jung" userId="a5966e65-a12c-4364-ba46-220e27b2863f" providerId="ADAL" clId="{51A41819-E480-46C5-AAD4-DBE6C325E5F8}" dt="2025-07-23T03:30:02.083" v="209" actId="1076"/>
          <ac:spMkLst>
            <pc:docMk/>
            <pc:sldMk cId="967953742" sldId="256"/>
            <ac:spMk id="18" creationId="{9185E5B9-3E2B-8F95-814C-3BD1892823C7}"/>
          </ac:spMkLst>
        </pc:spChg>
        <pc:spChg chg="add del ord">
          <ac:chgData name="Ducksoo Jung" userId="a5966e65-a12c-4364-ba46-220e27b2863f" providerId="ADAL" clId="{51A41819-E480-46C5-AAD4-DBE6C325E5F8}" dt="2025-07-23T03:33:13.387" v="228" actId="11529"/>
          <ac:spMkLst>
            <pc:docMk/>
            <pc:sldMk cId="967953742" sldId="256"/>
            <ac:spMk id="23" creationId="{C792FB16-BA34-6ACF-C69D-724D226EB805}"/>
          </ac:spMkLst>
        </pc:spChg>
        <pc:spChg chg="add del mod">
          <ac:chgData name="Ducksoo Jung" userId="a5966e65-a12c-4364-ba46-220e27b2863f" providerId="ADAL" clId="{51A41819-E480-46C5-AAD4-DBE6C325E5F8}" dt="2025-07-23T03:33:12.173" v="226" actId="767"/>
          <ac:spMkLst>
            <pc:docMk/>
            <pc:sldMk cId="967953742" sldId="256"/>
            <ac:spMk id="24" creationId="{6C5971A3-022C-7AD7-AFF5-E93DEE27147C}"/>
          </ac:spMkLst>
        </pc:spChg>
        <pc:spChg chg="add del">
          <ac:chgData name="Ducksoo Jung" userId="a5966e65-a12c-4364-ba46-220e27b2863f" providerId="ADAL" clId="{51A41819-E480-46C5-AAD4-DBE6C325E5F8}" dt="2025-07-23T03:32:56.547" v="224" actId="11529"/>
          <ac:spMkLst>
            <pc:docMk/>
            <pc:sldMk cId="967953742" sldId="256"/>
            <ac:spMk id="25" creationId="{D2839F5E-1E8A-4B92-A66B-C94C9E8E16BE}"/>
          </ac:spMkLst>
        </pc:spChg>
        <pc:picChg chg="del mod">
          <ac:chgData name="Ducksoo Jung" userId="a5966e65-a12c-4364-ba46-220e27b2863f" providerId="ADAL" clId="{51A41819-E480-46C5-AAD4-DBE6C325E5F8}" dt="2025-07-23T03:27:26.737" v="179" actId="21"/>
          <ac:picMkLst>
            <pc:docMk/>
            <pc:sldMk cId="967953742" sldId="256"/>
            <ac:picMk id="7" creationId="{8B37E511-401F-8282-F5DC-6B682001CAAF}"/>
          </ac:picMkLst>
        </pc:picChg>
        <pc:picChg chg="mod">
          <ac:chgData name="Ducksoo Jung" userId="a5966e65-a12c-4364-ba46-220e27b2863f" providerId="ADAL" clId="{51A41819-E480-46C5-AAD4-DBE6C325E5F8}" dt="2025-07-23T03:27:50.239" v="185" actId="1076"/>
          <ac:picMkLst>
            <pc:docMk/>
            <pc:sldMk cId="967953742" sldId="256"/>
            <ac:picMk id="9" creationId="{32056688-7C67-1999-925D-36372ED5E2E9}"/>
          </ac:picMkLst>
        </pc:picChg>
        <pc:picChg chg="del">
          <ac:chgData name="Ducksoo Jung" userId="a5966e65-a12c-4364-ba46-220e27b2863f" providerId="ADAL" clId="{51A41819-E480-46C5-AAD4-DBE6C325E5F8}" dt="2025-07-23T03:27:59.511" v="186" actId="21"/>
          <ac:picMkLst>
            <pc:docMk/>
            <pc:sldMk cId="967953742" sldId="256"/>
            <ac:picMk id="13" creationId="{CCE6CCA9-4194-687F-057F-38590CF6AD96}"/>
          </ac:picMkLst>
        </pc:picChg>
        <pc:picChg chg="add mod">
          <ac:chgData name="Ducksoo Jung" userId="a5966e65-a12c-4364-ba46-220e27b2863f" providerId="ADAL" clId="{51A41819-E480-46C5-AAD4-DBE6C325E5F8}" dt="2025-07-23T03:27:48.479" v="184" actId="1076"/>
          <ac:picMkLst>
            <pc:docMk/>
            <pc:sldMk cId="967953742" sldId="256"/>
            <ac:picMk id="20" creationId="{B9EDCD13-A649-68B1-691C-866D7BFC9A3A}"/>
          </ac:picMkLst>
        </pc:picChg>
        <pc:picChg chg="add mod ord">
          <ac:chgData name="Ducksoo Jung" userId="a5966e65-a12c-4364-ba46-220e27b2863f" providerId="ADAL" clId="{51A41819-E480-46C5-AAD4-DBE6C325E5F8}" dt="2025-07-23T03:30:23.218" v="215" actId="14100"/>
          <ac:picMkLst>
            <pc:docMk/>
            <pc:sldMk cId="967953742" sldId="256"/>
            <ac:picMk id="22" creationId="{35E7E871-B2D4-07A9-74EE-F910D09833F8}"/>
          </ac:picMkLst>
        </pc:picChg>
      </pc:sldChg>
      <pc:sldChg chg="addSp delSp modSp new del mod">
        <pc:chgData name="Ducksoo Jung" userId="a5966e65-a12c-4364-ba46-220e27b2863f" providerId="ADAL" clId="{51A41819-E480-46C5-AAD4-DBE6C325E5F8}" dt="2025-07-23T03:18:44.403" v="144" actId="2696"/>
        <pc:sldMkLst>
          <pc:docMk/>
          <pc:sldMk cId="85103069" sldId="257"/>
        </pc:sldMkLst>
        <pc:picChg chg="add del mod">
          <ac:chgData name="Ducksoo Jung" userId="a5966e65-a12c-4364-ba46-220e27b2863f" providerId="ADAL" clId="{51A41819-E480-46C5-AAD4-DBE6C325E5F8}" dt="2025-07-23T03:18:18.440" v="142" actId="21"/>
          <ac:picMkLst>
            <pc:docMk/>
            <pc:sldMk cId="85103069" sldId="257"/>
            <ac:picMk id="2" creationId="{91F7D558-4964-282A-E4B0-BA7182483754}"/>
          </ac:picMkLst>
        </pc:picChg>
        <pc:picChg chg="add">
          <ac:chgData name="Ducksoo Jung" userId="a5966e65-a12c-4364-ba46-220e27b2863f" providerId="ADAL" clId="{51A41819-E480-46C5-AAD4-DBE6C325E5F8}" dt="2025-07-23T03:18:32.811" v="143"/>
          <ac:picMkLst>
            <pc:docMk/>
            <pc:sldMk cId="85103069" sldId="257"/>
            <ac:picMk id="3" creationId="{CFEE0458-6F54-D9D1-C8DA-838F18CE16F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E9F79-729A-2906-C1B2-1117E458CA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BD2847-4851-AF81-33D1-2EE5D7BA5D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3F55BF-B301-AD92-8A1D-D7783F94D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F97925-F199-CFC3-C901-3694BA53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D0CE4E-58C9-0520-5A2D-4B422C95C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66210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71E89-0BBB-A518-FD26-659867E98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9D9A7-D2DA-00A3-8B65-507A72DFD7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8B5D6B-5328-B282-E067-71F375B0F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40B65-2D4E-694C-A197-16398D4F7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A8428-F2AA-CF5D-A7EB-6BA194433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95975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B25C99-5D84-17C1-95CC-A096F3FFD2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D76732-390C-3222-1E0C-204DF090C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4F609-89AD-9B8B-1D4E-B171E527E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F573B-9D5D-AA37-26D5-3147ADA4A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0A18D-CC53-2E0C-F093-E38EF5887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039193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F261D-3677-08AD-C1BF-182581585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08CC7-CCF0-F3C4-70A8-AED62AF0E4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3F8E2A-2C7F-942A-C0E3-BF8333C8F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6F7F47-032B-3D61-483A-A7A9DBB27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7421B-5C9A-1118-65C3-8A9EF1193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603988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5CA07-27CE-5B0F-17FD-8915E6F860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1CC89F-A5EA-2364-73D7-71D6DCFE9D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FF6BE-93F5-7FDF-6C52-B89A89BC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AF32C-D05A-249F-61D9-ED2F476A1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9C9A3-16B9-A5A2-D704-6E9680534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8381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EDA1A-0205-E474-1B42-3A07E9F75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0543F0-2DEE-69E5-05F0-3FD1D77117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874492-EFC7-27BB-124E-D2E3E27C72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6552A-709B-08B9-011E-887525799E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E67386-9122-3998-4B9B-43457EBD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98797B-D29F-690A-1C89-11771296D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929455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5B5C-284A-BDE6-0356-5070D6556D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C42C72-200B-CF68-4CFA-7EC327E6A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7EADC-471C-4723-687E-9CDF3873AA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796D28-913C-D398-6FE3-C9B0BBB7F0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7032C3-0ACA-B142-172A-F54C6785F2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55352E-D49D-406B-79CE-72AC32B29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4F9354-2023-B673-F7E4-4A38CEECC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8DCE6-006F-24D0-2207-6EAC7C1A9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40142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FDF1F-82DE-D58B-711B-B0A5AB275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492B3-A2EC-8E5B-9291-5BBAD2B73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3A52A2-C3A8-4C67-9B3C-FEEF2E2CD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DDE0E2-1397-C245-2E56-ECA5105A7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28873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1D86FD-AA44-18B0-7EAE-602B46DB9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784396-475D-45A3-2385-BD0A235E9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A9BD8-00E9-C731-4B56-2E7E02D11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81616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DDE56-05CD-253B-13CA-9C49779E9B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1D7FA-6807-1678-8867-53D4FE490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969552-D03E-2C8C-3539-B09A27F9B9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69B6E4-39F6-E1DF-DCBF-D077BC933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DF6B87-AEC8-B944-85FA-8C4C8D283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C7DE8C-CB59-F864-BDF9-CAB7066CF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754367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06509-6446-455B-92C1-1E718DDFB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AAD240-7DC5-1BDF-36E2-7C3C306B01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E81C03-916A-301C-07BA-CD6EAED501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FC728-E320-41CA-1992-2C35F695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DB7EF-ACA7-9321-C139-EF1E90906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3B7A7-41C3-1B95-83D4-23DE7352B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29794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DB0330-A25A-4322-E262-067B66ED7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10784B-F223-379C-F176-E9D6F92CC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2922D0-77FC-F4BA-9914-02FDF786BA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C1527-41AB-49BB-A1E0-E34B1213A701}" type="datetimeFigureOut">
              <a:rPr lang="en-NZ" smtClean="0"/>
              <a:t>30/07/2025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6FA32E-0168-A64A-B750-3F4C253A43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1E165-D007-BF77-024E-56546763AB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03CD9D-FEAE-4A5D-96D9-63D69AAE59BC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4258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2" Type="http://schemas.openxmlformats.org/officeDocument/2006/relationships/hyperlink" Target="https://photos.google.com/photo/AF1QipMAorllotBbPYSMODT5dwP4LUt6V5x1wcfGc5id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75B4DC7B-67BD-4430-1674-3AD82CA68EB5}"/>
              </a:ext>
            </a:extLst>
          </p:cNvPr>
          <p:cNvSpPr/>
          <p:nvPr/>
        </p:nvSpPr>
        <p:spPr>
          <a:xfrm>
            <a:off x="1786614" y="953705"/>
            <a:ext cx="6835366" cy="4950589"/>
          </a:xfrm>
          <a:prstGeom prst="rect">
            <a:avLst/>
          </a:prstGeom>
          <a:ln w="571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NZ" dirty="0">
              <a:solidFill>
                <a:srgbClr val="FFFF00"/>
              </a:solidFill>
              <a:highlight>
                <a:srgbClr val="FF00FF"/>
              </a:highlight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E00DE-E972-F3C7-C650-B0BC15350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rot="10800000" flipV="1">
            <a:off x="4695821" y="1234729"/>
            <a:ext cx="3654948" cy="668918"/>
          </a:xfrm>
        </p:spPr>
        <p:txBody>
          <a:bodyPr>
            <a:noAutofit/>
          </a:bodyPr>
          <a:lstStyle/>
          <a:p>
            <a:r>
              <a:rPr lang="en-NZ" sz="3200" b="1" u="sng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Aura Floor </a:t>
            </a:r>
            <a:r>
              <a:rPr lang="en-NZ" sz="3200" b="1" u="sng" dirty="0"/>
              <a:t>Standing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EACF66-949B-BAA9-92C5-25E7D68416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V="1">
            <a:off x="1524000" y="4592636"/>
            <a:ext cx="3690796" cy="107163"/>
          </a:xfrm>
        </p:spPr>
        <p:txBody>
          <a:bodyPr>
            <a:normAutofit fontScale="25000" lnSpcReduction="20000"/>
          </a:bodyPr>
          <a:lstStyle/>
          <a:p>
            <a:endParaRPr lang="en-NZ" dirty="0">
              <a:effectLst/>
              <a:hlinkClick r:id="rId2"/>
            </a:endParaRPr>
          </a:p>
          <a:p>
            <a:endParaRPr lang="en-NZ" dirty="0"/>
          </a:p>
        </p:txBody>
      </p:sp>
      <p:pic>
        <p:nvPicPr>
          <p:cNvPr id="5" name="Picture 4" descr="A blue and white logo&#10;&#10;AI-generated content may be incorrect.">
            <a:extLst>
              <a:ext uri="{FF2B5EF4-FFF2-40B4-BE49-F238E27FC236}">
                <a16:creationId xmlns:a16="http://schemas.microsoft.com/office/drawing/2014/main" id="{2323D71F-FD28-C90D-EA4E-49BE8D315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8711" y="1349189"/>
            <a:ext cx="2317075" cy="492443"/>
          </a:xfrm>
          <a:prstGeom prst="rect">
            <a:avLst/>
          </a:prstGeom>
        </p:spPr>
      </p:pic>
      <p:pic>
        <p:nvPicPr>
          <p:cNvPr id="9" name="Picture 8" descr="A close-up of a remote control&#10;&#10;AI-generated content may be incorrect.">
            <a:extLst>
              <a:ext uri="{FF2B5EF4-FFF2-40B4-BE49-F238E27FC236}">
                <a16:creationId xmlns:a16="http://schemas.microsoft.com/office/drawing/2014/main" id="{32056688-7C67-1999-925D-36372ED5E2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299" y="4174837"/>
            <a:ext cx="880358" cy="1467263"/>
          </a:xfrm>
          <a:prstGeom prst="rect">
            <a:avLst/>
          </a:prstGeom>
        </p:spPr>
      </p:pic>
      <p:pic>
        <p:nvPicPr>
          <p:cNvPr id="11" name="Picture 10" descr="A white air conditioner with a round vent&#10;&#10;AI-generated content may be incorrect.">
            <a:extLst>
              <a:ext uri="{FF2B5EF4-FFF2-40B4-BE49-F238E27FC236}">
                <a16:creationId xmlns:a16="http://schemas.microsoft.com/office/drawing/2014/main" id="{59A311DD-D0C3-91B5-62F0-56A3E7912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2074" y="2570284"/>
            <a:ext cx="3160625" cy="316062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8021B39-779B-C595-3F56-8CF823C194D6}"/>
              </a:ext>
            </a:extLst>
          </p:cNvPr>
          <p:cNvSpPr txBox="1"/>
          <p:nvPr/>
        </p:nvSpPr>
        <p:spPr>
          <a:xfrm>
            <a:off x="5458170" y="2141655"/>
            <a:ext cx="25912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Cooling: 2.5 kW</a:t>
            </a:r>
          </a:p>
          <a:p>
            <a:r>
              <a:rPr lang="en-NZ" sz="2400" b="1" dirty="0">
                <a:solidFill>
                  <a:srgbClr val="FF0000"/>
                </a:solidFill>
              </a:rPr>
              <a:t>Heating: 3.5 kW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D2EAFB-7826-421C-1C8C-06F538017C91}"/>
              </a:ext>
            </a:extLst>
          </p:cNvPr>
          <p:cNvSpPr txBox="1"/>
          <p:nvPr/>
        </p:nvSpPr>
        <p:spPr>
          <a:xfrm>
            <a:off x="1950174" y="4465821"/>
            <a:ext cx="17465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Floor Warming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Dual Airflow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NZ" sz="1600" dirty="0">
                <a:solidFill>
                  <a:srgbClr val="00B050"/>
                </a:solidFill>
              </a:rPr>
              <a:t>Built-in Wi-Fi</a:t>
            </a:r>
          </a:p>
        </p:txBody>
      </p:sp>
      <p:pic>
        <p:nvPicPr>
          <p:cNvPr id="20" name="Picture 19" descr="A white button with a black symbol and a plus sign&#10;&#10;AI-generated content may be incorrect.">
            <a:extLst>
              <a:ext uri="{FF2B5EF4-FFF2-40B4-BE49-F238E27FC236}">
                <a16:creationId xmlns:a16="http://schemas.microsoft.com/office/drawing/2014/main" id="{B9EDCD13-A649-68B1-691C-866D7BFC9A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4778" y="4951537"/>
            <a:ext cx="1652588" cy="690563"/>
          </a:xfrm>
          <a:prstGeom prst="rect">
            <a:avLst/>
          </a:prstGeom>
        </p:spPr>
      </p:pic>
      <p:pic>
        <p:nvPicPr>
          <p:cNvPr id="6" name="Picture 5" descr="A white vent with black stripes&#10;&#10;Description automatically generated with medium confidence">
            <a:extLst>
              <a:ext uri="{FF2B5EF4-FFF2-40B4-BE49-F238E27FC236}">
                <a16:creationId xmlns:a16="http://schemas.microsoft.com/office/drawing/2014/main" id="{BEB0DD04-02FF-21B8-8B43-8CE7C97CFC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4544" y="516859"/>
            <a:ext cx="2587826" cy="21046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185E5B9-3E2B-8F95-814C-3BD1892823C7}"/>
              </a:ext>
            </a:extLst>
          </p:cNvPr>
          <p:cNvSpPr txBox="1"/>
          <p:nvPr/>
        </p:nvSpPr>
        <p:spPr>
          <a:xfrm>
            <a:off x="9121131" y="3898385"/>
            <a:ext cx="31135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2000" b="1" u="sng" dirty="0">
                <a:solidFill>
                  <a:srgbClr val="FF0000"/>
                </a:solidFill>
              </a:rPr>
              <a:t>Installation Included</a:t>
            </a:r>
          </a:p>
        </p:txBody>
      </p:sp>
      <p:pic>
        <p:nvPicPr>
          <p:cNvPr id="8" name="Picture 7" descr="A screenshot of a device&#10;&#10;Description automatically generated">
            <a:extLst>
              <a:ext uri="{FF2B5EF4-FFF2-40B4-BE49-F238E27FC236}">
                <a16:creationId xmlns:a16="http://schemas.microsoft.com/office/drawing/2014/main" id="{87DCA8AD-DC7E-4ADA-EF43-33898323E3D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816" y="4298495"/>
            <a:ext cx="590826" cy="12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953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169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19</Words>
  <Application>Microsoft Office PowerPoint</Application>
  <PresentationFormat>Widescreen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Aura Floor Standing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Ducksoo Jung</dc:creator>
  <cp:lastModifiedBy>Ducksoo Jung</cp:lastModifiedBy>
  <cp:revision>2</cp:revision>
  <dcterms:created xsi:type="dcterms:W3CDTF">2025-07-23T01:57:07Z</dcterms:created>
  <dcterms:modified xsi:type="dcterms:W3CDTF">2025-07-30T05:22:29Z</dcterms:modified>
</cp:coreProperties>
</file>