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41819-E480-46C5-AAD4-DBE6C325E5F8}" v="11" dt="2025-07-23T04:30:36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9F79-729A-2906-C1B2-1117E458C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D2847-4851-AF81-33D1-2EE5D7BA5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55BF-B301-AD92-8A1D-D7783F94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23/07/2025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7925-F199-CFC3-C901-3694BA53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CE4E-58C9-0520-5A2D-4B422C95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621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1E89-0BBB-A518-FD26-659867E9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9D9A7-D2DA-00A3-8B65-507A72DFD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5D6B-5328-B282-E067-71F375B0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23/07/2025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0B65-2D4E-694C-A197-16398D4F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A8428-F2AA-CF5D-A7EB-6BA19443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597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25C99-5D84-17C1-95CC-A096F3FFD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76732-390C-3222-1E0C-204DF090C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F609-89AD-9B8B-1D4E-B171E527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23/07/2025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573B-9D5D-AA37-26D5-3147ADA4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0A18D-CC53-2E0C-F093-E38EF588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919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261D-3677-08AD-C1BF-18258158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8CC7-CCF0-F3C4-70A8-AED62AF0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8E2A-2C7F-942A-C0E3-BF8333C8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23/07/2025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F7F47-032B-3D61-483A-A7A9DBB2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7421B-5C9A-1118-65C3-8A9EF119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398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CA07-27CE-5B0F-17FD-8915E6F8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CC89F-A5EA-2364-73D7-71D6DCFE9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F6BE-93F5-7FDF-6C52-B89A89BC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23/07/2025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AF32C-D05A-249F-61D9-ED2F476A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C9A3-16B9-A5A2-D704-6E968053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814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DA1A-0205-E474-1B42-3A07E9F7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43F0-2DEE-69E5-05F0-3FD1D7711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74492-EFC7-27BB-124E-D2E3E27C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6552A-709B-08B9-011E-88752579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23/07/2025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67386-9122-3998-4B9B-43457EBD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8797B-D29F-690A-1C89-11771296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94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5B5C-284A-BDE6-0356-5070D655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42C72-200B-CF68-4CFA-7EC327E6A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7EADC-471C-4723-687E-9CDF3873A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96D28-913C-D398-6FE3-C9B0BBB7F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032C3-0ACA-B142-172A-F54C6785F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5352E-D49D-406B-79CE-72AC32B2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23/07/2025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F9354-2023-B673-F7E4-4A38CEEC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8DCE6-006F-24D0-2207-6EAC7C1A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014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DF1F-82DE-D58B-711B-B0A5AB27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492B3-A2EC-8E5B-9291-5BBAD2B7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23/07/2025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A52A2-C3A8-4C67-9B3C-FEEF2E2C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DE0E2-1397-C245-2E56-ECA5105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88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D86FD-AA44-18B0-7EAE-602B46DB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23/07/2025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84396-475D-45A3-2385-BD0A235E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A9BD8-00E9-C731-4B56-2E7E02D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16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DE56-05CD-253B-13CA-9C49779E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D7FA-6807-1678-8867-53D4FE49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69552-D03E-2C8C-3539-B09A27F9B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B6E4-39F6-E1DF-DCBF-D077BC93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23/07/2025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F6B87-AEC8-B944-85FA-8C4C8D28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DE8C-CB59-F864-BDF9-CAB7066C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543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6509-6446-455B-92C1-1E718DDF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AD240-7DC5-1BDF-36E2-7C3C306B0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1C03-916A-301C-07BA-CD6EAED50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FC728-E320-41CA-1992-2C35F695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23/07/2025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DB7EF-ACA7-9321-C139-EF1E9090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3B7A7-41C3-1B95-83D4-23DE7352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979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B0330-A25A-4322-E262-067B66ED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0784B-F223-379C-F176-E9D6F92C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922D0-77FC-F4BA-9914-02FDF786B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C1527-41AB-49BB-A1E0-E34B1213A701}" type="datetimeFigureOut">
              <a:rPr lang="en-NZ" smtClean="0"/>
              <a:t>23/07/2025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A32E-0168-A64A-B750-3F4C253A4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E165-D007-BF77-024E-56546763A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2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hyperlink" Target="https://photos.google.com/photo/AF1QipMAorllotBbPYSMODT5dwP4LUt6V5x1wcfGc5i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5B4DC7B-67BD-4430-1674-3AD82CA68EB5}"/>
              </a:ext>
            </a:extLst>
          </p:cNvPr>
          <p:cNvSpPr/>
          <p:nvPr/>
        </p:nvSpPr>
        <p:spPr>
          <a:xfrm>
            <a:off x="1606990" y="1000395"/>
            <a:ext cx="6835366" cy="4950589"/>
          </a:xfrm>
          <a:prstGeom prst="rect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FFFF00"/>
              </a:solidFill>
              <a:highlight>
                <a:srgbClr val="FF00FF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E00DE-E972-F3C7-C650-B0BC15350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5147506" y="1344049"/>
            <a:ext cx="2946290" cy="548692"/>
          </a:xfrm>
        </p:spPr>
        <p:txBody>
          <a:bodyPr>
            <a:noAutofit/>
          </a:bodyPr>
          <a:lstStyle/>
          <a:p>
            <a:r>
              <a:rPr lang="en-NZ" sz="3200" b="1" u="sng" dirty="0">
                <a:solidFill>
                  <a:schemeClr val="accent2">
                    <a:lumMod val="75000"/>
                  </a:schemeClr>
                </a:solidFill>
              </a:rPr>
              <a:t>Light</a:t>
            </a:r>
            <a:r>
              <a:rPr lang="en-NZ" sz="3200" b="1" u="sng" dirty="0">
                <a:solidFill>
                  <a:schemeClr val="bg2">
                    <a:lumMod val="10000"/>
                  </a:schemeClr>
                </a:solidFill>
              </a:rPr>
              <a:t>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ACF66-949B-BAA9-92C5-25E7D6841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4592636"/>
            <a:ext cx="3690796" cy="107163"/>
          </a:xfrm>
        </p:spPr>
        <p:txBody>
          <a:bodyPr>
            <a:normAutofit fontScale="25000" lnSpcReduction="20000"/>
          </a:bodyPr>
          <a:lstStyle/>
          <a:p>
            <a:endParaRPr lang="en-NZ" dirty="0">
              <a:effectLst/>
              <a:hlinkClick r:id="rId2"/>
            </a:endParaRPr>
          </a:p>
          <a:p>
            <a:endParaRPr lang="en-NZ" dirty="0"/>
          </a:p>
        </p:txBody>
      </p:sp>
      <p:pic>
        <p:nvPicPr>
          <p:cNvPr id="5" name="Picture 4" descr="A blue and white logo&#10;&#10;AI-generated content may be incorrect.">
            <a:extLst>
              <a:ext uri="{FF2B5EF4-FFF2-40B4-BE49-F238E27FC236}">
                <a16:creationId xmlns:a16="http://schemas.microsoft.com/office/drawing/2014/main" id="{2323D71F-FD28-C90D-EA4E-49BE8D315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11" y="1349189"/>
            <a:ext cx="2317075" cy="492443"/>
          </a:xfrm>
          <a:prstGeom prst="rect">
            <a:avLst/>
          </a:prstGeom>
        </p:spPr>
      </p:pic>
      <p:pic>
        <p:nvPicPr>
          <p:cNvPr id="11" name="Picture 10" descr="A white air conditioner with a round vent&#10;&#10;AI-generated content may be incorrect.">
            <a:extLst>
              <a:ext uri="{FF2B5EF4-FFF2-40B4-BE49-F238E27FC236}">
                <a16:creationId xmlns:a16="http://schemas.microsoft.com/office/drawing/2014/main" id="{59A311DD-D0C3-91B5-62F0-56A3E7912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03" y="3009688"/>
            <a:ext cx="2784530" cy="27845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021B39-779B-C595-3F56-8CF823C194D6}"/>
              </a:ext>
            </a:extLst>
          </p:cNvPr>
          <p:cNvSpPr txBox="1"/>
          <p:nvPr/>
        </p:nvSpPr>
        <p:spPr>
          <a:xfrm>
            <a:off x="5685576" y="2169733"/>
            <a:ext cx="2591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Cooling: 7.1 kW</a:t>
            </a:r>
          </a:p>
          <a:p>
            <a:r>
              <a:rPr lang="en-NZ" sz="2400" b="1" dirty="0">
                <a:solidFill>
                  <a:srgbClr val="FF0000"/>
                </a:solidFill>
              </a:rPr>
              <a:t>Heating: 8.0 kW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2EAFB-7826-421C-1C8C-06F538017C91}"/>
              </a:ext>
            </a:extLst>
          </p:cNvPr>
          <p:cNvSpPr txBox="1"/>
          <p:nvPr/>
        </p:nvSpPr>
        <p:spPr>
          <a:xfrm>
            <a:off x="2178106" y="3565955"/>
            <a:ext cx="328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solidFill>
                  <a:srgbClr val="00B050"/>
                </a:solidFill>
              </a:rPr>
              <a:t>Quiet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solidFill>
                  <a:srgbClr val="00B050"/>
                </a:solidFill>
              </a:rPr>
              <a:t>Eco Mode</a:t>
            </a:r>
          </a:p>
        </p:txBody>
      </p:sp>
      <p:pic>
        <p:nvPicPr>
          <p:cNvPr id="20" name="Picture 19" descr="A white button with a black symbol and a plus sign&#10;&#10;AI-generated content may be incorrect.">
            <a:extLst>
              <a:ext uri="{FF2B5EF4-FFF2-40B4-BE49-F238E27FC236}">
                <a16:creationId xmlns:a16="http://schemas.microsoft.com/office/drawing/2014/main" id="{B9EDCD13-A649-68B1-691C-866D7BFC9A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672" y="4354517"/>
            <a:ext cx="1652588" cy="690563"/>
          </a:xfrm>
          <a:prstGeom prst="rect">
            <a:avLst/>
          </a:prstGeom>
        </p:spPr>
      </p:pic>
      <p:pic>
        <p:nvPicPr>
          <p:cNvPr id="31" name="Picture 30" descr="A white rectangular object with a white background&#10;&#10;AI-generated content may be incorrect.">
            <a:extLst>
              <a:ext uri="{FF2B5EF4-FFF2-40B4-BE49-F238E27FC236}">
                <a16:creationId xmlns:a16="http://schemas.microsoft.com/office/drawing/2014/main" id="{5972DEAA-C8C8-2C39-7A3C-9EC7D2B5C1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62" y="1841631"/>
            <a:ext cx="4003514" cy="17476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85E5B9-3E2B-8F95-814C-3BD1892823C7}"/>
              </a:ext>
            </a:extLst>
          </p:cNvPr>
          <p:cNvSpPr txBox="1"/>
          <p:nvPr/>
        </p:nvSpPr>
        <p:spPr>
          <a:xfrm>
            <a:off x="2127048" y="2424913"/>
            <a:ext cx="311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u="sng" dirty="0">
                <a:solidFill>
                  <a:srgbClr val="FF0000"/>
                </a:solidFill>
              </a:rPr>
              <a:t>Installation Included</a:t>
            </a:r>
          </a:p>
        </p:txBody>
      </p:sp>
      <p:pic>
        <p:nvPicPr>
          <p:cNvPr id="33" name="Picture 32" descr="A close-up of a remote control&#10;&#10;AI-generated content may be incorrect.">
            <a:extLst>
              <a:ext uri="{FF2B5EF4-FFF2-40B4-BE49-F238E27FC236}">
                <a16:creationId xmlns:a16="http://schemas.microsoft.com/office/drawing/2014/main" id="{086131EB-5012-0757-7BC0-92FF4D7391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874" y="3308726"/>
            <a:ext cx="1346184" cy="22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5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Light Series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Ducksoo Jung</dc:creator>
  <cp:lastModifiedBy>Ducksoo Jung</cp:lastModifiedBy>
  <cp:revision>2</cp:revision>
  <dcterms:created xsi:type="dcterms:W3CDTF">2025-07-23T01:57:07Z</dcterms:created>
  <dcterms:modified xsi:type="dcterms:W3CDTF">2025-07-23T04:39:38Z</dcterms:modified>
</cp:coreProperties>
</file>