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11/08/2025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photos.google.com/photo/AF1QipMAorllotBbPYSMODT5dwP4LUt6V5x1wcfGc5id" TargetMode="External"/><Relationship Id="rId9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797113" y="1064280"/>
            <a:ext cx="6835366" cy="495058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422752" y="1262795"/>
            <a:ext cx="4186800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C0C0C0"/>
                </a:highlight>
              </a:rPr>
              <a:t>Standard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4"/>
            </a:endParaRPr>
          </a:p>
          <a:p>
            <a:endParaRPr lang="en-NZ" dirty="0"/>
          </a:p>
        </p:txBody>
      </p:sp>
      <p:pic>
        <p:nvPicPr>
          <p:cNvPr id="56" name="Picture 55" descr="A wifi control logo&#10;&#10;Description automatically generated">
            <a:extLst>
              <a:ext uri="{FF2B5EF4-FFF2-40B4-BE49-F238E27FC236}">
                <a16:creationId xmlns:a16="http://schemas.microsoft.com/office/drawing/2014/main" id="{E6632992-65ED-89F7-B838-86700CED81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8075" y="5144240"/>
            <a:ext cx="646464" cy="430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5382932" y="1872305"/>
            <a:ext cx="2411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b="1" dirty="0">
                <a:solidFill>
                  <a:srgbClr val="FFFF00"/>
                </a:solidFill>
              </a:rPr>
              <a:t>CU-Z80XKR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2317976" y="2708578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accent4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Cooling: 8.0kW</a:t>
            </a:r>
          </a:p>
          <a:p>
            <a:r>
              <a:rPr lang="en-NZ" sz="2400" b="1" dirty="0">
                <a:solidFill>
                  <a:srgbClr val="FFFF00"/>
                </a:solidFill>
                <a:highlight>
                  <a:srgbClr val="FF0000"/>
                </a:highlight>
              </a:rPr>
              <a:t>Heating: 9.0kW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9253396" y="833447"/>
            <a:ext cx="312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u="sng" dirty="0">
                <a:solidFill>
                  <a:srgbClr val="FF0000"/>
                </a:solidFill>
                <a:highlight>
                  <a:srgbClr val="00FF00"/>
                </a:highlight>
              </a:rPr>
              <a:t>Installation Included</a:t>
            </a:r>
          </a:p>
        </p:txBody>
      </p:sp>
      <p:pic>
        <p:nvPicPr>
          <p:cNvPr id="28" name="Picture 27" descr="A blue text on a white surface&#10;&#10;AI-generated content may be incorrect.">
            <a:extLst>
              <a:ext uri="{FF2B5EF4-FFF2-40B4-BE49-F238E27FC236}">
                <a16:creationId xmlns:a16="http://schemas.microsoft.com/office/drawing/2014/main" id="{AF03B463-4C2F-286F-9CC1-C883A4D5C9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57" y="1390297"/>
            <a:ext cx="2740786" cy="801596"/>
          </a:xfrm>
          <a:prstGeom prst="rect">
            <a:avLst/>
          </a:prstGeom>
        </p:spPr>
      </p:pic>
      <p:pic>
        <p:nvPicPr>
          <p:cNvPr id="30" name="Picture 29" descr="A white remote control with a screen and buttons&#10;&#10;AI-generated content may be incorrect.">
            <a:extLst>
              <a:ext uri="{FF2B5EF4-FFF2-40B4-BE49-F238E27FC236}">
                <a16:creationId xmlns:a16="http://schemas.microsoft.com/office/drawing/2014/main" id="{DF699502-25E3-AF32-85A9-11DB0BB174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39" y="3574578"/>
            <a:ext cx="994724" cy="2330922"/>
          </a:xfrm>
          <a:prstGeom prst="rect">
            <a:avLst/>
          </a:prstGeom>
        </p:spPr>
      </p:pic>
      <p:pic>
        <p:nvPicPr>
          <p:cNvPr id="32" name="Picture 31" descr="A screenshot of a device&#10;&#10;AI-generated content may be incorrect.">
            <a:extLst>
              <a:ext uri="{FF2B5EF4-FFF2-40B4-BE49-F238E27FC236}">
                <a16:creationId xmlns:a16="http://schemas.microsoft.com/office/drawing/2014/main" id="{AC235F50-9D5D-03B5-E85A-2B922E105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925" y="1911970"/>
            <a:ext cx="1298260" cy="2680666"/>
          </a:xfrm>
          <a:prstGeom prst="rect">
            <a:avLst/>
          </a:prstGeom>
        </p:spPr>
      </p:pic>
      <p:pic>
        <p:nvPicPr>
          <p:cNvPr id="34" name="Picture 33" descr="A white button with a black symbol and a plus sign&#10;&#10;AI-generated content may be incorrect.">
            <a:extLst>
              <a:ext uri="{FF2B5EF4-FFF2-40B4-BE49-F238E27FC236}">
                <a16:creationId xmlns:a16="http://schemas.microsoft.com/office/drawing/2014/main" id="{136283B6-E95A-BAD4-FDCA-A169D0C5F3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237" y="5729290"/>
            <a:ext cx="1366838" cy="5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phone and a screen&#10;&#10;Description automatically generated">
            <a:extLst>
              <a:ext uri="{FF2B5EF4-FFF2-40B4-BE49-F238E27FC236}">
                <a16:creationId xmlns:a16="http://schemas.microsoft.com/office/drawing/2014/main" id="{ACFB3EE5-4F27-F241-DC13-A458E865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5" name="Picture 4" descr="A qr code on a cellphone&#10;&#10;Description automatically generated">
            <a:extLst>
              <a:ext uri="{FF2B5EF4-FFF2-40B4-BE49-F238E27FC236}">
                <a16:creationId xmlns:a16="http://schemas.microsoft.com/office/drawing/2014/main" id="{B9A906CE-9226-8FD9-CDC1-BED6694A6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56733"/>
            <a:ext cx="1839384" cy="24722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A30E3-047C-83BB-A2A9-AA6AB8AC5206}"/>
              </a:ext>
            </a:extLst>
          </p:cNvPr>
          <p:cNvSpPr txBox="1"/>
          <p:nvPr/>
        </p:nvSpPr>
        <p:spPr>
          <a:xfrm>
            <a:off x="4258056" y="1736988"/>
            <a:ext cx="177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Open camera and scan this QR code for inquiry or</a:t>
            </a:r>
          </a:p>
          <a:p>
            <a:r>
              <a:rPr lang="en-NZ" b="1" dirty="0">
                <a:solidFill>
                  <a:srgbClr val="FF0000"/>
                </a:solidFill>
              </a:rPr>
              <a:t>Call Now</a:t>
            </a:r>
          </a:p>
          <a:p>
            <a:r>
              <a:rPr lang="en-NZ" b="1" dirty="0">
                <a:solidFill>
                  <a:srgbClr val="FF0000"/>
                </a:solidFill>
              </a:rPr>
              <a:t>0277 500 999</a:t>
            </a:r>
          </a:p>
        </p:txBody>
      </p:sp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14210</TotalTime>
  <Words>27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Standard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12</cp:revision>
  <dcterms:created xsi:type="dcterms:W3CDTF">2025-07-23T01:57:07Z</dcterms:created>
  <dcterms:modified xsi:type="dcterms:W3CDTF">2025-08-10T21:11:44Z</dcterms:modified>
</cp:coreProperties>
</file>