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41819-E480-46C5-AAD4-DBE6C325E5F8}" v="7" dt="2025-07-23T03:33:1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E2B98-90B9-45AC-A408-1F32E6581804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673FA-4610-456E-BFFC-F13A09A67107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2357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4673FA-4610-456E-BFFC-F13A09A67107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100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31/07/2025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photos.google.com/photo/AF1QipMAorllotBbPYSMODT5dwP4LUt6V5x1wcfGc5id" TargetMode="External"/><Relationship Id="rId7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495578" y="1033526"/>
            <a:ext cx="6835366" cy="4950589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00B05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3850121" y="1695856"/>
            <a:ext cx="4186800" cy="668918"/>
          </a:xfrm>
        </p:spPr>
        <p:txBody>
          <a:bodyPr>
            <a:noAutofit/>
          </a:bodyPr>
          <a:lstStyle/>
          <a:p>
            <a:r>
              <a:rPr lang="en-NZ" sz="2400" b="1" dirty="0">
                <a:solidFill>
                  <a:srgbClr val="FF0000"/>
                </a:solidFill>
              </a:rPr>
              <a:t>Mitsubishi Heavy Industries</a:t>
            </a:r>
            <a:br>
              <a:rPr lang="en-NZ" sz="3200" b="1" u="sng" dirty="0">
                <a:solidFill>
                  <a:srgbClr val="FF0000"/>
                </a:solidFill>
              </a:rPr>
            </a:br>
            <a:r>
              <a:rPr lang="en-NZ" sz="3200" b="1" u="sng" dirty="0">
                <a:solidFill>
                  <a:srgbClr val="FF0000"/>
                </a:solidFill>
              </a:rPr>
              <a:t> Ciara Series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3"/>
            </a:endParaRPr>
          </a:p>
          <a:p>
            <a:endParaRPr lang="en-NZ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5401262" y="2677824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Cooling: 9.0 kW</a:t>
            </a:r>
          </a:p>
          <a:p>
            <a:r>
              <a:rPr lang="en-NZ" sz="2400" b="1" dirty="0">
                <a:solidFill>
                  <a:srgbClr val="FF0000"/>
                </a:solidFill>
              </a:rPr>
              <a:t>Heating: 10.0 kW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1936071" y="3707548"/>
            <a:ext cx="25444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Z" sz="1600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Low noise operation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Built-in Wi-Fi</a:t>
            </a:r>
          </a:p>
          <a:p>
            <a:endParaRPr lang="en-NZ" sz="1600" dirty="0">
              <a:solidFill>
                <a:srgbClr val="00B050"/>
              </a:solidFill>
            </a:endParaRPr>
          </a:p>
        </p:txBody>
      </p:sp>
      <p:pic>
        <p:nvPicPr>
          <p:cNvPr id="24" name="Picture 23" descr="A logo of a company&#10;&#10;Description automatically generated">
            <a:extLst>
              <a:ext uri="{FF2B5EF4-FFF2-40B4-BE49-F238E27FC236}">
                <a16:creationId xmlns:a16="http://schemas.microsoft.com/office/drawing/2014/main" id="{14CC4BA6-09FA-1D3F-737E-53200048C0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110" y="1151316"/>
            <a:ext cx="1761558" cy="1761558"/>
          </a:xfrm>
          <a:prstGeom prst="rect">
            <a:avLst/>
          </a:prstGeom>
        </p:spPr>
      </p:pic>
      <p:pic>
        <p:nvPicPr>
          <p:cNvPr id="26" name="Picture 25" descr="A white air conditioner with a fan&#10;&#10;Description automatically generated">
            <a:extLst>
              <a:ext uri="{FF2B5EF4-FFF2-40B4-BE49-F238E27FC236}">
                <a16:creationId xmlns:a16="http://schemas.microsoft.com/office/drawing/2014/main" id="{FEC96C93-9467-3546-345E-0CDCEFAB4E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739" y="3785458"/>
            <a:ext cx="2344710" cy="1969556"/>
          </a:xfrm>
          <a:prstGeom prst="rect">
            <a:avLst/>
          </a:prstGeom>
        </p:spPr>
      </p:pic>
      <p:pic>
        <p:nvPicPr>
          <p:cNvPr id="28" name="Picture 27" descr="A white rectangular object with a white border&#10;&#10;Description automatically generated">
            <a:extLst>
              <a:ext uri="{FF2B5EF4-FFF2-40B4-BE49-F238E27FC236}">
                <a16:creationId xmlns:a16="http://schemas.microsoft.com/office/drawing/2014/main" id="{244BE754-D832-E634-8AAA-89A1494D9F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6071" y="2774652"/>
            <a:ext cx="3086967" cy="11704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2138886" y="3075682"/>
            <a:ext cx="311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u="sng" dirty="0">
                <a:solidFill>
                  <a:srgbClr val="FF0000"/>
                </a:solidFill>
              </a:rPr>
              <a:t>Installation Included</a:t>
            </a:r>
          </a:p>
        </p:txBody>
      </p:sp>
      <p:pic>
        <p:nvPicPr>
          <p:cNvPr id="30" name="Picture 29" descr="A white remote control with buttons&#10;&#10;Description automatically generated">
            <a:extLst>
              <a:ext uri="{FF2B5EF4-FFF2-40B4-BE49-F238E27FC236}">
                <a16:creationId xmlns:a16="http://schemas.microsoft.com/office/drawing/2014/main" id="{A246B2A0-DC0D-DA77-FA9F-D0EB49D3EC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23" y="3983895"/>
            <a:ext cx="542438" cy="1559977"/>
          </a:xfrm>
          <a:prstGeom prst="rect">
            <a:avLst/>
          </a:prstGeom>
        </p:spPr>
      </p:pic>
      <p:pic>
        <p:nvPicPr>
          <p:cNvPr id="32" name="Picture 31" descr="A screen shot of a device&#10;&#10;Description automatically generated">
            <a:extLst>
              <a:ext uri="{FF2B5EF4-FFF2-40B4-BE49-F238E27FC236}">
                <a16:creationId xmlns:a16="http://schemas.microsoft.com/office/drawing/2014/main" id="{BC3097B8-3364-3B35-4C5A-48F30C31AE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42" y="4316993"/>
            <a:ext cx="610476" cy="1226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23</Words>
  <Application>Microsoft Office PowerPoint</Application>
  <PresentationFormat>Widescreen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Mitsubishi Heavy Industries  Ciara Series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5</cp:revision>
  <dcterms:created xsi:type="dcterms:W3CDTF">2025-07-23T01:57:07Z</dcterms:created>
  <dcterms:modified xsi:type="dcterms:W3CDTF">2025-07-31T04:01:24Z</dcterms:modified>
</cp:coreProperties>
</file>