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41819-E480-46C5-AAD4-DBE6C325E5F8}" v="7" dt="2025-07-23T03:33:1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.google.com/photo/AF1QipMAorllotBbPYSMODT5dwP4LUt6V5x1wcfGc5id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418223" y="953705"/>
            <a:ext cx="6835366" cy="4950589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664399" y="1339717"/>
            <a:ext cx="3654948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Aurora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3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483951" y="2394646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9.0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10.0 kW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1818982" y="4006986"/>
            <a:ext cx="2681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Advanced DC inverter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Low noise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Built-in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4-star energy rating </a:t>
            </a:r>
          </a:p>
        </p:txBody>
      </p:sp>
      <p:pic>
        <p:nvPicPr>
          <p:cNvPr id="7" name="Picture 6" descr="A blue text with a blue circle&#10;&#10;Description automatically generated with medium confidence">
            <a:extLst>
              <a:ext uri="{FF2B5EF4-FFF2-40B4-BE49-F238E27FC236}">
                <a16:creationId xmlns:a16="http://schemas.microsoft.com/office/drawing/2014/main" id="{2501CDD3-D9D9-944E-0749-63282452A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7" y="1137909"/>
            <a:ext cx="3257550" cy="1158939"/>
          </a:xfrm>
          <a:prstGeom prst="rect">
            <a:avLst/>
          </a:prstGeom>
        </p:spPr>
      </p:pic>
      <p:pic>
        <p:nvPicPr>
          <p:cNvPr id="13" name="Picture 12" descr="A white board with a black border&#10;&#10;Description automatically generated">
            <a:extLst>
              <a:ext uri="{FF2B5EF4-FFF2-40B4-BE49-F238E27FC236}">
                <a16:creationId xmlns:a16="http://schemas.microsoft.com/office/drawing/2014/main" id="{F6F3ED47-E3DB-355B-9002-8AE467D0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46" y="2472075"/>
            <a:ext cx="3406440" cy="11589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2265786" y="2745164"/>
            <a:ext cx="31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19" name="Picture 18" descr="A white machine with a circular fan&#10;&#10;Description automatically generated">
            <a:extLst>
              <a:ext uri="{FF2B5EF4-FFF2-40B4-BE49-F238E27FC236}">
                <a16:creationId xmlns:a16="http://schemas.microsoft.com/office/drawing/2014/main" id="{C8B6F132-957A-62F9-A9A6-A81D8EE0B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50" y="3701101"/>
            <a:ext cx="2408080" cy="1977130"/>
          </a:xfrm>
          <a:prstGeom prst="rect">
            <a:avLst/>
          </a:prstGeom>
        </p:spPr>
      </p:pic>
      <p:pic>
        <p:nvPicPr>
          <p:cNvPr id="22" name="Picture 21" descr="A close up of a remote control&#10;&#10;Description automatically generated">
            <a:extLst>
              <a:ext uri="{FF2B5EF4-FFF2-40B4-BE49-F238E27FC236}">
                <a16:creationId xmlns:a16="http://schemas.microsoft.com/office/drawing/2014/main" id="{8C720C0B-62F3-59AF-0FB8-7F1D91278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35" y="3730935"/>
            <a:ext cx="459473" cy="18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Aurora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4</cp:revision>
  <dcterms:created xsi:type="dcterms:W3CDTF">2025-07-23T01:57:07Z</dcterms:created>
  <dcterms:modified xsi:type="dcterms:W3CDTF">2025-07-31T03:32:16Z</dcterms:modified>
</cp:coreProperties>
</file>