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B98-90B9-45AC-A408-1F32E6581804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73FA-4610-456E-BFFC-F13A09A671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5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673FA-4610-456E-BFFC-F13A09A6710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0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hotos.google.com/photo/AF1QipMAorllotBbPYSMODT5dwP4LUt6V5x1wcfGc5id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944536" y="1082559"/>
            <a:ext cx="6835366" cy="4950589"/>
          </a:xfrm>
          <a:prstGeom prst="rect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B05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9445831" y="3074339"/>
            <a:ext cx="4186800" cy="668918"/>
          </a:xfrm>
        </p:spPr>
        <p:txBody>
          <a:bodyPr>
            <a:noAutofit/>
          </a:bodyPr>
          <a:lstStyle/>
          <a:p>
            <a:r>
              <a:rPr lang="en-NZ" sz="3200" b="1" u="sng" dirty="0">
                <a:solidFill>
                  <a:srgbClr val="FF0000"/>
                </a:solidFill>
              </a:rPr>
              <a:t>AP Mini High Wall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3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6160658" y="1317516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Cooling: 10.0 kW</a:t>
            </a:r>
          </a:p>
          <a:p>
            <a:r>
              <a:rPr lang="en-NZ" sz="2400" b="1" dirty="0">
                <a:solidFill>
                  <a:srgbClr val="FF0000"/>
                </a:solidFill>
              </a:rPr>
              <a:t>Heating: 11.2 kW</a:t>
            </a:r>
          </a:p>
        </p:txBody>
      </p:sp>
      <p:pic>
        <p:nvPicPr>
          <p:cNvPr id="42" name="Picture 41" descr="A logo with black text&#10;&#10;Description automatically generated">
            <a:extLst>
              <a:ext uri="{FF2B5EF4-FFF2-40B4-BE49-F238E27FC236}">
                <a16:creationId xmlns:a16="http://schemas.microsoft.com/office/drawing/2014/main" id="{94BF88C1-D8AB-E244-DF70-E82B4671B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504" y="1207985"/>
            <a:ext cx="2116277" cy="1050061"/>
          </a:xfrm>
          <a:prstGeom prst="rect">
            <a:avLst/>
          </a:prstGeom>
        </p:spPr>
      </p:pic>
      <p:pic>
        <p:nvPicPr>
          <p:cNvPr id="50" name="Picture 49" descr="A white object with a long line&#10;&#10;Description automatically generated">
            <a:extLst>
              <a:ext uri="{FF2B5EF4-FFF2-40B4-BE49-F238E27FC236}">
                <a16:creationId xmlns:a16="http://schemas.microsoft.com/office/drawing/2014/main" id="{D7D4773C-B688-4FE4-85C0-90B308739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496" y="1654051"/>
            <a:ext cx="3283935" cy="1182217"/>
          </a:xfrm>
          <a:prstGeom prst="rect">
            <a:avLst/>
          </a:prstGeom>
        </p:spPr>
      </p:pic>
      <p:pic>
        <p:nvPicPr>
          <p:cNvPr id="52" name="Picture 51" descr="A white machine with a round fan&#10;&#10;Description automatically generated">
            <a:extLst>
              <a:ext uri="{FF2B5EF4-FFF2-40B4-BE49-F238E27FC236}">
                <a16:creationId xmlns:a16="http://schemas.microsoft.com/office/drawing/2014/main" id="{25ADBF72-1DCD-54C0-5F4F-33F54D4A66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45" y="5364321"/>
            <a:ext cx="1896597" cy="1673467"/>
          </a:xfrm>
          <a:prstGeom prst="rect">
            <a:avLst/>
          </a:prstGeom>
        </p:spPr>
      </p:pic>
      <p:pic>
        <p:nvPicPr>
          <p:cNvPr id="54" name="Picture 53" descr="A blue logo with text&#10;&#10;Description automatically generated">
            <a:extLst>
              <a:ext uri="{FF2B5EF4-FFF2-40B4-BE49-F238E27FC236}">
                <a16:creationId xmlns:a16="http://schemas.microsoft.com/office/drawing/2014/main" id="{FC654983-8063-0531-4C32-D8C0B5EBA4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881" y="610776"/>
            <a:ext cx="647163" cy="548682"/>
          </a:xfrm>
          <a:prstGeom prst="rect">
            <a:avLst/>
          </a:prstGeom>
        </p:spPr>
      </p:pic>
      <p:pic>
        <p:nvPicPr>
          <p:cNvPr id="56" name="Picture 55" descr="A wifi control logo&#10;&#10;Description automatically generated">
            <a:extLst>
              <a:ext uri="{FF2B5EF4-FFF2-40B4-BE49-F238E27FC236}">
                <a16:creationId xmlns:a16="http://schemas.microsoft.com/office/drawing/2014/main" id="{E6632992-65ED-89F7-B838-86700CED81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044" y="4103363"/>
            <a:ext cx="843734" cy="562489"/>
          </a:xfrm>
          <a:prstGeom prst="rect">
            <a:avLst/>
          </a:prstGeom>
        </p:spPr>
      </p:pic>
      <p:pic>
        <p:nvPicPr>
          <p:cNvPr id="60" name="Picture 59" descr="A white machine with a round fan&#10;&#10;Description automatically generated">
            <a:extLst>
              <a:ext uri="{FF2B5EF4-FFF2-40B4-BE49-F238E27FC236}">
                <a16:creationId xmlns:a16="http://schemas.microsoft.com/office/drawing/2014/main" id="{69F6BAEA-F261-600F-EEB0-E9D5C8AA96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506" y="5319165"/>
            <a:ext cx="2591245" cy="259124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4144443" y="1330885"/>
            <a:ext cx="2072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1200" dirty="0">
              <a:solidFill>
                <a:srgbClr val="00B050"/>
              </a:solidFill>
            </a:endParaRPr>
          </a:p>
          <a:p>
            <a:r>
              <a:rPr lang="en-NZ" sz="12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PKA Series units are ideal for light commercial use!</a:t>
            </a:r>
          </a:p>
        </p:txBody>
      </p:sp>
      <p:pic>
        <p:nvPicPr>
          <p:cNvPr id="71" name="Picture 70" descr="A screenshot of a product&#10;&#10;Description automatically generated">
            <a:extLst>
              <a:ext uri="{FF2B5EF4-FFF2-40B4-BE49-F238E27FC236}">
                <a16:creationId xmlns:a16="http://schemas.microsoft.com/office/drawing/2014/main" id="{125AE6F6-9CB4-671D-1A72-C9FE2F31AE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41" y="2148513"/>
            <a:ext cx="5943822" cy="3733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5671524" y="3208742"/>
            <a:ext cx="2591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u="sng" dirty="0">
                <a:solidFill>
                  <a:srgbClr val="FF0000"/>
                </a:solidFill>
              </a:rPr>
              <a:t>Installation Included</a:t>
            </a:r>
          </a:p>
        </p:txBody>
      </p:sp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7437</TotalTime>
  <Words>25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AP Mini High Wall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7</cp:revision>
  <dcterms:created xsi:type="dcterms:W3CDTF">2025-07-23T01:57:07Z</dcterms:created>
  <dcterms:modified xsi:type="dcterms:W3CDTF">2025-08-05T03:52:08Z</dcterms:modified>
</cp:coreProperties>
</file>