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E2B98-90B9-45AC-A408-1F32E6581804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73FA-4610-456E-BFFC-F13A09A671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235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673FA-4610-456E-BFFC-F13A09A67107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0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F79-729A-2906-C1B2-1117E458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D2847-4851-AF81-33D1-2EE5D7BA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55BF-B301-AD92-8A1D-D7783F9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7925-F199-CFC3-C901-3694BA5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CE4E-58C9-0520-5A2D-4B422C9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21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1E89-0BBB-A518-FD26-659867E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D9A7-D2DA-00A3-8B65-507A72DF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5D6B-5328-B282-E067-71F375B0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0B65-2D4E-694C-A197-16398D4F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8428-F2AA-CF5D-A7EB-6BA19443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59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25C99-5D84-17C1-95CC-A096F3FF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6732-390C-3222-1E0C-204DF09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F609-89AD-9B8B-1D4E-B171E52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573B-9D5D-AA37-26D5-3147ADA4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A18D-CC53-2E0C-F093-E38EF58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91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261D-3677-08AD-C1BF-18258158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CC7-CCF0-F3C4-70A8-AED62AF0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8E2A-2C7F-942A-C0E3-BF8333C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7F47-032B-3D61-483A-A7A9DBB2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421B-5C9A-1118-65C3-8A9EF119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39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A07-27CE-5B0F-17FD-8915E6F8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C89F-A5EA-2364-73D7-71D6DCFE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F6BE-93F5-7FDF-6C52-B89A89BC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F32C-D05A-249F-61D9-ED2F476A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C9A3-16B9-A5A2-D704-6E96805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DA1A-0205-E474-1B42-3A07E9F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43F0-2DEE-69E5-05F0-3FD1D771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4492-EFC7-27BB-124E-D2E3E27C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552A-709B-08B9-011E-88752579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67386-9122-3998-4B9B-43457EBD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797B-D29F-690A-1C89-1177129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94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B5C-284A-BDE6-0356-5070D655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2C72-200B-CF68-4CFA-7EC327E6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EADC-471C-4723-687E-9CDF3873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96D28-913C-D398-6FE3-C9B0BBB7F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032C3-0ACA-B142-172A-F54C6785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5352E-D49D-406B-79CE-72AC32B2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F9354-2023-B673-F7E4-4A38CEEC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DCE6-006F-24D0-2207-6EAC7C1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DF1F-82DE-D58B-711B-B0A5AB2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492B3-A2EC-8E5B-9291-5BBAD2B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A52A2-C3A8-4C67-9B3C-FEEF2E2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DE0E2-1397-C245-2E56-ECA5105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8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D86FD-AA44-18B0-7EAE-602B46D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4396-475D-45A3-2385-BD0A235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9BD8-00E9-C731-4B56-2E7E02D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6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E56-05CD-253B-13CA-9C49779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D7FA-6807-1678-8867-53D4FE49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9552-D03E-2C8C-3539-B09A27F9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B6E4-39F6-E1DF-DCBF-D077BC93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6B87-AEC8-B944-85FA-8C4C8D28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DE8C-CB59-F864-BDF9-CAB7066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43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6509-6446-455B-92C1-1E718DDF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240-7DC5-1BDF-36E2-7C3C306B0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1C03-916A-301C-07BA-CD6EAED5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C728-E320-41CA-1992-2C35F695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DB7EF-ACA7-9321-C139-EF1E9090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3B7A7-41C3-1B95-83D4-23DE735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7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0330-A25A-4322-E262-067B66ED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784B-F223-379C-F176-E9D6F92C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22D0-77FC-F4BA-9914-02FDF786B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A32E-0168-A64A-B750-3F4C253A4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E165-D007-BF77-024E-56546763A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photos.google.com/photo/AF1QipMAorllotBbPYSMODT5dwP4LUt6V5x1wcfGc5id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B4DC7B-67BD-4430-1674-3AD82CA68EB5}"/>
              </a:ext>
            </a:extLst>
          </p:cNvPr>
          <p:cNvSpPr/>
          <p:nvPr/>
        </p:nvSpPr>
        <p:spPr>
          <a:xfrm>
            <a:off x="1797113" y="1064280"/>
            <a:ext cx="6835366" cy="495058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00B050"/>
              </a:solidFill>
              <a:highlight>
                <a:srgbClr val="FF00FF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E00DE-E972-F3C7-C650-B0BC1535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4422752" y="1262795"/>
            <a:ext cx="4186800" cy="668918"/>
          </a:xfrm>
        </p:spPr>
        <p:txBody>
          <a:bodyPr>
            <a:noAutofit/>
          </a:bodyPr>
          <a:lstStyle/>
          <a:p>
            <a:r>
              <a:rPr lang="en-NZ" sz="3200" b="1" u="sng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00FF00"/>
                </a:highlight>
              </a:rPr>
              <a:t>Aero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CF66-949B-BAA9-92C5-25E7D684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4592636"/>
            <a:ext cx="3690796" cy="107163"/>
          </a:xfrm>
        </p:spPr>
        <p:txBody>
          <a:bodyPr>
            <a:normAutofit fontScale="25000" lnSpcReduction="20000"/>
          </a:bodyPr>
          <a:lstStyle/>
          <a:p>
            <a:endParaRPr lang="en-NZ" dirty="0">
              <a:effectLst/>
              <a:hlinkClick r:id="rId4"/>
            </a:endParaRPr>
          </a:p>
          <a:p>
            <a:endParaRPr lang="en-NZ" dirty="0"/>
          </a:p>
        </p:txBody>
      </p:sp>
      <p:pic>
        <p:nvPicPr>
          <p:cNvPr id="56" name="Picture 55" descr="A wifi control logo&#10;&#10;Description automatically generated">
            <a:extLst>
              <a:ext uri="{FF2B5EF4-FFF2-40B4-BE49-F238E27FC236}">
                <a16:creationId xmlns:a16="http://schemas.microsoft.com/office/drawing/2014/main" id="{E6632992-65ED-89F7-B838-86700CED8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75" y="4001240"/>
            <a:ext cx="646464" cy="430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D2EAFB-7826-421C-1C8C-06F538017C91}"/>
              </a:ext>
            </a:extLst>
          </p:cNvPr>
          <p:cNvSpPr txBox="1"/>
          <p:nvPr/>
        </p:nvSpPr>
        <p:spPr>
          <a:xfrm>
            <a:off x="5382932" y="1872305"/>
            <a:ext cx="241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>
                <a:solidFill>
                  <a:srgbClr val="FFFF00"/>
                </a:solidFill>
              </a:rPr>
              <a:t>CU-Z80XKR</a:t>
            </a:r>
          </a:p>
        </p:txBody>
      </p:sp>
      <p:pic>
        <p:nvPicPr>
          <p:cNvPr id="73" name="Picture 72" descr="A black and blue text on a white background&#10;&#10;Description automatically generated">
            <a:extLst>
              <a:ext uri="{FF2B5EF4-FFF2-40B4-BE49-F238E27FC236}">
                <a16:creationId xmlns:a16="http://schemas.microsoft.com/office/drawing/2014/main" id="{2165C033-3DFC-8006-FA60-3252D1AFB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31" y="1447181"/>
            <a:ext cx="2289361" cy="8328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021B39-779B-C595-3F56-8CF823C194D6}"/>
              </a:ext>
            </a:extLst>
          </p:cNvPr>
          <p:cNvSpPr txBox="1"/>
          <p:nvPr/>
        </p:nvSpPr>
        <p:spPr>
          <a:xfrm>
            <a:off x="2317976" y="2708578"/>
            <a:ext cx="2591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Cooling: 8.0kW</a:t>
            </a:r>
          </a:p>
          <a:p>
            <a:r>
              <a:rPr lang="en-NZ" sz="2400" b="1" dirty="0">
                <a:solidFill>
                  <a:srgbClr val="FFFF00"/>
                </a:solidFill>
                <a:highlight>
                  <a:srgbClr val="FF0000"/>
                </a:highlight>
              </a:rPr>
              <a:t>Heating: 9.0kW</a:t>
            </a:r>
          </a:p>
        </p:txBody>
      </p:sp>
      <p:pic>
        <p:nvPicPr>
          <p:cNvPr id="7" name="Picture 6" descr="A screenshot of a remote control&#10;&#10;AI-generated content may be incorrect.">
            <a:extLst>
              <a:ext uri="{FF2B5EF4-FFF2-40B4-BE49-F238E27FC236}">
                <a16:creationId xmlns:a16="http://schemas.microsoft.com/office/drawing/2014/main" id="{43F03E23-76B8-88E0-42BA-85C636FA4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57" y="3692063"/>
            <a:ext cx="646464" cy="1903143"/>
          </a:xfrm>
          <a:prstGeom prst="rect">
            <a:avLst/>
          </a:prstGeom>
        </p:spPr>
      </p:pic>
      <p:pic>
        <p:nvPicPr>
          <p:cNvPr id="9" name="Picture 8" descr="A screen shot of a device&#10;&#10;AI-generated content may be incorrect.">
            <a:extLst>
              <a:ext uri="{FF2B5EF4-FFF2-40B4-BE49-F238E27FC236}">
                <a16:creationId xmlns:a16="http://schemas.microsoft.com/office/drawing/2014/main" id="{036D7644-1F41-7DB1-E133-9BC98B99F5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57" y="3824732"/>
            <a:ext cx="725301" cy="1506394"/>
          </a:xfrm>
          <a:prstGeom prst="rect">
            <a:avLst/>
          </a:prstGeom>
        </p:spPr>
      </p:pic>
      <p:pic>
        <p:nvPicPr>
          <p:cNvPr id="11" name="Picture 10" descr="A close up of a logo&#10;&#10;AI-generated content may be incorrect.">
            <a:extLst>
              <a:ext uri="{FF2B5EF4-FFF2-40B4-BE49-F238E27FC236}">
                <a16:creationId xmlns:a16="http://schemas.microsoft.com/office/drawing/2014/main" id="{F27B1FE1-C219-0234-ED71-AD6A5F707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57" y="4628173"/>
            <a:ext cx="994613" cy="312821"/>
          </a:xfrm>
          <a:prstGeom prst="rect">
            <a:avLst/>
          </a:prstGeom>
        </p:spPr>
      </p:pic>
      <p:pic>
        <p:nvPicPr>
          <p:cNvPr id="13" name="Picture 12" descr="A blue and black logo&#10;&#10;AI-generated content may be incorrect.">
            <a:extLst>
              <a:ext uri="{FF2B5EF4-FFF2-40B4-BE49-F238E27FC236}">
                <a16:creationId xmlns:a16="http://schemas.microsoft.com/office/drawing/2014/main" id="{4D958A41-34E1-38E8-B089-65F124A463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97" y="5140483"/>
            <a:ext cx="957420" cy="327220"/>
          </a:xfrm>
          <a:prstGeom prst="rect">
            <a:avLst/>
          </a:prstGeom>
        </p:spPr>
      </p:pic>
      <p:pic>
        <p:nvPicPr>
          <p:cNvPr id="26" name="Picture 25" descr="A group of boxes on a pallet&#10;&#10;AI-generated content may be incorrect.">
            <a:extLst>
              <a:ext uri="{FF2B5EF4-FFF2-40B4-BE49-F238E27FC236}">
                <a16:creationId xmlns:a16="http://schemas.microsoft.com/office/drawing/2014/main" id="{00049857-D3CD-1CCD-5007-725BF20222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17" y="2280072"/>
            <a:ext cx="2639071" cy="35187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85E5B9-3E2B-8F95-814C-3BD1892823C7}"/>
              </a:ext>
            </a:extLst>
          </p:cNvPr>
          <p:cNvSpPr txBox="1"/>
          <p:nvPr/>
        </p:nvSpPr>
        <p:spPr>
          <a:xfrm>
            <a:off x="5214796" y="4516030"/>
            <a:ext cx="31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u="sng" dirty="0">
                <a:solidFill>
                  <a:srgbClr val="FF0000"/>
                </a:solidFill>
                <a:highlight>
                  <a:srgbClr val="00FF00"/>
                </a:highlight>
              </a:rPr>
              <a:t>Installation Included</a:t>
            </a:r>
          </a:p>
        </p:txBody>
      </p:sp>
    </p:spTree>
    <p:extLst>
      <p:ext uri="{BB962C8B-B14F-4D97-AF65-F5344CB8AC3E}">
        <p14:creationId xmlns:p14="http://schemas.microsoft.com/office/powerpoint/2010/main" val="9679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phone and a screen&#10;&#10;Description automatically generated">
            <a:extLst>
              <a:ext uri="{FF2B5EF4-FFF2-40B4-BE49-F238E27FC236}">
                <a16:creationId xmlns:a16="http://schemas.microsoft.com/office/drawing/2014/main" id="{ACFB3EE5-4F27-F241-DC13-A458E865E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 descr="A qr code on a cellphone&#10;&#10;Description automatically generated">
            <a:extLst>
              <a:ext uri="{FF2B5EF4-FFF2-40B4-BE49-F238E27FC236}">
                <a16:creationId xmlns:a16="http://schemas.microsoft.com/office/drawing/2014/main" id="{B9A906CE-9226-8FD9-CDC1-BED6694A6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6733"/>
            <a:ext cx="1839384" cy="2472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A30E3-047C-83BB-A2A9-AA6AB8AC5206}"/>
              </a:ext>
            </a:extLst>
          </p:cNvPr>
          <p:cNvSpPr txBox="1"/>
          <p:nvPr/>
        </p:nvSpPr>
        <p:spPr>
          <a:xfrm>
            <a:off x="4258056" y="1736988"/>
            <a:ext cx="1773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Open camera and scan this QR code for inquiry or</a:t>
            </a:r>
          </a:p>
          <a:p>
            <a:r>
              <a:rPr lang="en-NZ" b="1" dirty="0">
                <a:solidFill>
                  <a:srgbClr val="FF0000"/>
                </a:solidFill>
              </a:rPr>
              <a:t>Call Now</a:t>
            </a:r>
          </a:p>
          <a:p>
            <a:r>
              <a:rPr lang="en-NZ" b="1" dirty="0">
                <a:solidFill>
                  <a:srgbClr val="FF0000"/>
                </a:solidFill>
              </a:rPr>
              <a:t>0277 500 999</a:t>
            </a:r>
          </a:p>
        </p:txBody>
      </p:sp>
    </p:spTree>
    <p:extLst>
      <p:ext uri="{BB962C8B-B14F-4D97-AF65-F5344CB8AC3E}">
        <p14:creationId xmlns:p14="http://schemas.microsoft.com/office/powerpoint/2010/main" val="245216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14197</TotalTime>
  <Words>27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Aero Series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Ducksoo Jung</dc:creator>
  <cp:lastModifiedBy>Ducksoo Jung</cp:lastModifiedBy>
  <cp:revision>11</cp:revision>
  <dcterms:created xsi:type="dcterms:W3CDTF">2025-07-23T01:57:07Z</dcterms:created>
  <dcterms:modified xsi:type="dcterms:W3CDTF">2025-08-10T20:58:40Z</dcterms:modified>
</cp:coreProperties>
</file>