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B98-90B9-45AC-A408-1F32E6581804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73FA-4610-456E-BFFC-F13A09A671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5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673FA-4610-456E-BFFC-F13A09A6710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0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hotos.google.com/photo/AF1QipMAorllotBbPYSMODT5dwP4LUt6V5x1wcfGc5id" TargetMode="Externa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944536" y="1082559"/>
            <a:ext cx="6835366" cy="4950589"/>
          </a:xfrm>
          <a:prstGeom prst="rect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B05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775883" y="1315157"/>
            <a:ext cx="4186800" cy="668918"/>
          </a:xfrm>
        </p:spPr>
        <p:txBody>
          <a:bodyPr>
            <a:noAutofit/>
          </a:bodyPr>
          <a:lstStyle/>
          <a:p>
            <a:r>
              <a:rPr lang="en-NZ" sz="32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Aero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3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5742585" y="2374021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Cooling: 9.5kW</a:t>
            </a:r>
          </a:p>
          <a:p>
            <a:r>
              <a:rPr lang="en-NZ" sz="2400" b="1" dirty="0">
                <a:solidFill>
                  <a:srgbClr val="FF0000"/>
                </a:solidFill>
              </a:rPr>
              <a:t>Heating: 10.3kW</a:t>
            </a:r>
          </a:p>
        </p:txBody>
      </p:sp>
      <p:pic>
        <p:nvPicPr>
          <p:cNvPr id="56" name="Picture 55" descr="A wifi control logo&#10;&#10;Description automatically generated">
            <a:extLst>
              <a:ext uri="{FF2B5EF4-FFF2-40B4-BE49-F238E27FC236}">
                <a16:creationId xmlns:a16="http://schemas.microsoft.com/office/drawing/2014/main" id="{E6632992-65ED-89F7-B838-86700CED8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23" y="3661772"/>
            <a:ext cx="999737" cy="5624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9198662" y="3429000"/>
            <a:ext cx="207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1200" dirty="0">
              <a:solidFill>
                <a:srgbClr val="00B050"/>
              </a:solidFill>
            </a:endParaRPr>
          </a:p>
          <a:p>
            <a:r>
              <a:rPr lang="en-NZ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PKA Series units are ideal for light commercial use!</a:t>
            </a:r>
          </a:p>
        </p:txBody>
      </p:sp>
      <p:pic>
        <p:nvPicPr>
          <p:cNvPr id="73" name="Picture 72" descr="A black and blue text on a white background&#10;&#10;Description automatically generated">
            <a:extLst>
              <a:ext uri="{FF2B5EF4-FFF2-40B4-BE49-F238E27FC236}">
                <a16:creationId xmlns:a16="http://schemas.microsoft.com/office/drawing/2014/main" id="{2165C033-3DFC-8006-FA60-3252D1AFB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24" y="1373359"/>
            <a:ext cx="2289361" cy="832891"/>
          </a:xfrm>
          <a:prstGeom prst="rect">
            <a:avLst/>
          </a:prstGeom>
        </p:spPr>
      </p:pic>
      <p:pic>
        <p:nvPicPr>
          <p:cNvPr id="75" name="Picture 74" descr="A white wall with a white screen&#10;&#10;Description automatically generated">
            <a:extLst>
              <a:ext uri="{FF2B5EF4-FFF2-40B4-BE49-F238E27FC236}">
                <a16:creationId xmlns:a16="http://schemas.microsoft.com/office/drawing/2014/main" id="{0123B24B-7476-E837-04D6-F9C503EF7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24" y="2322770"/>
            <a:ext cx="3076019" cy="1095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2624010" y="2524688"/>
            <a:ext cx="259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u="sng" dirty="0">
                <a:solidFill>
                  <a:srgbClr val="FF0000"/>
                </a:solidFill>
              </a:rPr>
              <a:t>Installation Included</a:t>
            </a:r>
          </a:p>
        </p:txBody>
      </p:sp>
      <p:pic>
        <p:nvPicPr>
          <p:cNvPr id="77" name="Picture 76" descr="A white air conditioner with a black circle&#10;&#10;Description automatically generated">
            <a:extLst>
              <a:ext uri="{FF2B5EF4-FFF2-40B4-BE49-F238E27FC236}">
                <a16:creationId xmlns:a16="http://schemas.microsoft.com/office/drawing/2014/main" id="{FC412BCF-A685-6292-F049-5AD666ACD9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55" y="3548358"/>
            <a:ext cx="2804571" cy="1994486"/>
          </a:xfrm>
          <a:prstGeom prst="rect">
            <a:avLst/>
          </a:prstGeom>
        </p:spPr>
      </p:pic>
      <p:pic>
        <p:nvPicPr>
          <p:cNvPr id="79" name="Picture 78" descr="A close up of a remote control&#10;&#10;Description automatically generated">
            <a:extLst>
              <a:ext uri="{FF2B5EF4-FFF2-40B4-BE49-F238E27FC236}">
                <a16:creationId xmlns:a16="http://schemas.microsoft.com/office/drawing/2014/main" id="{C05306EF-7805-F519-CB61-3D1380382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63" y="4503902"/>
            <a:ext cx="724001" cy="1829055"/>
          </a:xfrm>
          <a:prstGeom prst="rect">
            <a:avLst/>
          </a:prstGeom>
        </p:spPr>
      </p:pic>
      <p:pic>
        <p:nvPicPr>
          <p:cNvPr id="83" name="Picture 82" descr="A screen shot of a device&#10;&#10;Description automatically generated">
            <a:extLst>
              <a:ext uri="{FF2B5EF4-FFF2-40B4-BE49-F238E27FC236}">
                <a16:creationId xmlns:a16="http://schemas.microsoft.com/office/drawing/2014/main" id="{559D9BE3-DB20-7C4B-2CE0-E43C0F1EB5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73" y="3693764"/>
            <a:ext cx="797071" cy="2012070"/>
          </a:xfrm>
          <a:prstGeom prst="rect">
            <a:avLst/>
          </a:prstGeom>
        </p:spPr>
      </p:pic>
      <p:pic>
        <p:nvPicPr>
          <p:cNvPr id="87" name="Picture 86" descr="A screenshot of a remote control&#10;&#10;Description automatically generated">
            <a:extLst>
              <a:ext uri="{FF2B5EF4-FFF2-40B4-BE49-F238E27FC236}">
                <a16:creationId xmlns:a16="http://schemas.microsoft.com/office/drawing/2014/main" id="{B080FD25-7013-7BDD-1F54-FD322C620F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212" y="3608089"/>
            <a:ext cx="720590" cy="2121365"/>
          </a:xfrm>
          <a:prstGeom prst="rect">
            <a:avLst/>
          </a:prstGeom>
        </p:spPr>
      </p:pic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944550DD-0487-AB9B-0993-63F6C5EB4B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12" y="4477190"/>
            <a:ext cx="1236128" cy="388782"/>
          </a:xfrm>
          <a:prstGeom prst="rect">
            <a:avLst/>
          </a:prstGeom>
        </p:spPr>
      </p:pic>
      <p:pic>
        <p:nvPicPr>
          <p:cNvPr id="91" name="Picture 90" descr="A blue and black logo&#10;&#10;Description automatically generated">
            <a:extLst>
              <a:ext uri="{FF2B5EF4-FFF2-40B4-BE49-F238E27FC236}">
                <a16:creationId xmlns:a16="http://schemas.microsoft.com/office/drawing/2014/main" id="{2AF3F251-A3EB-AB2D-DAB8-21E4AACC7C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64" y="5097128"/>
            <a:ext cx="1202042" cy="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8867</TotalTime>
  <Words>21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Aero Series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9</cp:revision>
  <dcterms:created xsi:type="dcterms:W3CDTF">2025-07-23T01:57:07Z</dcterms:created>
  <dcterms:modified xsi:type="dcterms:W3CDTF">2025-08-06T03:42:16Z</dcterms:modified>
</cp:coreProperties>
</file>