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0E2B98-90B9-45AC-A408-1F32E6581804}" type="datetimeFigureOut">
              <a:rPr lang="en-NZ" smtClean="0"/>
              <a:t>6/08/2025</a:t>
            </a:fld>
            <a:endParaRPr lang="en-N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4673FA-4610-456E-BFFC-F13A09A6710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3923570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4673FA-4610-456E-BFFC-F13A09A67107}" type="slidenum">
              <a:rPr lang="en-NZ" smtClean="0"/>
              <a:t>1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1810049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E9F79-729A-2906-C1B2-1117E458C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BD2847-4851-AF81-33D1-2EE5D7BA5D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3F55BF-B301-AD92-8A1D-D7783F94D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C1527-41AB-49BB-A1E0-E34B1213A701}" type="datetimeFigureOut">
              <a:rPr lang="en-NZ" smtClean="0"/>
              <a:t>6/08/2025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F97925-F199-CFC3-C901-3694BA53C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D0CE4E-58C9-0520-5A2D-4B422C95C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CD9D-FEAE-4A5D-96D9-63D69AAE59B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66210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71E89-0BBB-A518-FD26-659867E98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A9D9A7-D2DA-00A3-8B65-507A72DFD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8B5D6B-5328-B282-E067-71F375B0F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C1527-41AB-49BB-A1E0-E34B1213A701}" type="datetimeFigureOut">
              <a:rPr lang="en-NZ" smtClean="0"/>
              <a:t>6/08/2025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640B65-2D4E-694C-A197-16398D4F7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1A8428-F2AA-CF5D-A7EB-6BA194433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CD9D-FEAE-4A5D-96D9-63D69AAE59B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695975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B25C99-5D84-17C1-95CC-A096F3FFD2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D76732-390C-3222-1E0C-204DF090C2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24F609-89AD-9B8B-1D4E-B171E527E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C1527-41AB-49BB-A1E0-E34B1213A701}" type="datetimeFigureOut">
              <a:rPr lang="en-NZ" smtClean="0"/>
              <a:t>6/08/2025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F573B-9D5D-AA37-26D5-3147ADA4A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A0A18D-CC53-2E0C-F093-E38EF5887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CD9D-FEAE-4A5D-96D9-63D69AAE59B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039193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F261D-3677-08AD-C1BF-182581585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708CC7-CCF0-F3C4-70A8-AED62AF0E4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3F8E2A-2C7F-942A-C0E3-BF8333C8F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C1527-41AB-49BB-A1E0-E34B1213A701}" type="datetimeFigureOut">
              <a:rPr lang="en-NZ" smtClean="0"/>
              <a:t>6/08/2025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6F7F47-032B-3D61-483A-A7A9DBB27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D7421B-5C9A-1118-65C3-8A9EF1193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CD9D-FEAE-4A5D-96D9-63D69AAE59B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603988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5CA07-27CE-5B0F-17FD-8915E6F86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1CC89F-A5EA-2364-73D7-71D6DCFE9D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1FF6BE-93F5-7FDF-6C52-B89A89BC5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C1527-41AB-49BB-A1E0-E34B1213A701}" type="datetimeFigureOut">
              <a:rPr lang="en-NZ" smtClean="0"/>
              <a:t>6/08/2025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FAF32C-D05A-249F-61D9-ED2F476A1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F9C9A3-16B9-A5A2-D704-6E9680534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CD9D-FEAE-4A5D-96D9-63D69AAE59B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838149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EDA1A-0205-E474-1B42-3A07E9F75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0543F0-2DEE-69E5-05F0-3FD1D77117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874492-EFC7-27BB-124E-D2E3E27C72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D6552A-709B-08B9-011E-887525799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C1527-41AB-49BB-A1E0-E34B1213A701}" type="datetimeFigureOut">
              <a:rPr lang="en-NZ" smtClean="0"/>
              <a:t>6/08/2025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E67386-9122-3998-4B9B-43457EBD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98797B-D29F-690A-1C89-11771296D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CD9D-FEAE-4A5D-96D9-63D69AAE59B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929455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05B5C-284A-BDE6-0356-5070D6556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C42C72-200B-CF68-4CFA-7EC327E6A6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57EADC-471C-4723-687E-9CDF3873AA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796D28-913C-D398-6FE3-C9B0BBB7F0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7032C3-0ACA-B142-172A-F54C6785F2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55352E-D49D-406B-79CE-72AC32B29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C1527-41AB-49BB-A1E0-E34B1213A701}" type="datetimeFigureOut">
              <a:rPr lang="en-NZ" smtClean="0"/>
              <a:t>6/08/2025</a:t>
            </a:fld>
            <a:endParaRPr lang="en-N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4F9354-2023-B673-F7E4-4A38CEECC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38DCE6-006F-24D0-2207-6EAC7C1A9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CD9D-FEAE-4A5D-96D9-63D69AAE59B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140142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FDF1F-82DE-D58B-711B-B0A5AB275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0492B3-A2EC-8E5B-9291-5BBAD2B73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C1527-41AB-49BB-A1E0-E34B1213A701}" type="datetimeFigureOut">
              <a:rPr lang="en-NZ" smtClean="0"/>
              <a:t>6/08/2025</a:t>
            </a:fld>
            <a:endParaRPr lang="en-N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3A52A2-C3A8-4C67-9B3C-FEEF2E2CD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DDE0E2-1397-C245-2E56-ECA5105A7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CD9D-FEAE-4A5D-96D9-63D69AAE59B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328873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1D86FD-AA44-18B0-7EAE-602B46DB9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C1527-41AB-49BB-A1E0-E34B1213A701}" type="datetimeFigureOut">
              <a:rPr lang="en-NZ" smtClean="0"/>
              <a:t>6/08/2025</a:t>
            </a:fld>
            <a:endParaRPr lang="en-N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784396-475D-45A3-2385-BD0A235E9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8A9BD8-00E9-C731-4B56-2E7E02D11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CD9D-FEAE-4A5D-96D9-63D69AAE59B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81616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DDE56-05CD-253B-13CA-9C49779E9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1D7FA-6807-1678-8867-53D4FE490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969552-D03E-2C8C-3539-B09A27F9B9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69B6E4-39F6-E1DF-DCBF-D077BC933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C1527-41AB-49BB-A1E0-E34B1213A701}" type="datetimeFigureOut">
              <a:rPr lang="en-NZ" smtClean="0"/>
              <a:t>6/08/2025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DF6B87-AEC8-B944-85FA-8C4C8D283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C7DE8C-CB59-F864-BDF9-CAB7066CF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CD9D-FEAE-4A5D-96D9-63D69AAE59B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75436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06509-6446-455B-92C1-1E718DDFB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AAD240-7DC5-1BDF-36E2-7C3C306B01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E81C03-916A-301C-07BA-CD6EAED501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6FC728-E320-41CA-1992-2C35F695B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C1527-41AB-49BB-A1E0-E34B1213A701}" type="datetimeFigureOut">
              <a:rPr lang="en-NZ" smtClean="0"/>
              <a:t>6/08/2025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FDB7EF-ACA7-9321-C139-EF1E90906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63B7A7-41C3-1B95-83D4-23DE7352B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CD9D-FEAE-4A5D-96D9-63D69AAE59B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29794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DB0330-A25A-4322-E262-067B66ED7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10784B-F223-379C-F176-E9D6F92CCD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2922D0-77FC-F4BA-9914-02FDF786BA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9EC1527-41AB-49BB-A1E0-E34B1213A701}" type="datetimeFigureOut">
              <a:rPr lang="en-NZ" smtClean="0"/>
              <a:t>6/08/2025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6FA32E-0168-A64A-B750-3F4C253A43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91E165-D007-BF77-024E-56546763AB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803CD9D-FEAE-4A5D-96D9-63D69AAE59B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94258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g"/><Relationship Id="rId3" Type="http://schemas.openxmlformats.org/officeDocument/2006/relationships/image" Target="../media/image1.JPEG"/><Relationship Id="rId7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8.JPEG"/><Relationship Id="rId5" Type="http://schemas.openxmlformats.org/officeDocument/2006/relationships/image" Target="../media/image2.png"/><Relationship Id="rId10" Type="http://schemas.openxmlformats.org/officeDocument/2006/relationships/image" Target="../media/image7.png"/><Relationship Id="rId4" Type="http://schemas.openxmlformats.org/officeDocument/2006/relationships/hyperlink" Target="https://photos.google.com/photo/AF1QipMAorllotBbPYSMODT5dwP4LUt6V5x1wcfGc5id" TargetMode="External"/><Relationship Id="rId9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75B4DC7B-67BD-4430-1674-3AD82CA68EB5}"/>
              </a:ext>
            </a:extLst>
          </p:cNvPr>
          <p:cNvSpPr/>
          <p:nvPr/>
        </p:nvSpPr>
        <p:spPr>
          <a:xfrm>
            <a:off x="1934219" y="1120179"/>
            <a:ext cx="6835366" cy="4950589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5715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Z" dirty="0">
              <a:solidFill>
                <a:srgbClr val="00B050"/>
              </a:solidFill>
              <a:highlight>
                <a:srgbClr val="FF00FF"/>
              </a:highlight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0E00DE-E972-F3C7-C650-B0BC15350E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10800000" flipV="1">
            <a:off x="4422752" y="1262795"/>
            <a:ext cx="4186800" cy="668918"/>
          </a:xfrm>
        </p:spPr>
        <p:txBody>
          <a:bodyPr>
            <a:noAutofit/>
          </a:bodyPr>
          <a:lstStyle/>
          <a:p>
            <a:r>
              <a:rPr lang="en-NZ" sz="3200" b="1" u="sng" dirty="0">
                <a:solidFill>
                  <a:schemeClr val="tx2">
                    <a:lumMod val="75000"/>
                    <a:lumOff val="25000"/>
                  </a:schemeClr>
                </a:solidFill>
                <a:highlight>
                  <a:srgbClr val="00FFFF"/>
                </a:highlight>
              </a:rPr>
              <a:t>Developer Series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EACF66-949B-BAA9-92C5-25E7D68416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V="1">
            <a:off x="1524000" y="4592636"/>
            <a:ext cx="3690796" cy="107163"/>
          </a:xfrm>
        </p:spPr>
        <p:txBody>
          <a:bodyPr>
            <a:normAutofit fontScale="25000" lnSpcReduction="20000"/>
          </a:bodyPr>
          <a:lstStyle/>
          <a:p>
            <a:endParaRPr lang="en-NZ" dirty="0">
              <a:effectLst/>
              <a:hlinkClick r:id="rId4"/>
            </a:endParaRPr>
          </a:p>
          <a:p>
            <a:endParaRPr lang="en-NZ" dirty="0"/>
          </a:p>
        </p:txBody>
      </p:sp>
      <p:pic>
        <p:nvPicPr>
          <p:cNvPr id="56" name="Picture 55" descr="A wifi control logo&#10;&#10;Description automatically generated">
            <a:extLst>
              <a:ext uri="{FF2B5EF4-FFF2-40B4-BE49-F238E27FC236}">
                <a16:creationId xmlns:a16="http://schemas.microsoft.com/office/drawing/2014/main" id="{E6632992-65ED-89F7-B838-86700CED81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5713" y="4592636"/>
            <a:ext cx="843734" cy="56248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6D2EAFB-7826-421C-1C8C-06F538017C91}"/>
              </a:ext>
            </a:extLst>
          </p:cNvPr>
          <p:cNvSpPr txBox="1"/>
          <p:nvPr/>
        </p:nvSpPr>
        <p:spPr>
          <a:xfrm>
            <a:off x="5382932" y="1872305"/>
            <a:ext cx="2411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800" b="1" dirty="0">
                <a:solidFill>
                  <a:srgbClr val="FFFF00"/>
                </a:solidFill>
              </a:rPr>
              <a:t>CS-RZ71XKR</a:t>
            </a:r>
          </a:p>
        </p:txBody>
      </p:sp>
      <p:pic>
        <p:nvPicPr>
          <p:cNvPr id="73" name="Picture 72" descr="A black and blue text on a white background&#10;&#10;Description automatically generated">
            <a:extLst>
              <a:ext uri="{FF2B5EF4-FFF2-40B4-BE49-F238E27FC236}">
                <a16:creationId xmlns:a16="http://schemas.microsoft.com/office/drawing/2014/main" id="{2165C033-3DFC-8006-FA60-3252D1AFBEF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4931" y="1447181"/>
            <a:ext cx="2289361" cy="832891"/>
          </a:xfrm>
          <a:prstGeom prst="rect">
            <a:avLst/>
          </a:prstGeom>
        </p:spPr>
      </p:pic>
      <p:pic>
        <p:nvPicPr>
          <p:cNvPr id="75" name="Picture 74" descr="A white wall with a white screen&#10;&#10;Description automatically generated">
            <a:extLst>
              <a:ext uri="{FF2B5EF4-FFF2-40B4-BE49-F238E27FC236}">
                <a16:creationId xmlns:a16="http://schemas.microsoft.com/office/drawing/2014/main" id="{0123B24B-7476-E837-04D6-F9C503EF770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1437" y="5485174"/>
            <a:ext cx="3076019" cy="1095947"/>
          </a:xfrm>
          <a:prstGeom prst="rect">
            <a:avLst/>
          </a:prstGeom>
        </p:spPr>
      </p:pic>
      <p:pic>
        <p:nvPicPr>
          <p:cNvPr id="77" name="Picture 76" descr="A white air conditioner with a black circle&#10;&#10;Description automatically generated">
            <a:extLst>
              <a:ext uri="{FF2B5EF4-FFF2-40B4-BE49-F238E27FC236}">
                <a16:creationId xmlns:a16="http://schemas.microsoft.com/office/drawing/2014/main" id="{FC412BCF-A685-6292-F049-5AD666ACD9C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0376" y="1111929"/>
            <a:ext cx="2687300" cy="1911088"/>
          </a:xfrm>
          <a:prstGeom prst="rect">
            <a:avLst/>
          </a:prstGeom>
        </p:spPr>
      </p:pic>
      <p:pic>
        <p:nvPicPr>
          <p:cNvPr id="79" name="Picture 78" descr="A close up of a remote control&#10;&#10;Description automatically generated">
            <a:extLst>
              <a:ext uri="{FF2B5EF4-FFF2-40B4-BE49-F238E27FC236}">
                <a16:creationId xmlns:a16="http://schemas.microsoft.com/office/drawing/2014/main" id="{C05306EF-7805-F519-CB61-3D1380382B9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1599" y="3785271"/>
            <a:ext cx="724001" cy="1829055"/>
          </a:xfrm>
          <a:prstGeom prst="rect">
            <a:avLst/>
          </a:prstGeom>
        </p:spPr>
      </p:pic>
      <p:pic>
        <p:nvPicPr>
          <p:cNvPr id="81" name="Picture 80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2E2D422F-4AFB-75B0-BCDA-F37C05CF840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8666" y="3110782"/>
            <a:ext cx="1624309" cy="220936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8021B39-779B-C595-3F56-8CF823C194D6}"/>
              </a:ext>
            </a:extLst>
          </p:cNvPr>
          <p:cNvSpPr txBox="1"/>
          <p:nvPr/>
        </p:nvSpPr>
        <p:spPr>
          <a:xfrm>
            <a:off x="2317976" y="2708578"/>
            <a:ext cx="25912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400" b="1" dirty="0">
                <a:solidFill>
                  <a:schemeClr val="accent4">
                    <a:lumMod val="40000"/>
                    <a:lumOff val="60000"/>
                  </a:schemeClr>
                </a:solidFill>
                <a:highlight>
                  <a:srgbClr val="0000FF"/>
                </a:highlight>
              </a:rPr>
              <a:t>Cooling: 7.1kW</a:t>
            </a:r>
          </a:p>
          <a:p>
            <a:r>
              <a:rPr lang="en-NZ" sz="2400" b="1" dirty="0">
                <a:solidFill>
                  <a:srgbClr val="FFFF00"/>
                </a:solidFill>
                <a:highlight>
                  <a:srgbClr val="FF0000"/>
                </a:highlight>
              </a:rPr>
              <a:t>Heating: 7.5kW</a:t>
            </a:r>
          </a:p>
        </p:txBody>
      </p:sp>
      <p:pic>
        <p:nvPicPr>
          <p:cNvPr id="21" name="Picture 20" descr="A group of boxes with white labels&#10;&#10;Description automatically generated">
            <a:extLst>
              <a:ext uri="{FF2B5EF4-FFF2-40B4-BE49-F238E27FC236}">
                <a16:creationId xmlns:a16="http://schemas.microsoft.com/office/drawing/2014/main" id="{AA8D20D2-BDDF-11BC-386F-2AF1289F8D4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1545" y="2353563"/>
            <a:ext cx="2306487" cy="335058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9185E5B9-3E2B-8F95-814C-3BD1892823C7}"/>
              </a:ext>
            </a:extLst>
          </p:cNvPr>
          <p:cNvSpPr txBox="1"/>
          <p:nvPr/>
        </p:nvSpPr>
        <p:spPr>
          <a:xfrm>
            <a:off x="4909221" y="3798024"/>
            <a:ext cx="3126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400" b="1" u="sng" dirty="0">
                <a:solidFill>
                  <a:srgbClr val="FF0000"/>
                </a:solidFill>
                <a:highlight>
                  <a:srgbClr val="00FF00"/>
                </a:highlight>
              </a:rPr>
              <a:t>Installation Included</a:t>
            </a:r>
          </a:p>
        </p:txBody>
      </p:sp>
    </p:spTree>
    <p:extLst>
      <p:ext uri="{BB962C8B-B14F-4D97-AF65-F5344CB8AC3E}">
        <p14:creationId xmlns:p14="http://schemas.microsoft.com/office/powerpoint/2010/main" val="967953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hand holding a phone and a screen&#10;&#10;Description automatically generated">
            <a:extLst>
              <a:ext uri="{FF2B5EF4-FFF2-40B4-BE49-F238E27FC236}">
                <a16:creationId xmlns:a16="http://schemas.microsoft.com/office/drawing/2014/main" id="{ACFB3EE5-4F27-F241-DC13-A458E865E6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pic>
        <p:nvPicPr>
          <p:cNvPr id="5" name="Picture 4" descr="A qr code on a cellphone&#10;&#10;Description automatically generated">
            <a:extLst>
              <a:ext uri="{FF2B5EF4-FFF2-40B4-BE49-F238E27FC236}">
                <a16:creationId xmlns:a16="http://schemas.microsoft.com/office/drawing/2014/main" id="{B9A906CE-9226-8FD9-CDC1-BED6694A6C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956733"/>
            <a:ext cx="1839384" cy="247226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66A30E3-047C-83BB-A2A9-AA6AB8AC5206}"/>
              </a:ext>
            </a:extLst>
          </p:cNvPr>
          <p:cNvSpPr txBox="1"/>
          <p:nvPr/>
        </p:nvSpPr>
        <p:spPr>
          <a:xfrm>
            <a:off x="4258056" y="1736988"/>
            <a:ext cx="17739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>
                <a:solidFill>
                  <a:srgbClr val="FF0000"/>
                </a:solidFill>
              </a:rPr>
              <a:t>Open camera and scan this QR code for inquiry or</a:t>
            </a:r>
          </a:p>
          <a:p>
            <a:r>
              <a:rPr lang="en-NZ" b="1" dirty="0">
                <a:solidFill>
                  <a:srgbClr val="FF0000"/>
                </a:solidFill>
              </a:rPr>
              <a:t>Call Now</a:t>
            </a:r>
          </a:p>
          <a:p>
            <a:r>
              <a:rPr lang="en-NZ" b="1" dirty="0">
                <a:solidFill>
                  <a:srgbClr val="FF0000"/>
                </a:solidFill>
              </a:rPr>
              <a:t>0277 500 999</a:t>
            </a:r>
          </a:p>
        </p:txBody>
      </p:sp>
    </p:spTree>
    <p:extLst>
      <p:ext uri="{BB962C8B-B14F-4D97-AF65-F5344CB8AC3E}">
        <p14:creationId xmlns:p14="http://schemas.microsoft.com/office/powerpoint/2010/main" val="24521698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8874</TotalTime>
  <Words>27</Words>
  <Application>Microsoft Office PowerPoint</Application>
  <PresentationFormat>Widescreen</PresentationFormat>
  <Paragraphs>9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Developer Series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Ducksoo Jung</dc:creator>
  <cp:lastModifiedBy>Ducksoo Jung</cp:lastModifiedBy>
  <cp:revision>9</cp:revision>
  <dcterms:created xsi:type="dcterms:W3CDTF">2025-07-23T01:57:07Z</dcterms:created>
  <dcterms:modified xsi:type="dcterms:W3CDTF">2025-08-07T02:53:29Z</dcterms:modified>
</cp:coreProperties>
</file>