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EBC763-9BA0-41DC-98EC-0BA9A8559AA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2EE3B7B-C7B5-42CF-90CF-67B3D21B2314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4060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7E9B64-DC09-41C8-9DE3-DA74AF8D2F97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7269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7E9B64-DC09-41C8-9DE3-DA74AF8D2F97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42881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7E9B64-DC09-41C8-9DE3-DA74AF8D2F97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1798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3833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1730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B04DB0-379A-41B7-9B29-7F42F0D571D5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77AEB6-FCE1-4CD5-923B-84E54F1460D5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5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925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9B64-DC09-41C8-9DE3-DA74AF8D2F97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48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1D3B-C397-CA7E-44E5-A9636E0B8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5090" y="1500042"/>
            <a:ext cx="6349863" cy="367564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/>
              <a:t>	live chatroom project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4C86C-DAAB-8E97-A855-5F573259A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451" y="3337862"/>
            <a:ext cx="4008779" cy="1506603"/>
          </a:xfrm>
        </p:spPr>
        <p:txBody>
          <a:bodyPr anchor="b">
            <a:normAutofit/>
          </a:bodyPr>
          <a:lstStyle/>
          <a:p>
            <a:r>
              <a:rPr lang="en-US" dirty="0"/>
              <a:t>By Fahim, Mahad</a:t>
            </a:r>
            <a:endParaRPr lang="en-CA" dirty="0"/>
          </a:p>
        </p:txBody>
      </p:sp>
      <p:pic>
        <p:nvPicPr>
          <p:cNvPr id="19" name="Picture 18" descr="An abstract genetic concept">
            <a:extLst>
              <a:ext uri="{FF2B5EF4-FFF2-40B4-BE49-F238E27FC236}">
                <a16:creationId xmlns:a16="http://schemas.microsoft.com/office/drawing/2014/main" id="{FAC0A007-1679-F1C2-5204-A5038DDE1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0" r="3097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68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5B7-5EB5-2988-3765-065F39CE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side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481F96-A539-55C7-E4A1-98DF5B297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4418" y="1842687"/>
            <a:ext cx="5668166" cy="21053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6F72-5A0E-9AB4-37C3-BBFF3C33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F74AB-B982-7B79-A87D-B3D45EDA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6B00E-A3A0-1CFF-DF23-C18EC304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95F3D-254F-9DC7-8E64-14EDF8D5DF8C}"/>
              </a:ext>
            </a:extLst>
          </p:cNvPr>
          <p:cNvSpPr txBox="1"/>
          <p:nvPr/>
        </p:nvSpPr>
        <p:spPr>
          <a:xfrm>
            <a:off x="371247" y="2156682"/>
            <a:ext cx="527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Initializes a server socket using the socket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Binds the socket to the specified host and 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Begins listening for incoming connections.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6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2B2B-7134-16A2-5104-B5D0AE87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side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0651A0-AD4B-03AC-BA49-76EB8CBEA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900" y="2069314"/>
            <a:ext cx="4166626" cy="40243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7923-7300-4C05-25D8-20617774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1AA4-78A5-5685-E301-F3C447B6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9F9F4-378B-790D-C724-40D62275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F93B4-5B79-3CB7-D6BD-B25A7D99F63A}"/>
              </a:ext>
            </a:extLst>
          </p:cNvPr>
          <p:cNvSpPr txBox="1"/>
          <p:nvPr/>
        </p:nvSpPr>
        <p:spPr>
          <a:xfrm>
            <a:off x="371247" y="2156682"/>
            <a:ext cx="527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and Nickname array list to store any new connection and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Tkinter</a:t>
            </a:r>
            <a:r>
              <a:rPr lang="en-US" dirty="0"/>
              <a:t> GUI to display server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StdoutRedirector</a:t>
            </a:r>
            <a:r>
              <a:rPr lang="en-US" dirty="0"/>
              <a:t> redirects standard output to the </a:t>
            </a:r>
            <a:r>
              <a:rPr lang="en-US" dirty="0" err="1"/>
              <a:t>Tkinter</a:t>
            </a:r>
            <a:r>
              <a:rPr lang="en-US" dirty="0"/>
              <a:t> text widget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921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F99A-0224-2D89-7FBE-7D070D6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side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6EDE4-9429-7129-B049-5EB7AAF1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8FE9-9A28-C320-11ED-091FACFC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E90B-131C-BFF3-885F-A3F83DC8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3665B2-0FF0-BEB7-EAC4-8B83BD16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251" y="2156682"/>
            <a:ext cx="7010749" cy="41949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62956C-6889-C040-0434-D90AAECF51FD}"/>
              </a:ext>
            </a:extLst>
          </p:cNvPr>
          <p:cNvSpPr txBox="1"/>
          <p:nvPr/>
        </p:nvSpPr>
        <p:spPr>
          <a:xfrm>
            <a:off x="371247" y="2156682"/>
            <a:ext cx="4810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 function sends messages to all connected 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function manages communication between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 to receive messages from client and broadcast them to other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 if a client leaves the chat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735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BD97-BC67-538E-16F5-3EF609E2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side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3287-20E3-8BDF-8AB1-2785C2EC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8AA0-0A13-DB40-34FC-9ECE7A40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4B16-3B64-39E6-0B91-0B7CAE2C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C4311-DE32-04D9-973E-C8F58CAC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23" y="1735744"/>
            <a:ext cx="6714478" cy="4534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65C6C9-C888-37A1-F630-BE0BE85E5D30}"/>
              </a:ext>
            </a:extLst>
          </p:cNvPr>
          <p:cNvSpPr txBox="1"/>
          <p:nvPr/>
        </p:nvSpPr>
        <p:spPr>
          <a:xfrm>
            <a:off x="173786" y="2215277"/>
            <a:ext cx="5443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function accepts incoming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assigns a nickname to each client by creating a new thread to handle communication with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Initiates the server to listen for incoming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the </a:t>
            </a:r>
            <a:r>
              <a:rPr lang="en-US" dirty="0" err="1"/>
              <a:t>Tkinter</a:t>
            </a:r>
            <a:r>
              <a:rPr lang="en-US" dirty="0"/>
              <a:t> main loop to run the server log GUI.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04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BD97-BC67-538E-16F5-3EF609E2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 side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3287-20E3-8BDF-8AB1-2785C2EC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8AA0-0A13-DB40-34FC-9ECE7A40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4B16-3B64-39E6-0B91-0B7CAE2C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5C6C9-C888-37A1-F630-BE0BE85E5D30}"/>
              </a:ext>
            </a:extLst>
          </p:cNvPr>
          <p:cNvSpPr txBox="1"/>
          <p:nvPr/>
        </p:nvSpPr>
        <p:spPr>
          <a:xfrm>
            <a:off x="173786" y="2215277"/>
            <a:ext cx="544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Component that display everything in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Fields for entering nickname and your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buttons for connecting to the server, sending messages, and clearing the chat.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56057-83CB-6495-F330-1125204B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2" y="1684310"/>
            <a:ext cx="5754255" cy="474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1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BD97-BC67-538E-16F5-3EF609E2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 side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3287-20E3-8BDF-8AB1-2785C2EC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8AA0-0A13-DB40-34FC-9ECE7A40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4B16-3B64-39E6-0B91-0B7CAE2C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5C6C9-C888-37A1-F630-BE0BE85E5D30}"/>
              </a:ext>
            </a:extLst>
          </p:cNvPr>
          <p:cNvSpPr txBox="1"/>
          <p:nvPr/>
        </p:nvSpPr>
        <p:spPr>
          <a:xfrm>
            <a:off x="173786" y="2215277"/>
            <a:ext cx="544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to the server using specific host and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Sends the chosen nickname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a continuous loop to receive messages from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both regular text messages and file transfer requests.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BB0348-0FE1-0188-9F22-75D84093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063" y="1665530"/>
            <a:ext cx="5377937" cy="48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0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BD97-BC67-538E-16F5-3EF609E2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 side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3287-20E3-8BDF-8AB1-2785C2EC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8AA0-0A13-DB40-34FC-9ECE7A40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4B16-3B64-39E6-0B91-0B7CAE2C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5C6C9-C888-37A1-F630-BE0BE85E5D30}"/>
              </a:ext>
            </a:extLst>
          </p:cNvPr>
          <p:cNvSpPr txBox="1"/>
          <p:nvPr/>
        </p:nvSpPr>
        <p:spPr>
          <a:xfrm>
            <a:off x="173786" y="2215277"/>
            <a:ext cx="5443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users to send messages by typing into the text input field and clicking the send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sending both text messages and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a method to handle the client's window closure event, ensuring proper socket closure.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can clear the chat and start a fresh chat room.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EB392E-7731-FEC8-A3D5-17068814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196" y="2075649"/>
            <a:ext cx="6681804" cy="341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866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</TotalTime>
  <Words>307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 live chatroom project</vt:lpstr>
      <vt:lpstr>Server side</vt:lpstr>
      <vt:lpstr>Server side</vt:lpstr>
      <vt:lpstr>Server side</vt:lpstr>
      <vt:lpstr>Server side</vt:lpstr>
      <vt:lpstr>Client side</vt:lpstr>
      <vt:lpstr>Client side</vt:lpstr>
      <vt:lpstr>Client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live chatroom project</dc:title>
  <dc:creator>Fahim Kakar</dc:creator>
  <cp:lastModifiedBy>Fahim Kakar</cp:lastModifiedBy>
  <cp:revision>1</cp:revision>
  <dcterms:created xsi:type="dcterms:W3CDTF">2024-04-08T20:02:42Z</dcterms:created>
  <dcterms:modified xsi:type="dcterms:W3CDTF">2024-04-08T20:56:50Z</dcterms:modified>
</cp:coreProperties>
</file>