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Erode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Équipe 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Évolution architecturale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Passage d’une manette de Xbox 360 à celle de Xbox One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Ajout de fonctionnalités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Améliorations possibles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/>
              <a:t>Système de progression long terme</a:t>
            </a:r>
            <a:br>
              <a:rPr lang="en"/>
            </a:br>
            <a:endParaRPr lang="en"/>
          </a:p>
          <a:p>
            <a:pPr marL="457200" lvl="0" indent="-228600">
              <a:spcBef>
                <a:spcPts val="0"/>
              </a:spcBef>
            </a:pPr>
            <a:r>
              <a:rPr lang="en"/>
              <a:t>Multijoueur (réseau ou écran partagé)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Ajouter de nouveaux types d’ennemis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Ajouter de nouveaux décors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Limites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Temps alloué pour le projet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Joueur cible, temps et environnement de jeu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Projet de jeu vidéo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Bon travail d’équipe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Requis clairs et idée directrice forte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Problématique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Jeu vidéo pour les portes ouvertes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Le joueur doit avoir tout vu en moins de 5 minutes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Le jeu doit être jouable avec une manette de Xbox One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L’aspect visuel doit être priorisé</a:t>
            </a:r>
            <a:br>
              <a:rPr lang="en"/>
            </a:br>
            <a:endParaRPr lang="en"/>
          </a:p>
          <a:p>
            <a:pPr marL="457200" lvl="0" indent="-228600">
              <a:spcBef>
                <a:spcPts val="0"/>
              </a:spcBef>
            </a:pPr>
            <a:r>
              <a:rPr lang="en"/>
              <a:t>Le jeu doit être de type “Infini”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 architecturale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Unity 5.5.0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Ordinateur possédant Windows 10</a:t>
            </a:r>
            <a:br>
              <a:rPr lang="en"/>
            </a:br>
            <a:endParaRPr lang="en"/>
          </a:p>
          <a:p>
            <a:pPr marL="457200" lvl="0" indent="-228600">
              <a:spcBef>
                <a:spcPts val="0"/>
              </a:spcBef>
            </a:pPr>
            <a:r>
              <a:rPr lang="en"/>
              <a:t>Manette Xbox One connectée par USB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Erode : le jeu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975" y="1168175"/>
            <a:ext cx="7038650" cy="37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Horatio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Possède quatre attaques: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Coup Rapide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Spin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Blitz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Charge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 plus, il possède un outil de réparation hors-pair!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Ennemis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2" y="1258425"/>
            <a:ext cx="2428874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562" y="1258425"/>
            <a:ext cx="242887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3412" y="1258425"/>
            <a:ext cx="2428875" cy="215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11712" y="3411075"/>
            <a:ext cx="2428800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Hunter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357562" y="3411075"/>
            <a:ext cx="2428800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Charger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403412" y="3411075"/>
            <a:ext cx="2428800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Shooter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Obstacles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902827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Obstacles présents: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Astéroïdes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Comètes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Trou noir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Onyx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Obstacles éliminés: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Barrières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Vents Solaires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Power-ups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/>
              <a:t>Pulsar électro-magnétique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/>
              <a:t>Vitesse augmentée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/>
              <a:t>Ralenti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/>
              <a:t>Points doublés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/>
              <a:t>Réparation circulaire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/>
              <a:t>Réparation 3-voies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Difficultés rencontrées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Barrières et vents solaires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Avancer le projet lors de la mi-session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Balancement du jeu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Shooter décent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Problèmes d’animation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On-screen Show (16:9)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Roboto</vt:lpstr>
      <vt:lpstr>geometric</vt:lpstr>
      <vt:lpstr>Erode</vt:lpstr>
      <vt:lpstr>Problématique</vt:lpstr>
      <vt:lpstr>Solution architecturale</vt:lpstr>
      <vt:lpstr>Erode : le jeu</vt:lpstr>
      <vt:lpstr>Horatio</vt:lpstr>
      <vt:lpstr>Ennemis</vt:lpstr>
      <vt:lpstr>Obstacles</vt:lpstr>
      <vt:lpstr>Power-ups</vt:lpstr>
      <vt:lpstr>Difficultés rencontrées </vt:lpstr>
      <vt:lpstr>Évolution architecturale</vt:lpstr>
      <vt:lpstr>Améliorations possibles</vt:lpstr>
      <vt:lpstr>Limites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Erode</dc:title>
  <cp:lastModifiedBy>Akkun</cp:lastModifiedBy>
  <cp:revision>1</cp:revision>
  <dcterms:modified xsi:type="dcterms:W3CDTF">2017-04-18T15:57:26Z</dcterms:modified>
</cp:coreProperties>
</file>