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56" r:id="rId5"/>
    <p:sldId id="317" r:id="rId6"/>
    <p:sldId id="312" r:id="rId7"/>
    <p:sldId id="299" r:id="rId8"/>
    <p:sldId id="300" r:id="rId9"/>
    <p:sldId id="301" r:id="rId10"/>
    <p:sldId id="310" r:id="rId11"/>
    <p:sldId id="313" r:id="rId12"/>
    <p:sldId id="303" r:id="rId13"/>
    <p:sldId id="314" r:id="rId14"/>
    <p:sldId id="311" r:id="rId15"/>
    <p:sldId id="304" r:id="rId16"/>
    <p:sldId id="305" r:id="rId17"/>
    <p:sldId id="306" r:id="rId18"/>
    <p:sldId id="307" r:id="rId19"/>
    <p:sldId id="309" r:id="rId20"/>
    <p:sldId id="315" r:id="rId21"/>
    <p:sldId id="318" r:id="rId22"/>
    <p:sldId id="319" r:id="rId23"/>
    <p:sldId id="320" r:id="rId24"/>
    <p:sldId id="321" r:id="rId25"/>
    <p:sldId id="322" r:id="rId26"/>
    <p:sldId id="323" r:id="rId27"/>
    <p:sldId id="325" r:id="rId28"/>
    <p:sldId id="326" r:id="rId29"/>
    <p:sldId id="316" r:id="rId30"/>
    <p:sldId id="290" r:id="rId31"/>
    <p:sldId id="292"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99C97F8-8A5F-4570-929D-2B216A8A4635}">
          <p14:sldIdLst>
            <p14:sldId id="256"/>
            <p14:sldId id="317"/>
          </p14:sldIdLst>
        </p14:section>
        <p14:section name="事前準備" id="{7153B97E-8474-4E59-B516-FB0A22E293E5}">
          <p14:sldIdLst>
            <p14:sldId id="312"/>
            <p14:sldId id="299"/>
            <p14:sldId id="300"/>
            <p14:sldId id="301"/>
            <p14:sldId id="310"/>
          </p14:sldIdLst>
        </p14:section>
        <p14:section name="エディションの違いについて" id="{B9D03436-D244-463C-9B61-5059EFB5E754}">
          <p14:sldIdLst>
            <p14:sldId id="313"/>
            <p14:sldId id="303"/>
          </p14:sldIdLst>
        </p14:section>
        <p14:section name="UiPath Community版 インストール手順" id="{983E0D3B-7243-4965-BDD5-EA6AB4A823EB}">
          <p14:sldIdLst>
            <p14:sldId id="314"/>
            <p14:sldId id="311"/>
            <p14:sldId id="304"/>
            <p14:sldId id="305"/>
            <p14:sldId id="306"/>
            <p14:sldId id="307"/>
            <p14:sldId id="309"/>
          </p14:sldIdLst>
        </p14:section>
        <p14:section name="UiPath Enterprise版 インストール手順" id="{763665B0-893B-48AF-BA5C-F0284CEEF9D7}">
          <p14:sldIdLst>
            <p14:sldId id="315"/>
            <p14:sldId id="318"/>
            <p14:sldId id="319"/>
            <p14:sldId id="320"/>
            <p14:sldId id="321"/>
            <p14:sldId id="322"/>
            <p14:sldId id="323"/>
            <p14:sldId id="325"/>
            <p14:sldId id="326"/>
          </p14:sldIdLst>
        </p14:section>
        <p14:section name="UiPath設定手順" id="{9D84B247-9972-4A80-830B-02504D94B144}">
          <p14:sldIdLst>
            <p14:sldId id="316"/>
            <p14:sldId id="290"/>
            <p14:sldId id="292"/>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422"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D2F778-57A0-B647-A29E-D625640DA157}" type="datetimeFigureOut">
              <a:rPr kumimoji="1" lang="ja-JP" altLang="en-US" smtClean="0">
                <a:latin typeface="Meiryo UI" panose="020B0604030504040204" pitchFamily="50" charset="-128"/>
                <a:ea typeface="Meiryo UI" panose="020B0604030504040204" pitchFamily="50" charset="-128"/>
              </a:rPr>
              <a:t>2018/6/19</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F3B523-87A4-A542-B80C-C5368EFEC7CE}" type="slidenum">
              <a:rPr kumimoji="1" lang="ja-JP" altLang="en-US"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81F7B051-449B-8340-8684-2329E7792756}" type="datetimeFigureOut">
              <a:rPr lang="ja-JP" altLang="en-US" smtClean="0"/>
              <a:pPr/>
              <a:t>2018/6/19</a:t>
            </a:fld>
            <a:endParaRPr lang="ja-JP" altLang="en-US" dirty="0"/>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FB9F19EA-126C-A647-B974-14965E3F84FB}" type="slidenum">
              <a:rPr lang="ja-JP" altLang="en-US" smtClean="0"/>
              <a:pPr/>
              <a:t>‹#›</a:t>
            </a:fld>
            <a:endParaRPr lang="ja-JP"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4572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4572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4572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4572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92D1545-54AB-4084-B207-22B94A10596E}" type="slidenum">
              <a:rPr kumimoji="1" lang="ja-JP" altLang="en-US" smtClean="0"/>
              <a:t>2</a:t>
            </a:fld>
            <a:endParaRPr kumimoji="1" lang="ja-JP" altLang="en-US"/>
          </a:p>
        </p:txBody>
      </p:sp>
    </p:spTree>
    <p:extLst>
      <p:ext uri="{BB962C8B-B14F-4D97-AF65-F5344CB8AC3E}">
        <p14:creationId xmlns:p14="http://schemas.microsoft.com/office/powerpoint/2010/main" val="716555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B9F19EA-126C-A647-B974-14965E3F84FB}" type="slidenum">
              <a:rPr lang="ja-JP" altLang="en-US" smtClean="0"/>
              <a:pPr/>
              <a:t>18</a:t>
            </a:fld>
            <a:endParaRPr lang="ja-JP" altLang="en-US" dirty="0"/>
          </a:p>
        </p:txBody>
      </p:sp>
    </p:spTree>
    <p:extLst>
      <p:ext uri="{BB962C8B-B14F-4D97-AF65-F5344CB8AC3E}">
        <p14:creationId xmlns:p14="http://schemas.microsoft.com/office/powerpoint/2010/main" val="2889010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表紙">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2344361" y="752479"/>
            <a:ext cx="6858001" cy="5353044"/>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ctrTitle" hasCustomPrompt="1"/>
          </p:nvPr>
        </p:nvSpPr>
        <p:spPr>
          <a:xfrm>
            <a:off x="3309091" y="1695620"/>
            <a:ext cx="4808348" cy="1769963"/>
          </a:xfrm>
        </p:spPr>
        <p:txBody>
          <a:bodyPr anchor="b">
            <a:normAutofit/>
          </a:bodyPr>
          <a:lstStyle>
            <a:lvl1pPr algn="l">
              <a:lnSpc>
                <a:spcPts val="4000"/>
              </a:lnSpc>
              <a:defRPr sz="3000" b="1" baseline="0">
                <a:solidFill>
                  <a:schemeClr val="tx2">
                    <a:lumMod val="75000"/>
                  </a:schemeClr>
                </a:solidFill>
                <a:latin typeface="Meiryo UI" panose="020B0604030504040204" pitchFamily="50" charset="-128"/>
                <a:ea typeface="Meiryo UI" panose="020B0604030504040204" pitchFamily="50" charset="-128"/>
              </a:defRPr>
            </a:lvl1pPr>
          </a:lstStyle>
          <a:p>
            <a:r>
              <a:rPr kumimoji="1" lang="ja-JP" altLang="en-US" dirty="0"/>
              <a:t>大見出し（メイリオ</a:t>
            </a:r>
            <a:r>
              <a:rPr kumimoji="1" lang="en-US" altLang="ja-JP" dirty="0"/>
              <a:t>B 30pt. </a:t>
            </a:r>
            <a:r>
              <a:rPr kumimoji="1" lang="ja-JP" altLang="en-US" dirty="0"/>
              <a:t>行間</a:t>
            </a:r>
            <a:r>
              <a:rPr kumimoji="1" lang="en-US" altLang="ja-JP" dirty="0"/>
              <a:t>40pt. Gray)</a:t>
            </a:r>
            <a:endParaRPr kumimoji="1" lang="ja-JP" altLang="en-US" dirty="0"/>
          </a:p>
        </p:txBody>
      </p:sp>
      <p:sp>
        <p:nvSpPr>
          <p:cNvPr id="3" name="サブタイトル 2"/>
          <p:cNvSpPr>
            <a:spLocks noGrp="1"/>
          </p:cNvSpPr>
          <p:nvPr>
            <p:ph type="subTitle" idx="1" hasCustomPrompt="1"/>
          </p:nvPr>
        </p:nvSpPr>
        <p:spPr>
          <a:xfrm>
            <a:off x="3309091" y="3579732"/>
            <a:ext cx="4808348" cy="1781725"/>
          </a:xfrm>
        </p:spPr>
        <p:txBody>
          <a:bodyPr>
            <a:normAutofit/>
          </a:bodyPr>
          <a:lstStyle>
            <a:lvl1pPr marL="0" indent="0" algn="l">
              <a:buNone/>
              <a:defRPr sz="2200" baseline="0">
                <a:solidFill>
                  <a:srgbClr val="717375"/>
                </a:solidFill>
                <a:latin typeface="Meiryo UI" panose="020B0604030504040204" pitchFamily="50" charset="-128"/>
                <a:ea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err="1"/>
              <a:t>見出し（メイリオ</a:t>
            </a:r>
            <a:r>
              <a:rPr kumimoji="1" lang="en-US" altLang="en-US" dirty="0"/>
              <a:t> 22pt. </a:t>
            </a:r>
            <a:r>
              <a:rPr kumimoji="1" lang="ja-JP" altLang="en-US" dirty="0"/>
              <a:t>行間</a:t>
            </a:r>
            <a:r>
              <a:rPr kumimoji="1" lang="en-US" altLang="ja-JP" dirty="0"/>
              <a:t>30pt. Gray)</a:t>
            </a:r>
          </a:p>
        </p:txBody>
      </p:sp>
      <p:sp>
        <p:nvSpPr>
          <p:cNvPr id="22" name="日付プレースホルダー 21"/>
          <p:cNvSpPr>
            <a:spLocks noGrp="1"/>
          </p:cNvSpPr>
          <p:nvPr>
            <p:ph type="dt" sz="half" idx="10"/>
          </p:nvPr>
        </p:nvSpPr>
        <p:spPr/>
        <p:txBody>
          <a:bodyPr/>
          <a:lstStyle/>
          <a:p>
            <a:r>
              <a:rPr lang="en-US" altLang="ja-JP"/>
              <a:t>16/07/01</a:t>
            </a:r>
            <a:endParaRPr lang="ja-JP" altLang="en-US"/>
          </a:p>
        </p:txBody>
      </p:sp>
      <p:pic>
        <p:nvPicPr>
          <p:cNvPr id="4" name="図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937" y="2080322"/>
            <a:ext cx="2511964" cy="2697358"/>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中表紙">
    <p:bg>
      <p:bgPr>
        <a:solidFill>
          <a:schemeClr val="bg2"/>
        </a:solidFill>
        <a:effectLst/>
      </p:bgPr>
    </p:bg>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2344361" y="752479"/>
            <a:ext cx="6858001" cy="5353044"/>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ctrTitle" hasCustomPrompt="1"/>
          </p:nvPr>
        </p:nvSpPr>
        <p:spPr>
          <a:xfrm>
            <a:off x="3309091" y="1695620"/>
            <a:ext cx="4808348" cy="1769963"/>
          </a:xfrm>
        </p:spPr>
        <p:txBody>
          <a:bodyPr anchor="b">
            <a:normAutofit/>
          </a:bodyPr>
          <a:lstStyle>
            <a:lvl1pPr algn="l">
              <a:lnSpc>
                <a:spcPts val="3600"/>
              </a:lnSpc>
              <a:defRPr sz="2800" b="1" baseline="0">
                <a:solidFill>
                  <a:schemeClr val="bg1"/>
                </a:solidFill>
                <a:latin typeface="Meiryo UI" panose="020B0604030504040204" pitchFamily="50" charset="-128"/>
                <a:ea typeface="Meiryo UI" panose="020B0604030504040204" pitchFamily="50" charset="-128"/>
              </a:defRPr>
            </a:lvl1pPr>
          </a:lstStyle>
          <a:p>
            <a:r>
              <a:rPr kumimoji="1" lang="ja-JP" altLang="en-US" dirty="0"/>
              <a:t>章タイトル（メイリオ</a:t>
            </a:r>
            <a:r>
              <a:rPr kumimoji="1" lang="en-US" altLang="ja-JP" dirty="0"/>
              <a:t>B 28pt.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3309091" y="3579732"/>
            <a:ext cx="4808348" cy="1781725"/>
          </a:xfrm>
        </p:spPr>
        <p:txBody>
          <a:bodyPr>
            <a:normAutofit/>
          </a:bodyPr>
          <a:lstStyle>
            <a:lvl1pPr marL="0" indent="0" algn="l">
              <a:buNone/>
              <a:defRPr sz="2200" baseline="0">
                <a:solidFill>
                  <a:schemeClr val="bg1"/>
                </a:solidFill>
                <a:latin typeface="Meiryo UI" panose="020B0604030504040204" pitchFamily="50" charset="-128"/>
                <a:ea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err="1"/>
              <a:t>見出し（メイリオ</a:t>
            </a:r>
            <a:r>
              <a:rPr kumimoji="1" lang="en-US" altLang="en-US" dirty="0"/>
              <a:t> 20pt. </a:t>
            </a:r>
            <a:r>
              <a:rPr kumimoji="1" lang="ja-JP" altLang="en-US" dirty="0"/>
              <a:t>行間</a:t>
            </a:r>
            <a:r>
              <a:rPr kumimoji="1" lang="en-US" altLang="ja-JP" dirty="0"/>
              <a:t>28pt. white)</a:t>
            </a:r>
          </a:p>
        </p:txBody>
      </p:sp>
    </p:spTree>
    <p:extLst>
      <p:ext uri="{BB962C8B-B14F-4D97-AF65-F5344CB8AC3E}">
        <p14:creationId xmlns:p14="http://schemas.microsoft.com/office/powerpoint/2010/main" val="204304452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中々表紙">
    <p:bg>
      <p:bgPr>
        <a:solidFill>
          <a:schemeClr val="tx2">
            <a:lumMod val="75000"/>
          </a:schemeClr>
        </a:solidFill>
        <a:effectLst/>
      </p:bgPr>
    </p:bg>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2344361" y="752479"/>
            <a:ext cx="6858001" cy="5353044"/>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ctrTitle" hasCustomPrompt="1"/>
          </p:nvPr>
        </p:nvSpPr>
        <p:spPr>
          <a:xfrm>
            <a:off x="3309091" y="1695620"/>
            <a:ext cx="4808348" cy="1769963"/>
          </a:xfrm>
        </p:spPr>
        <p:txBody>
          <a:bodyPr anchor="b">
            <a:normAutofit/>
          </a:bodyPr>
          <a:lstStyle>
            <a:lvl1pPr algn="l">
              <a:lnSpc>
                <a:spcPts val="3600"/>
              </a:lnSpc>
              <a:defRPr sz="2800" b="1" baseline="0">
                <a:solidFill>
                  <a:schemeClr val="tx2">
                    <a:lumMod val="75000"/>
                  </a:schemeClr>
                </a:solidFill>
                <a:latin typeface="Meiryo UI" panose="020B0604030504040204" pitchFamily="50" charset="-128"/>
                <a:ea typeface="Meiryo UI" panose="020B0604030504040204" pitchFamily="50" charset="-128"/>
              </a:defRPr>
            </a:lvl1pPr>
          </a:lstStyle>
          <a:p>
            <a:r>
              <a:rPr kumimoji="1" lang="ja-JP" altLang="en-US" dirty="0"/>
              <a:t>章タイトル（メイリオ</a:t>
            </a:r>
            <a:r>
              <a:rPr kumimoji="1" lang="en-US" altLang="ja-JP" dirty="0"/>
              <a:t>B 28pt.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3309091" y="3579732"/>
            <a:ext cx="4808348" cy="1781725"/>
          </a:xfrm>
        </p:spPr>
        <p:txBody>
          <a:bodyPr>
            <a:normAutofit/>
          </a:bodyPr>
          <a:lstStyle>
            <a:lvl1pPr marL="0" indent="0" algn="l">
              <a:buNone/>
              <a:defRPr sz="2200" baseline="0">
                <a:solidFill>
                  <a:schemeClr val="tx2">
                    <a:lumMod val="75000"/>
                  </a:schemeClr>
                </a:solidFill>
                <a:latin typeface="Meiryo UI" panose="020B0604030504040204" pitchFamily="50" charset="-128"/>
                <a:ea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err="1"/>
              <a:t>見出し（メイリオ</a:t>
            </a:r>
            <a:r>
              <a:rPr kumimoji="1" lang="en-US" altLang="en-US" dirty="0"/>
              <a:t> 20pt. </a:t>
            </a:r>
            <a:r>
              <a:rPr kumimoji="1" lang="ja-JP" altLang="en-US" dirty="0"/>
              <a:t>行間</a:t>
            </a:r>
            <a:r>
              <a:rPr kumimoji="1" lang="en-US" altLang="ja-JP" dirty="0"/>
              <a:t>28pt. white)</a:t>
            </a:r>
          </a:p>
        </p:txBody>
      </p:sp>
    </p:spTree>
    <p:extLst>
      <p:ext uri="{BB962C8B-B14F-4D97-AF65-F5344CB8AC3E}">
        <p14:creationId xmlns:p14="http://schemas.microsoft.com/office/powerpoint/2010/main" val="312806048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大見出しとコンテンツ">
    <p:bg>
      <p:bgPr>
        <a:solidFill>
          <a:schemeClr val="bg1">
            <a:alpha val="0"/>
          </a:schemeClr>
        </a:solidFill>
        <a:effectLst/>
      </p:bgPr>
    </p:bg>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76390" y="154375"/>
            <a:ext cx="730871" cy="784812"/>
          </a:xfrm>
          <a:prstGeom prst="rect">
            <a:avLst/>
          </a:prstGeom>
        </p:spPr>
      </p:pic>
      <p:sp>
        <p:nvSpPr>
          <p:cNvPr id="15" name="フローチャート: 処理 14"/>
          <p:cNvSpPr/>
          <p:nvPr userDrawn="1"/>
        </p:nvSpPr>
        <p:spPr>
          <a:xfrm>
            <a:off x="0" y="0"/>
            <a:ext cx="74108"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userDrawn="1">
            <p:ph type="title" hasCustomPrompt="1"/>
          </p:nvPr>
        </p:nvSpPr>
        <p:spPr>
          <a:xfrm>
            <a:off x="336417" y="290033"/>
            <a:ext cx="8441599" cy="572029"/>
          </a:xfrm>
        </p:spPr>
        <p:txBody>
          <a:bodyPr/>
          <a:lstStyle>
            <a:lvl1pPr algn="l">
              <a:defRPr sz="2400" b="1">
                <a:latin typeface="Meiryo UI" panose="020B0604030504040204" pitchFamily="50" charset="-128"/>
                <a:ea typeface="Meiryo UI" panose="020B0604030504040204" pitchFamily="50" charset="-128"/>
              </a:defRPr>
            </a:lvl1pPr>
          </a:lstStyle>
          <a:p>
            <a:r>
              <a:rPr lang="ja-JP" altLang="en-US" dirty="0"/>
              <a:t>タイトルの書式設定（メイリオ</a:t>
            </a:r>
            <a:r>
              <a:rPr lang="en-US" altLang="ja-JP" dirty="0"/>
              <a:t>B 24pt.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36418" y="946727"/>
            <a:ext cx="8448830" cy="5487940"/>
          </a:xfrm>
        </p:spPr>
        <p:txBody>
          <a:bodyPr/>
          <a:lstStyle>
            <a:lvl1pPr>
              <a:defRPr sz="2000">
                <a:latin typeface="Meiryo UI" panose="020B0604030504040204" pitchFamily="50" charset="-128"/>
                <a:ea typeface="Meiryo UI" panose="020B0604030504040204" pitchFamily="50" charset="-128"/>
              </a:defRPr>
            </a:lvl1pPr>
            <a:lvl2pPr>
              <a:defRPr sz="1600">
                <a:latin typeface="Meiryo UI" panose="020B0604030504040204" pitchFamily="50" charset="-128"/>
                <a:ea typeface="Meiryo UI" panose="020B0604030504040204" pitchFamily="50" charset="-128"/>
              </a:defRPr>
            </a:lvl2pPr>
            <a:lvl3pPr>
              <a:defRPr sz="16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テキストの書式設定（メイリオ</a:t>
            </a:r>
            <a:r>
              <a:rPr kumimoji="1" lang="en-US" altLang="ja-JP" dirty="0"/>
              <a:t> 20pt.</a:t>
            </a:r>
            <a:r>
              <a:rPr kumimoji="1" lang="ja-JP" altLang="en-US" dirty="0"/>
              <a:t>）</a:t>
            </a:r>
          </a:p>
          <a:p>
            <a:pPr lvl="1"/>
            <a:r>
              <a:rPr kumimoji="1" lang="ja-JP" altLang="en-US" dirty="0"/>
              <a:t>第 </a:t>
            </a:r>
            <a:r>
              <a:rPr kumimoji="1" lang="en-US" altLang="ja-JP" dirty="0"/>
              <a:t>2 </a:t>
            </a:r>
            <a:r>
              <a:rPr kumimoji="1" lang="ja-JP" altLang="en-US" dirty="0"/>
              <a:t>レベル（メイリオ</a:t>
            </a:r>
            <a:r>
              <a:rPr kumimoji="1" lang="en-US" altLang="ja-JP" dirty="0"/>
              <a:t> 16pt.</a:t>
            </a:r>
            <a:r>
              <a:rPr kumimoji="1" lang="ja-JP" altLang="en-US" dirty="0"/>
              <a:t>）</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069892" y="0"/>
            <a:ext cx="74108"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Meiryo UI" panose="020B0604030504040204" pitchFamily="50" charset="-128"/>
              <a:ea typeface="Meiryo UI" panose="020B0604030504040204" pitchFamily="50" charset="-128"/>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レイアウト">
    <p:bg>
      <p:bgPr>
        <a:solidFill>
          <a:schemeClr val="bg1">
            <a:alpha val="0"/>
          </a:schemeClr>
        </a:solidFill>
        <a:effectLst/>
      </p:bgPr>
    </p:b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76390" y="154375"/>
            <a:ext cx="730871" cy="784812"/>
          </a:xfrm>
          <a:prstGeom prst="rect">
            <a:avLst/>
          </a:prstGeom>
        </p:spPr>
      </p:pic>
      <p:sp>
        <p:nvSpPr>
          <p:cNvPr id="15" name="フローチャート: 処理 14"/>
          <p:cNvSpPr/>
          <p:nvPr userDrawn="1"/>
        </p:nvSpPr>
        <p:spPr>
          <a:xfrm>
            <a:off x="0" y="0"/>
            <a:ext cx="74108"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userDrawn="1">
            <p:ph type="title" hasCustomPrompt="1"/>
          </p:nvPr>
        </p:nvSpPr>
        <p:spPr>
          <a:xfrm>
            <a:off x="336417" y="290033"/>
            <a:ext cx="8441599" cy="572029"/>
          </a:xfrm>
        </p:spPr>
        <p:txBody>
          <a:bodyPr/>
          <a:lstStyle>
            <a:lvl1pPr algn="l">
              <a:defRPr sz="2400" b="1">
                <a:latin typeface="Meiryo UI" panose="020B0604030504040204" pitchFamily="50" charset="-128"/>
                <a:ea typeface="Meiryo UI" panose="020B0604030504040204" pitchFamily="50" charset="-128"/>
              </a:defRPr>
            </a:lvl1pPr>
          </a:lstStyle>
          <a:p>
            <a:r>
              <a:rPr lang="ja-JP" altLang="en-US" dirty="0"/>
              <a:t>タイトルの書式設定（メイリオ</a:t>
            </a:r>
            <a:r>
              <a:rPr lang="en-US" altLang="ja-JP" dirty="0"/>
              <a:t>B 24pt.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36418" y="946727"/>
            <a:ext cx="8448830" cy="5487940"/>
          </a:xfrm>
        </p:spPr>
        <p:txBody>
          <a:bodyPr/>
          <a:lstStyle>
            <a:lvl1pPr marL="0" indent="0">
              <a:buNone/>
              <a:defRPr sz="2000">
                <a:latin typeface="Meiryo UI" panose="020B0604030504040204" pitchFamily="50" charset="-128"/>
                <a:ea typeface="Meiryo UI" panose="020B0604030504040204" pitchFamily="50" charset="-128"/>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20pt.</a:t>
            </a:r>
            <a:r>
              <a:rPr kumimoji="1" lang="ja-JP" altLang="en-US" dirty="0"/>
              <a:t>）</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069892" y="0"/>
            <a:ext cx="74108"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440384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a:t>マスタ タイトルの書式設定</a:t>
            </a:r>
          </a:p>
        </p:txBody>
      </p:sp>
      <p:sp>
        <p:nvSpPr>
          <p:cNvPr id="3" name="テキスト プレースホルダ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 3"/>
          <p:cNvSpPr>
            <a:spLocks noGrp="1"/>
          </p:cNvSpPr>
          <p:nvPr>
            <p:ph type="dt" sz="half" idx="2"/>
          </p:nvPr>
        </p:nvSpPr>
        <p:spPr>
          <a:xfrm>
            <a:off x="118582" y="6583407"/>
            <a:ext cx="2133600" cy="220449"/>
          </a:xfrm>
          <a:prstGeom prst="rect">
            <a:avLst/>
          </a:prstGeom>
        </p:spPr>
        <p:txBody>
          <a:bodyPr vert="horz" lIns="91440" tIns="45720" rIns="91440" bIns="45720" rtlCol="0" anchor="ctr"/>
          <a:lstStyle>
            <a:lvl1pPr algn="l">
              <a:defRPr sz="1000">
                <a:solidFill>
                  <a:schemeClr val="tx1">
                    <a:tint val="75000"/>
                  </a:schemeClr>
                </a:solidFill>
                <a:latin typeface="Meiryo UI" panose="020B0604030504040204" pitchFamily="50" charset="-128"/>
                <a:ea typeface="Meiryo UI" panose="020B0604030504040204" pitchFamily="50" charset="-128"/>
              </a:defRPr>
            </a:lvl1pPr>
          </a:lstStyle>
          <a:p>
            <a:r>
              <a:rPr lang="en-US" altLang="ja-JP" dirty="0"/>
              <a:t>16/07/01</a:t>
            </a:r>
            <a:endParaRPr lang="ja-JP" altLang="en-US" dirty="0"/>
          </a:p>
        </p:txBody>
      </p:sp>
      <p:sp>
        <p:nvSpPr>
          <p:cNvPr id="6" name="スライド番号プレースホルダ 5"/>
          <p:cNvSpPr>
            <a:spLocks noGrp="1"/>
          </p:cNvSpPr>
          <p:nvPr>
            <p:ph type="sldNum" sz="quarter" idx="4"/>
          </p:nvPr>
        </p:nvSpPr>
        <p:spPr>
          <a:xfrm>
            <a:off x="8626604" y="6583407"/>
            <a:ext cx="392540" cy="220449"/>
          </a:xfrm>
          <a:prstGeom prst="rect">
            <a:avLst/>
          </a:prstGeom>
        </p:spPr>
        <p:txBody>
          <a:bodyPr vert="horz" lIns="91440" tIns="45720" rIns="91440" bIns="45720" rtlCol="0" anchor="ctr"/>
          <a:lstStyle>
            <a:lvl1pPr algn="r">
              <a:defRPr sz="800">
                <a:solidFill>
                  <a:schemeClr val="tx1">
                    <a:tint val="75000"/>
                  </a:schemeClr>
                </a:solidFill>
                <a:latin typeface="Meiryo UI" panose="020B0604030504040204" pitchFamily="50" charset="-128"/>
                <a:ea typeface="Meiryo UI" panose="020B0604030504040204" pitchFamily="50" charset="-128"/>
              </a:defRPr>
            </a:lvl1pPr>
          </a:lstStyle>
          <a:p>
            <a:fld id="{0DE500AB-5460-4E7E-9C90-EACD799BBA71}" type="slidenum">
              <a:rPr lang="ja-JP" altLang="en-US" smtClean="0"/>
              <a:pPr/>
              <a:t>‹#›</a:t>
            </a:fld>
            <a:endParaRPr lang="ja-JP" altLang="en-US" dirty="0"/>
          </a:p>
        </p:txBody>
      </p:sp>
      <p:sp>
        <p:nvSpPr>
          <p:cNvPr id="5" name="正方形/長方形 4"/>
          <p:cNvSpPr/>
          <p:nvPr userDrawn="1"/>
        </p:nvSpPr>
        <p:spPr>
          <a:xfrm>
            <a:off x="3944203" y="6578220"/>
            <a:ext cx="4681188" cy="2797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90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Copyright © PERSOL PROCESS &amp; TECHNOLOGY CO., LTD. All Rights Reserved.</a:t>
            </a:r>
            <a:endParaRPr kumimoji="1" lang="ja-JP" altLang="en-US" sz="90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62" r:id="rId5"/>
  </p:sldLayoutIdLst>
  <p:hf hdr="0"/>
  <p:txStyles>
    <p:titleStyle>
      <a:lvl1pPr algn="ctr" defTabSz="914400" rtl="0" eaLnBrk="1" latinLnBrk="0" hangingPunct="1">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eiryo UI" panose="020B0604030504040204" pitchFamily="50" charset="-128"/>
          <a:ea typeface="Meiryo UI" panose="020B060403050404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uipath.com/freetrial-or-community"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hyperlink" Target="https://docs.microsoft.com/ja-jp/dotnet/framework/install/guide-for-developers" TargetMode="External"/><Relationship Id="rId4" Type="http://schemas.openxmlformats.org/officeDocument/2006/relationships/hyperlink" Target="https://www.uipath.com/freetrial-or-community"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uipath.com/hubfs/legalspot/21-06-17-Trial-General-Terms_JP.pdf?t=1521970695963" TargetMode="External"/><Relationship Id="rId2" Type="http://schemas.openxmlformats.org/officeDocument/2006/relationships/hyperlink" Target="https://www.uipath.com/community-license-agreement" TargetMode="External"/><Relationship Id="rId1" Type="http://schemas.openxmlformats.org/officeDocument/2006/relationships/slideLayout" Target="../slideLayouts/slideLayout4.xml"/><Relationship Id="rId4" Type="http://schemas.openxmlformats.org/officeDocument/2006/relationships/hyperlink" Target="https://www.uipath.com/freetrial-or-commun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309091" y="1695620"/>
            <a:ext cx="4808348" cy="1769963"/>
          </a:xfrm>
        </p:spPr>
        <p:txBody>
          <a:bodyPr/>
          <a:lstStyle/>
          <a:p>
            <a:r>
              <a:rPr kumimoji="1" lang="en-US" altLang="ja-JP" dirty="0">
                <a:latin typeface="Meiryo UI" panose="020B0604030504040204" pitchFamily="50" charset="-128"/>
                <a:ea typeface="Meiryo UI" panose="020B0604030504040204" pitchFamily="50" charset="-128"/>
                <a:cs typeface="Meiryo UI" panose="020B0604030504040204" pitchFamily="50" charset="-128"/>
              </a:rPr>
              <a:t>UiPath</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インストール</a:t>
            </a: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
            </a:r>
            <a:br>
              <a:rPr kumimoji="1" lang="en-US" altLang="ja-JP"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手順書</a:t>
            </a:r>
          </a:p>
        </p:txBody>
      </p:sp>
      <p:sp>
        <p:nvSpPr>
          <p:cNvPr id="3" name="サブタイトル 2"/>
          <p:cNvSpPr>
            <a:spLocks noGrp="1"/>
          </p:cNvSpPr>
          <p:nvPr>
            <p:ph type="subTitle" idx="1"/>
          </p:nvPr>
        </p:nvSpPr>
        <p:spPr/>
        <p:txBody>
          <a:bodyPr/>
          <a:lstStyle/>
          <a:p>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日付プレースホルダー 6"/>
          <p:cNvSpPr>
            <a:spLocks noGrp="1"/>
          </p:cNvSpPr>
          <p:nvPr>
            <p:ph type="dt" sz="half" idx="10"/>
          </p:nvPr>
        </p:nvSpPr>
        <p:spPr/>
        <p:txBody>
          <a:bodyPr/>
          <a:lstStyle/>
          <a:p>
            <a:r>
              <a:rPr lang="en-US" altLang="ja-JP" dirty="0" smtClean="0"/>
              <a:t>2018/06</a:t>
            </a:r>
            <a:endParaRPr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455EDF3-E063-47B3-AF60-BB03065CD077}"/>
              </a:ext>
            </a:extLst>
          </p:cNvPr>
          <p:cNvSpPr>
            <a:spLocks noGrp="1"/>
          </p:cNvSpPr>
          <p:nvPr>
            <p:ph type="ctrTitle"/>
          </p:nvPr>
        </p:nvSpPr>
        <p:spPr/>
        <p:txBody>
          <a:bodyPr/>
          <a:lstStyle/>
          <a:p>
            <a:pPr algn="r"/>
            <a:r>
              <a:rPr lang="en-US" altLang="ja-JP" dirty="0"/>
              <a:t>UiPath Community</a:t>
            </a:r>
            <a:r>
              <a:rPr lang="ja-JP" altLang="en-US" dirty="0"/>
              <a:t>版</a:t>
            </a:r>
            <a:r>
              <a:rPr lang="en-US" altLang="ja-JP" dirty="0"/>
              <a:t/>
            </a:r>
            <a:br>
              <a:rPr lang="en-US" altLang="ja-JP" dirty="0"/>
            </a:br>
            <a:r>
              <a:rPr lang="ja-JP" altLang="en-US" dirty="0"/>
              <a:t>インストール手順</a:t>
            </a:r>
            <a:endParaRPr kumimoji="1" lang="ja-JP" altLang="en-US" dirty="0"/>
          </a:p>
        </p:txBody>
      </p:sp>
      <p:sp>
        <p:nvSpPr>
          <p:cNvPr id="3" name="サブタイトル 2">
            <a:extLst>
              <a:ext uri="{FF2B5EF4-FFF2-40B4-BE49-F238E27FC236}">
                <a16:creationId xmlns="" xmlns:a16="http://schemas.microsoft.com/office/drawing/2014/main" id="{901C0F61-6994-4E18-8307-1D889C34722D}"/>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74563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 xmlns:a16="http://schemas.microsoft.com/office/drawing/2014/main" id="{D5D4CCB7-FA73-4657-9C62-6B19C30EEBA1}"/>
              </a:ext>
            </a:extLst>
          </p:cNvPr>
          <p:cNvPicPr>
            <a:picLocks noChangeAspect="1"/>
          </p:cNvPicPr>
          <p:nvPr/>
        </p:nvPicPr>
        <p:blipFill>
          <a:blip r:embed="rId2"/>
          <a:stretch>
            <a:fillRect/>
          </a:stretch>
        </p:blipFill>
        <p:spPr>
          <a:xfrm>
            <a:off x="678150" y="2399432"/>
            <a:ext cx="7765366" cy="4183975"/>
          </a:xfrm>
          <a:prstGeom prst="rect">
            <a:avLst/>
          </a:prstGeom>
        </p:spPr>
      </p:pic>
      <p:sp>
        <p:nvSpPr>
          <p:cNvPr id="2" name="タイトル 1"/>
          <p:cNvSpPr>
            <a:spLocks noGrp="1"/>
          </p:cNvSpPr>
          <p:nvPr>
            <p:ph type="title"/>
          </p:nvPr>
        </p:nvSpPr>
        <p:spPr>
          <a:xfrm>
            <a:off x="298839" y="264981"/>
            <a:ext cx="8494431" cy="572029"/>
          </a:xfrm>
        </p:spPr>
        <p:txBody>
          <a:bodyPr>
            <a:normAutofit/>
          </a:bodyPr>
          <a:lstStyle/>
          <a:p>
            <a:r>
              <a:rPr lang="en-US" altLang="ja-JP" dirty="0"/>
              <a:t>UiPath Community</a:t>
            </a:r>
            <a:r>
              <a:rPr lang="ja-JP" altLang="en-US" dirty="0"/>
              <a:t>版インストール手順</a:t>
            </a:r>
            <a:endParaRPr lang="en-US" altLang="ja-JP" dirty="0">
              <a:cs typeface="Meiryo UI" panose="020B0604030504040204" pitchFamily="50" charset="-128"/>
            </a:endParaRPr>
          </a:p>
        </p:txBody>
      </p:sp>
      <p:sp>
        <p:nvSpPr>
          <p:cNvPr id="3" name="コンテンツ プレースホルダー 2"/>
          <p:cNvSpPr>
            <a:spLocks noGrp="1"/>
          </p:cNvSpPr>
          <p:nvPr>
            <p:ph idx="1"/>
          </p:nvPr>
        </p:nvSpPr>
        <p:spPr>
          <a:xfrm>
            <a:off x="336418" y="946727"/>
            <a:ext cx="8448830" cy="2012373"/>
          </a:xfrm>
        </p:spPr>
        <p:txBody>
          <a:bodyPr>
            <a:normAutofit/>
          </a:bodyPr>
          <a:lstStyle/>
          <a:p>
            <a:pPr marL="0" indent="0">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UiPath Community</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版を</a:t>
            </a:r>
            <a:r>
              <a:rPr lang="ja-JP" altLang="en-US" sz="1800" dirty="0">
                <a:cs typeface="Meiryo UI" panose="020B0604030504040204" pitchFamily="50" charset="-128"/>
              </a:rPr>
              <a:t>インストールする場合、以下の手順に従ってください</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下記</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にアクセスし、「</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GET COMMUNITY</a:t>
            </a:r>
            <a:r>
              <a:rPr lang="ja-JP" altLang="en-US" sz="1800" dirty="0">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EDITON</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」ボタンを押下してください。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endParaRPr>
          </a:p>
          <a:p>
            <a:pPr marL="0" indent="0">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rPr>
              <a:t>https://www.uipath.com/freetrial-or-community</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800" dirty="0"/>
          </a:p>
        </p:txBody>
      </p:sp>
      <p:sp>
        <p:nvSpPr>
          <p:cNvPr id="4" name="スライド番号プレースホルダー 3"/>
          <p:cNvSpPr>
            <a:spLocks noGrp="1"/>
          </p:cNvSpPr>
          <p:nvPr>
            <p:ph type="sldNum" sz="quarter" idx="12"/>
          </p:nvPr>
        </p:nvSpPr>
        <p:spPr/>
        <p:txBody>
          <a:bodyPr/>
          <a:lstStyle/>
          <a:p>
            <a:fld id="{0DE500AB-5460-4E7E-9C90-EACD799BBA71}" type="slidenum">
              <a:rPr lang="ja-JP" altLang="en-US" smtClean="0"/>
              <a:pPr/>
              <a:t>11</a:t>
            </a:fld>
            <a:endParaRPr lang="ja-JP" altLang="en-US"/>
          </a:p>
        </p:txBody>
      </p:sp>
      <p:sp>
        <p:nvSpPr>
          <p:cNvPr id="6" name="円形吹き出し 5"/>
          <p:cNvSpPr/>
          <p:nvPr/>
        </p:nvSpPr>
        <p:spPr>
          <a:xfrm>
            <a:off x="5858983" y="4837837"/>
            <a:ext cx="1778000" cy="847036"/>
          </a:xfrm>
          <a:prstGeom prst="wedgeEllipseCallout">
            <a:avLst>
              <a:gd name="adj1" fmla="val -41871"/>
              <a:gd name="adj2" fmla="val 80372"/>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9" name="object 6">
            <a:extLst>
              <a:ext uri="{FF2B5EF4-FFF2-40B4-BE49-F238E27FC236}">
                <a16:creationId xmlns="" xmlns:a16="http://schemas.microsoft.com/office/drawing/2014/main" id="{ACA6A3A9-2F0E-4516-981E-86F775D6AA86}"/>
              </a:ext>
            </a:extLst>
          </p:cNvPr>
          <p:cNvSpPr/>
          <p:nvPr/>
        </p:nvSpPr>
        <p:spPr>
          <a:xfrm>
            <a:off x="4576865" y="5899190"/>
            <a:ext cx="1420661" cy="330922"/>
          </a:xfrm>
          <a:custGeom>
            <a:avLst/>
            <a:gdLst/>
            <a:ahLst/>
            <a:cxnLst/>
            <a:rect l="l" t="t" r="r" b="b"/>
            <a:pathLst>
              <a:path w="2279650" h="234950">
                <a:moveTo>
                  <a:pt x="0" y="0"/>
                </a:moveTo>
                <a:lnTo>
                  <a:pt x="2279650" y="0"/>
                </a:lnTo>
                <a:lnTo>
                  <a:pt x="2279650" y="234950"/>
                </a:lnTo>
                <a:lnTo>
                  <a:pt x="0" y="234950"/>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1083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8839" y="264981"/>
            <a:ext cx="8494431" cy="572029"/>
          </a:xfrm>
        </p:spPr>
        <p:txBody>
          <a:bodyPr/>
          <a:lstStyle/>
          <a:p>
            <a:r>
              <a:rPr lang="en-US" altLang="ja-JP" dirty="0"/>
              <a:t>UiPath Community</a:t>
            </a:r>
            <a:r>
              <a:rPr lang="ja-JP" altLang="en-US" dirty="0"/>
              <a:t>版インストール手順</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336418" y="946727"/>
            <a:ext cx="8448830" cy="2012373"/>
          </a:xfrm>
        </p:spPr>
        <p:txBody>
          <a:bodyPr>
            <a:normAutofit/>
          </a:bodyPr>
          <a:lstStyle/>
          <a:p>
            <a:pPr marL="0" indent="0">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First Name, Last Name, Email</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等の必要事項を記入し、チェックボックスにチェックを入れ、「</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REQUEST TRIAL</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」ボタンを押下してください。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スライド番号プレースホルダー 3"/>
          <p:cNvSpPr>
            <a:spLocks noGrp="1"/>
          </p:cNvSpPr>
          <p:nvPr>
            <p:ph type="sldNum" sz="quarter" idx="12"/>
          </p:nvPr>
        </p:nvSpPr>
        <p:spPr/>
        <p:txBody>
          <a:bodyPr/>
          <a:lstStyle/>
          <a:p>
            <a:fld id="{0DE500AB-5460-4E7E-9C90-EACD799BBA71}" type="slidenum">
              <a:rPr lang="ja-JP" altLang="en-US" smtClean="0"/>
              <a:pPr/>
              <a:t>12</a:t>
            </a:fld>
            <a:endParaRPr lang="ja-JP" altLang="en-US"/>
          </a:p>
        </p:txBody>
      </p:sp>
      <p:pic>
        <p:nvPicPr>
          <p:cNvPr id="5" name="図 4">
            <a:extLst>
              <a:ext uri="{FF2B5EF4-FFF2-40B4-BE49-F238E27FC236}">
                <a16:creationId xmlns="" xmlns:a16="http://schemas.microsoft.com/office/drawing/2014/main" id="{19F4966F-EF3B-40D9-A21C-2B3A5B630779}"/>
              </a:ext>
            </a:extLst>
          </p:cNvPr>
          <p:cNvPicPr>
            <a:picLocks noChangeAspect="1"/>
          </p:cNvPicPr>
          <p:nvPr/>
        </p:nvPicPr>
        <p:blipFill rotWithShape="1">
          <a:blip r:embed="rId2"/>
          <a:srcRect t="9843" b="5525"/>
          <a:stretch/>
        </p:blipFill>
        <p:spPr>
          <a:xfrm>
            <a:off x="1739293" y="2063974"/>
            <a:ext cx="5376470" cy="2451649"/>
          </a:xfrm>
          <a:prstGeom prst="rect">
            <a:avLst/>
          </a:prstGeom>
        </p:spPr>
      </p:pic>
      <p:pic>
        <p:nvPicPr>
          <p:cNvPr id="6" name="図 5">
            <a:extLst>
              <a:ext uri="{FF2B5EF4-FFF2-40B4-BE49-F238E27FC236}">
                <a16:creationId xmlns="" xmlns:a16="http://schemas.microsoft.com/office/drawing/2014/main" id="{323B5C3E-C35C-40C2-B88F-E263F8697EC6}"/>
              </a:ext>
            </a:extLst>
          </p:cNvPr>
          <p:cNvPicPr>
            <a:picLocks noChangeAspect="1"/>
          </p:cNvPicPr>
          <p:nvPr/>
        </p:nvPicPr>
        <p:blipFill rotWithShape="1">
          <a:blip r:embed="rId3"/>
          <a:srcRect t="18909" b="6409"/>
          <a:stretch/>
        </p:blipFill>
        <p:spPr>
          <a:xfrm>
            <a:off x="1739293" y="4298348"/>
            <a:ext cx="5376470" cy="2163411"/>
          </a:xfrm>
          <a:prstGeom prst="rect">
            <a:avLst/>
          </a:prstGeom>
        </p:spPr>
      </p:pic>
      <p:sp>
        <p:nvSpPr>
          <p:cNvPr id="8" name="円形吹き出し 7"/>
          <p:cNvSpPr/>
          <p:nvPr/>
        </p:nvSpPr>
        <p:spPr>
          <a:xfrm>
            <a:off x="5995193" y="5432373"/>
            <a:ext cx="1697345" cy="847036"/>
          </a:xfrm>
          <a:prstGeom prst="wedgeEllipseCallout">
            <a:avLst>
              <a:gd name="adj1" fmla="val -63670"/>
              <a:gd name="adj2" fmla="val 37971"/>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23" name="object 6">
            <a:extLst>
              <a:ext uri="{FF2B5EF4-FFF2-40B4-BE49-F238E27FC236}">
                <a16:creationId xmlns="" xmlns:a16="http://schemas.microsoft.com/office/drawing/2014/main" id="{9110D86A-CFE2-4050-8305-A25B003D5C72}"/>
              </a:ext>
            </a:extLst>
          </p:cNvPr>
          <p:cNvSpPr/>
          <p:nvPr/>
        </p:nvSpPr>
        <p:spPr>
          <a:xfrm>
            <a:off x="4544365" y="6161650"/>
            <a:ext cx="1167118" cy="235519"/>
          </a:xfrm>
          <a:custGeom>
            <a:avLst/>
            <a:gdLst/>
            <a:ahLst/>
            <a:cxnLst/>
            <a:rect l="l" t="t" r="r" b="b"/>
            <a:pathLst>
              <a:path w="2279650" h="234950">
                <a:moveTo>
                  <a:pt x="0" y="0"/>
                </a:moveTo>
                <a:lnTo>
                  <a:pt x="2279650" y="0"/>
                </a:lnTo>
                <a:lnTo>
                  <a:pt x="2279650" y="234950"/>
                </a:lnTo>
                <a:lnTo>
                  <a:pt x="0" y="234950"/>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21180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 xmlns:a16="http://schemas.microsoft.com/office/drawing/2014/main" id="{D9AEFF48-D26C-486D-A687-F3D28A4AD39C}"/>
              </a:ext>
            </a:extLst>
          </p:cNvPr>
          <p:cNvPicPr>
            <a:picLocks noChangeAspect="1"/>
          </p:cNvPicPr>
          <p:nvPr/>
        </p:nvPicPr>
        <p:blipFill rotWithShape="1">
          <a:blip r:embed="rId2">
            <a:extLst>
              <a:ext uri="{28A0092B-C50C-407E-A947-70E740481C1C}">
                <a14:useLocalDpi xmlns:a14="http://schemas.microsoft.com/office/drawing/2010/main" val="0"/>
              </a:ext>
            </a:extLst>
          </a:blip>
          <a:srcRect b="2815"/>
          <a:stretch/>
        </p:blipFill>
        <p:spPr>
          <a:xfrm>
            <a:off x="746768" y="2330927"/>
            <a:ext cx="7503395" cy="3929006"/>
          </a:xfrm>
          <a:prstGeom prst="rect">
            <a:avLst/>
          </a:prstGeom>
        </p:spPr>
      </p:pic>
      <p:sp>
        <p:nvSpPr>
          <p:cNvPr id="2" name="タイトル 1"/>
          <p:cNvSpPr>
            <a:spLocks noGrp="1"/>
          </p:cNvSpPr>
          <p:nvPr>
            <p:ph type="title"/>
          </p:nvPr>
        </p:nvSpPr>
        <p:spPr>
          <a:xfrm>
            <a:off x="298839" y="264981"/>
            <a:ext cx="8494431" cy="572029"/>
          </a:xfrm>
        </p:spPr>
        <p:txBody>
          <a:bodyPr/>
          <a:lstStyle/>
          <a:p>
            <a:r>
              <a:rPr lang="en-US" altLang="ja-JP" dirty="0"/>
              <a:t>UiPath Community</a:t>
            </a:r>
            <a:r>
              <a:rPr lang="ja-JP" altLang="en-US" dirty="0"/>
              <a:t>版インストール手順</a:t>
            </a:r>
            <a:endParaRPr kumimoji="1" lang="ja-JP" altLang="en-US" dirty="0"/>
          </a:p>
        </p:txBody>
      </p:sp>
      <p:sp>
        <p:nvSpPr>
          <p:cNvPr id="3" name="コンテンツ プレースホルダー 2"/>
          <p:cNvSpPr>
            <a:spLocks noGrp="1"/>
          </p:cNvSpPr>
          <p:nvPr>
            <p:ph idx="1"/>
          </p:nvPr>
        </p:nvSpPr>
        <p:spPr>
          <a:xfrm>
            <a:off x="336418" y="946727"/>
            <a:ext cx="8448830" cy="2012373"/>
          </a:xfrm>
        </p:spPr>
        <p:txBody>
          <a:bodyPr>
            <a:normAutofit/>
          </a:bodyPr>
          <a:lstStyle/>
          <a:p>
            <a:pPr marL="0" indent="0">
              <a:buNone/>
            </a:pPr>
            <a:r>
              <a:rPr lang="ja-JP" altLang="en-US" sz="1800" dirty="0"/>
              <a:t>「</a:t>
            </a:r>
            <a:r>
              <a:rPr lang="en-US" altLang="ja-JP" sz="1800" dirty="0"/>
              <a:t>UiPathStudioSetup.exe</a:t>
            </a:r>
            <a:r>
              <a:rPr lang="ja-JP" altLang="en-US" sz="1800" dirty="0"/>
              <a:t>」をダウンロードします。</a:t>
            </a:r>
            <a:endParaRPr lang="en-US" altLang="ja-JP" sz="1800" dirty="0"/>
          </a:p>
          <a:p>
            <a:pPr marL="0" indent="0">
              <a:buNone/>
            </a:pPr>
            <a:r>
              <a:rPr lang="ja-JP" altLang="en-US" sz="1800" dirty="0"/>
              <a:t>登録したメールアドレスに届いたメールからダウンロードしてください。</a:t>
            </a:r>
            <a:endParaRPr lang="en-US" altLang="ja-JP" sz="1800" dirty="0"/>
          </a:p>
          <a:p>
            <a:pPr marL="0" indent="0">
              <a:buNone/>
            </a:pPr>
            <a:endParaRPr lang="en-US" altLang="ja-JP" sz="1800" dirty="0"/>
          </a:p>
        </p:txBody>
      </p:sp>
      <p:sp>
        <p:nvSpPr>
          <p:cNvPr id="4" name="スライド番号プレースホルダー 3"/>
          <p:cNvSpPr>
            <a:spLocks noGrp="1"/>
          </p:cNvSpPr>
          <p:nvPr>
            <p:ph type="sldNum" sz="quarter" idx="12"/>
          </p:nvPr>
        </p:nvSpPr>
        <p:spPr/>
        <p:txBody>
          <a:bodyPr/>
          <a:lstStyle/>
          <a:p>
            <a:fld id="{0DE500AB-5460-4E7E-9C90-EACD799BBA71}" type="slidenum">
              <a:rPr lang="ja-JP" altLang="en-US" smtClean="0"/>
              <a:pPr/>
              <a:t>13</a:t>
            </a:fld>
            <a:endParaRPr lang="ja-JP" altLang="en-US"/>
          </a:p>
        </p:txBody>
      </p:sp>
      <p:sp>
        <p:nvSpPr>
          <p:cNvPr id="16" name="object 6">
            <a:extLst>
              <a:ext uri="{FF2B5EF4-FFF2-40B4-BE49-F238E27FC236}">
                <a16:creationId xmlns="" xmlns:a16="http://schemas.microsoft.com/office/drawing/2014/main" id="{2D79AE7E-F6AB-4571-B48C-E65EE8DCD34D}"/>
              </a:ext>
            </a:extLst>
          </p:cNvPr>
          <p:cNvSpPr/>
          <p:nvPr/>
        </p:nvSpPr>
        <p:spPr>
          <a:xfrm>
            <a:off x="3235569" y="5040916"/>
            <a:ext cx="2412687" cy="245763"/>
          </a:xfrm>
          <a:custGeom>
            <a:avLst/>
            <a:gdLst/>
            <a:ahLst/>
            <a:cxnLst/>
            <a:rect l="l" t="t" r="r" b="b"/>
            <a:pathLst>
              <a:path w="2279650" h="234950">
                <a:moveTo>
                  <a:pt x="0" y="0"/>
                </a:moveTo>
                <a:lnTo>
                  <a:pt x="2279650" y="0"/>
                </a:lnTo>
                <a:lnTo>
                  <a:pt x="2279650" y="234950"/>
                </a:lnTo>
                <a:lnTo>
                  <a:pt x="0" y="234950"/>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
        <p:nvSpPr>
          <p:cNvPr id="13" name="円形吹き出し 7">
            <a:extLst>
              <a:ext uri="{FF2B5EF4-FFF2-40B4-BE49-F238E27FC236}">
                <a16:creationId xmlns="" xmlns:a16="http://schemas.microsoft.com/office/drawing/2014/main" id="{6EF6958E-6F7C-4BE6-AF14-CADB0831103A}"/>
              </a:ext>
            </a:extLst>
          </p:cNvPr>
          <p:cNvSpPr/>
          <p:nvPr/>
        </p:nvSpPr>
        <p:spPr>
          <a:xfrm>
            <a:off x="5736648" y="4439643"/>
            <a:ext cx="1778000" cy="847036"/>
          </a:xfrm>
          <a:prstGeom prst="wedgeEllipseCallout">
            <a:avLst>
              <a:gd name="adj1" fmla="val -63670"/>
              <a:gd name="adj2" fmla="val 37971"/>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50670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8839" y="264981"/>
            <a:ext cx="8494431" cy="572029"/>
          </a:xfrm>
        </p:spPr>
        <p:txBody>
          <a:bodyPr/>
          <a:lstStyle/>
          <a:p>
            <a:r>
              <a:rPr lang="en-US" altLang="ja-JP" dirty="0"/>
              <a:t>UiPath Community</a:t>
            </a:r>
            <a:r>
              <a:rPr lang="ja-JP" altLang="en-US" dirty="0"/>
              <a:t>版インストール手順</a:t>
            </a:r>
            <a:endParaRPr kumimoji="1" lang="ja-JP" altLang="en-US" dirty="0"/>
          </a:p>
        </p:txBody>
      </p:sp>
      <p:sp>
        <p:nvSpPr>
          <p:cNvPr id="3" name="コンテンツ プレースホルダー 2"/>
          <p:cNvSpPr>
            <a:spLocks noGrp="1"/>
          </p:cNvSpPr>
          <p:nvPr>
            <p:ph idx="1"/>
          </p:nvPr>
        </p:nvSpPr>
        <p:spPr>
          <a:xfrm>
            <a:off x="336418" y="946727"/>
            <a:ext cx="8448830" cy="2012373"/>
          </a:xfrm>
        </p:spPr>
        <p:txBody>
          <a:bodyPr>
            <a:normAutofit/>
          </a:bodyPr>
          <a:lstStyle/>
          <a:p>
            <a:pPr marL="0" indent="0">
              <a:buNone/>
            </a:pPr>
            <a:r>
              <a:rPr lang="ja-JP" altLang="en-US" sz="1800" dirty="0"/>
              <a:t>「</a:t>
            </a:r>
            <a:r>
              <a:rPr lang="en-US" altLang="ja-JP" sz="1800" dirty="0"/>
              <a:t>UiPathStudioSetup.exe</a:t>
            </a:r>
            <a:r>
              <a:rPr lang="ja-JP" altLang="en-US" sz="1800" dirty="0"/>
              <a:t>」を実行すると下記画面が起動します。</a:t>
            </a:r>
            <a:endParaRPr lang="en-US" altLang="ja-JP" sz="1800" dirty="0"/>
          </a:p>
          <a:p>
            <a:pPr marL="0" indent="0">
              <a:buNone/>
            </a:pPr>
            <a:r>
              <a:rPr lang="ja-JP" altLang="en-US" sz="1800" dirty="0"/>
              <a:t>「実行」ボタンを押下してください。</a:t>
            </a:r>
            <a:endParaRPr lang="en-US" altLang="ja-JP" sz="1800" dirty="0"/>
          </a:p>
          <a:p>
            <a:pPr marL="0" indent="0">
              <a:buNone/>
            </a:pPr>
            <a:endParaRPr lang="en-US" altLang="ja-JP" sz="1800" dirty="0"/>
          </a:p>
          <a:p>
            <a:pPr marL="0" indent="0">
              <a:buNone/>
            </a:pPr>
            <a:endParaRPr lang="en-US" altLang="ja-JP" sz="1800" dirty="0"/>
          </a:p>
        </p:txBody>
      </p:sp>
      <p:sp>
        <p:nvSpPr>
          <p:cNvPr id="4" name="スライド番号プレースホルダー 3"/>
          <p:cNvSpPr>
            <a:spLocks noGrp="1"/>
          </p:cNvSpPr>
          <p:nvPr>
            <p:ph type="sldNum" sz="quarter" idx="12"/>
          </p:nvPr>
        </p:nvSpPr>
        <p:spPr/>
        <p:txBody>
          <a:bodyPr/>
          <a:lstStyle/>
          <a:p>
            <a:fld id="{0DE500AB-5460-4E7E-9C90-EACD799BBA71}" type="slidenum">
              <a:rPr lang="ja-JP" altLang="en-US" smtClean="0"/>
              <a:pPr/>
              <a:t>14</a:t>
            </a:fld>
            <a:endParaRPr lang="ja-JP" altLang="en-US"/>
          </a:p>
        </p:txBody>
      </p:sp>
      <p:sp>
        <p:nvSpPr>
          <p:cNvPr id="8" name="object 6">
            <a:extLst>
              <a:ext uri="{FF2B5EF4-FFF2-40B4-BE49-F238E27FC236}">
                <a16:creationId xmlns="" xmlns:a16="http://schemas.microsoft.com/office/drawing/2014/main" id="{F9961D55-05A4-4D16-A516-BBF605B4C878}"/>
              </a:ext>
            </a:extLst>
          </p:cNvPr>
          <p:cNvSpPr/>
          <p:nvPr/>
        </p:nvSpPr>
        <p:spPr>
          <a:xfrm>
            <a:off x="2412492" y="2751836"/>
            <a:ext cx="4146804" cy="2685796"/>
          </a:xfrm>
          <a:prstGeom prst="rect">
            <a:avLst/>
          </a:prstGeom>
          <a:blipFill>
            <a:blip r:embed="rId2" cstate="print"/>
            <a:stretch>
              <a:fillRect/>
            </a:stretch>
          </a:blipFill>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
        <p:nvSpPr>
          <p:cNvPr id="9" name="object 7">
            <a:extLst>
              <a:ext uri="{FF2B5EF4-FFF2-40B4-BE49-F238E27FC236}">
                <a16:creationId xmlns="" xmlns:a16="http://schemas.microsoft.com/office/drawing/2014/main" id="{D558BD1B-26D7-467B-869D-B2CDA219DE22}"/>
              </a:ext>
            </a:extLst>
          </p:cNvPr>
          <p:cNvSpPr/>
          <p:nvPr/>
        </p:nvSpPr>
        <p:spPr>
          <a:xfrm>
            <a:off x="4647820" y="4176382"/>
            <a:ext cx="816486" cy="317053"/>
          </a:xfrm>
          <a:custGeom>
            <a:avLst/>
            <a:gdLst/>
            <a:ahLst/>
            <a:cxnLst/>
            <a:rect l="l" t="t" r="r" b="b"/>
            <a:pathLst>
              <a:path w="723264" h="262254">
                <a:moveTo>
                  <a:pt x="0" y="0"/>
                </a:moveTo>
                <a:lnTo>
                  <a:pt x="723265" y="0"/>
                </a:lnTo>
                <a:lnTo>
                  <a:pt x="723265" y="262255"/>
                </a:lnTo>
                <a:lnTo>
                  <a:pt x="0" y="262255"/>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
        <p:nvSpPr>
          <p:cNvPr id="17" name="円形吹き出し 7">
            <a:extLst>
              <a:ext uri="{FF2B5EF4-FFF2-40B4-BE49-F238E27FC236}">
                <a16:creationId xmlns="" xmlns:a16="http://schemas.microsoft.com/office/drawing/2014/main" id="{4D3BB2C4-CAF1-4B11-8EB7-C27D2E1FAB69}"/>
              </a:ext>
            </a:extLst>
          </p:cNvPr>
          <p:cNvSpPr/>
          <p:nvPr/>
        </p:nvSpPr>
        <p:spPr>
          <a:xfrm>
            <a:off x="5670296" y="3500699"/>
            <a:ext cx="1778000" cy="847036"/>
          </a:xfrm>
          <a:prstGeom prst="wedgeEllipseCallout">
            <a:avLst>
              <a:gd name="adj1" fmla="val -63670"/>
              <a:gd name="adj2" fmla="val 37971"/>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5654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403" y="2075635"/>
            <a:ext cx="7353301" cy="4335839"/>
          </a:xfrm>
          <a:prstGeom prst="rect">
            <a:avLst/>
          </a:prstGeom>
        </p:spPr>
      </p:pic>
      <p:sp>
        <p:nvSpPr>
          <p:cNvPr id="2" name="タイトル 1"/>
          <p:cNvSpPr>
            <a:spLocks noGrp="1"/>
          </p:cNvSpPr>
          <p:nvPr>
            <p:ph type="title"/>
          </p:nvPr>
        </p:nvSpPr>
        <p:spPr>
          <a:xfrm>
            <a:off x="298839" y="264981"/>
            <a:ext cx="8494431" cy="572029"/>
          </a:xfrm>
        </p:spPr>
        <p:txBody>
          <a:bodyPr/>
          <a:lstStyle/>
          <a:p>
            <a:r>
              <a:rPr lang="en-US" altLang="ja-JP" dirty="0"/>
              <a:t>UiPath Community</a:t>
            </a:r>
            <a:r>
              <a:rPr lang="ja-JP" altLang="en-US" dirty="0"/>
              <a:t>版インストール手順</a:t>
            </a:r>
            <a:endParaRPr kumimoji="1" lang="ja-JP" altLang="en-US" dirty="0"/>
          </a:p>
        </p:txBody>
      </p:sp>
      <p:sp>
        <p:nvSpPr>
          <p:cNvPr id="3" name="コンテンツ プレースホルダー 2"/>
          <p:cNvSpPr>
            <a:spLocks noGrp="1"/>
          </p:cNvSpPr>
          <p:nvPr>
            <p:ph idx="1"/>
          </p:nvPr>
        </p:nvSpPr>
        <p:spPr>
          <a:xfrm>
            <a:off x="336418" y="946727"/>
            <a:ext cx="8448830" cy="2012373"/>
          </a:xfrm>
        </p:spPr>
        <p:txBody>
          <a:bodyPr>
            <a:normAutofit/>
          </a:bodyPr>
          <a:lstStyle/>
          <a:p>
            <a:pPr marL="0" indent="0">
              <a:buNone/>
            </a:pPr>
            <a:r>
              <a:rPr lang="ja-JP" altLang="en-US" sz="1800" dirty="0"/>
              <a:t>「</a:t>
            </a:r>
            <a:r>
              <a:rPr lang="en-US" altLang="ja-JP" sz="1800" dirty="0"/>
              <a:t>UiPathStudioSetup.exe</a:t>
            </a:r>
            <a:r>
              <a:rPr lang="ja-JP" altLang="en-US" sz="1800" dirty="0"/>
              <a:t>」を実行すると</a:t>
            </a:r>
            <a:r>
              <a:rPr lang="en-US" altLang="ja-JP" sz="1800" dirty="0"/>
              <a:t>UiPath</a:t>
            </a:r>
            <a:r>
              <a:rPr lang="ja-JP" altLang="en-US" sz="1800" dirty="0"/>
              <a:t>がインストールされ、</a:t>
            </a:r>
            <a:endParaRPr lang="en-US" altLang="ja-JP" sz="1800" dirty="0"/>
          </a:p>
          <a:p>
            <a:pPr marL="0" indent="0">
              <a:buNone/>
            </a:pPr>
            <a:r>
              <a:rPr lang="ja-JP" altLang="en-US" sz="1800" dirty="0"/>
              <a:t>下記画面が起動します。</a:t>
            </a:r>
            <a:endParaRPr lang="en-US" altLang="ja-JP" sz="1800" dirty="0"/>
          </a:p>
          <a:p>
            <a:pPr marL="0" indent="0">
              <a:buNone/>
            </a:pPr>
            <a:r>
              <a:rPr lang="ja-JP" altLang="en-US" sz="1800" dirty="0"/>
              <a:t>「</a:t>
            </a:r>
            <a:r>
              <a:rPr lang="en-US" altLang="ja-JP" sz="1800" dirty="0"/>
              <a:t>Start Free</a:t>
            </a:r>
            <a:r>
              <a:rPr lang="ja-JP" altLang="en-US" sz="1800" dirty="0"/>
              <a:t>」を押下し、</a:t>
            </a:r>
            <a:r>
              <a:rPr lang="en-US" altLang="ja-JP" sz="1800" dirty="0"/>
              <a:t>UiPath</a:t>
            </a:r>
            <a:r>
              <a:rPr lang="ja-JP" altLang="en-US" sz="1800" dirty="0"/>
              <a:t>を開始します。</a:t>
            </a:r>
            <a:endParaRPr lang="en-US" altLang="ja-JP" sz="1800" dirty="0"/>
          </a:p>
        </p:txBody>
      </p:sp>
      <p:sp>
        <p:nvSpPr>
          <p:cNvPr id="4" name="スライド番号プレースホルダー 3"/>
          <p:cNvSpPr>
            <a:spLocks noGrp="1"/>
          </p:cNvSpPr>
          <p:nvPr>
            <p:ph type="sldNum" sz="quarter" idx="12"/>
          </p:nvPr>
        </p:nvSpPr>
        <p:spPr/>
        <p:txBody>
          <a:bodyPr/>
          <a:lstStyle/>
          <a:p>
            <a:fld id="{0DE500AB-5460-4E7E-9C90-EACD799BBA71}" type="slidenum">
              <a:rPr lang="ja-JP" altLang="en-US" smtClean="0"/>
              <a:pPr/>
              <a:t>15</a:t>
            </a:fld>
            <a:endParaRPr lang="ja-JP" altLang="en-US"/>
          </a:p>
        </p:txBody>
      </p:sp>
      <p:sp>
        <p:nvSpPr>
          <p:cNvPr id="6" name="円形吹き出し 5">
            <a:extLst>
              <a:ext uri="{FF2B5EF4-FFF2-40B4-BE49-F238E27FC236}">
                <a16:creationId xmlns="" xmlns:a16="http://schemas.microsoft.com/office/drawing/2014/main" id="{F3C35700-C769-4303-BEA3-D619511F924C}"/>
              </a:ext>
            </a:extLst>
          </p:cNvPr>
          <p:cNvSpPr/>
          <p:nvPr/>
        </p:nvSpPr>
        <p:spPr>
          <a:xfrm>
            <a:off x="5747033" y="3168599"/>
            <a:ext cx="1778000" cy="847036"/>
          </a:xfrm>
          <a:prstGeom prst="wedgeEllipseCallout">
            <a:avLst>
              <a:gd name="adj1" fmla="val -77957"/>
              <a:gd name="adj2" fmla="val 51465"/>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7" name="object 6">
            <a:extLst>
              <a:ext uri="{FF2B5EF4-FFF2-40B4-BE49-F238E27FC236}">
                <a16:creationId xmlns="" xmlns:a16="http://schemas.microsoft.com/office/drawing/2014/main" id="{7729E9F0-57D8-403C-8A64-3FF6D5E1AFBD}"/>
              </a:ext>
            </a:extLst>
          </p:cNvPr>
          <p:cNvSpPr/>
          <p:nvPr/>
        </p:nvSpPr>
        <p:spPr>
          <a:xfrm>
            <a:off x="3909118" y="3889125"/>
            <a:ext cx="1324064" cy="376760"/>
          </a:xfrm>
          <a:custGeom>
            <a:avLst/>
            <a:gdLst/>
            <a:ahLst/>
            <a:cxnLst/>
            <a:rect l="l" t="t" r="r" b="b"/>
            <a:pathLst>
              <a:path w="2279650" h="234950">
                <a:moveTo>
                  <a:pt x="0" y="0"/>
                </a:moveTo>
                <a:lnTo>
                  <a:pt x="2279650" y="0"/>
                </a:lnTo>
                <a:lnTo>
                  <a:pt x="2279650" y="234950"/>
                </a:lnTo>
                <a:lnTo>
                  <a:pt x="0" y="234950"/>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70163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 xmlns:a16="http://schemas.microsoft.com/office/drawing/2014/main" id="{363D851A-31E1-48A3-81DF-A718A3F7F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84" y="3129067"/>
            <a:ext cx="3839111" cy="2876951"/>
          </a:xfrm>
          <a:prstGeom prst="rect">
            <a:avLst/>
          </a:prstGeom>
        </p:spPr>
      </p:pic>
      <p:sp>
        <p:nvSpPr>
          <p:cNvPr id="2" name="タイトル 1"/>
          <p:cNvSpPr>
            <a:spLocks noGrp="1"/>
          </p:cNvSpPr>
          <p:nvPr>
            <p:ph type="title"/>
          </p:nvPr>
        </p:nvSpPr>
        <p:spPr>
          <a:xfrm>
            <a:off x="298839" y="264981"/>
            <a:ext cx="8494431" cy="572029"/>
          </a:xfrm>
        </p:spPr>
        <p:txBody>
          <a:bodyPr/>
          <a:lstStyle/>
          <a:p>
            <a:r>
              <a:rPr lang="en-US" altLang="ja-JP" dirty="0"/>
              <a:t>UiPath Community</a:t>
            </a:r>
            <a:r>
              <a:rPr lang="ja-JP" altLang="en-US" dirty="0"/>
              <a:t>版インストール手順</a:t>
            </a:r>
            <a:endParaRPr kumimoji="1" lang="ja-JP" altLang="en-US" dirty="0"/>
          </a:p>
        </p:txBody>
      </p:sp>
      <p:sp>
        <p:nvSpPr>
          <p:cNvPr id="3" name="コンテンツ プレースホルダー 2"/>
          <p:cNvSpPr>
            <a:spLocks noGrp="1"/>
          </p:cNvSpPr>
          <p:nvPr>
            <p:ph idx="1"/>
          </p:nvPr>
        </p:nvSpPr>
        <p:spPr>
          <a:xfrm>
            <a:off x="336418" y="946727"/>
            <a:ext cx="8448830" cy="2204436"/>
          </a:xfrm>
        </p:spPr>
        <p:txBody>
          <a:bodyPr>
            <a:normAutofit/>
          </a:bodyPr>
          <a:lstStyle/>
          <a:p>
            <a:pPr marL="0" indent="0">
              <a:buNone/>
            </a:pPr>
            <a:r>
              <a:rPr lang="en-US" altLang="ja-JP" sz="1800" dirty="0"/>
              <a:t>Email Address</a:t>
            </a:r>
            <a:r>
              <a:rPr lang="ja-JP" altLang="en-US" sz="1800" dirty="0" err="1"/>
              <a:t>に登</a:t>
            </a:r>
            <a:r>
              <a:rPr lang="ja-JP" altLang="en-US" sz="1800" dirty="0"/>
              <a:t>録したメールアドレスを入力し、「</a:t>
            </a:r>
            <a:r>
              <a:rPr lang="en-US" altLang="ja-JP" sz="1800" dirty="0"/>
              <a:t>Activate</a:t>
            </a:r>
            <a:r>
              <a:rPr lang="ja-JP" altLang="en-US" sz="1800" dirty="0"/>
              <a:t>」ボタンを押下してください。</a:t>
            </a:r>
            <a:endParaRPr lang="en-US" altLang="ja-JP" sz="1800" dirty="0"/>
          </a:p>
          <a:p>
            <a:pPr marL="0" indent="0">
              <a:buNone/>
            </a:pPr>
            <a:r>
              <a:rPr lang="en-US" altLang="ja-JP" sz="1800" dirty="0"/>
              <a:t>(Device ID </a:t>
            </a:r>
            <a:r>
              <a:rPr lang="ja-JP" altLang="en-US" sz="1800" dirty="0"/>
              <a:t>は自動的に入力されます。</a:t>
            </a:r>
            <a:r>
              <a:rPr lang="en-US" altLang="ja-JP" sz="1800" dirty="0"/>
              <a:t>)</a:t>
            </a:r>
          </a:p>
          <a:p>
            <a:pPr marL="0" indent="0">
              <a:buNone/>
            </a:pPr>
            <a:r>
              <a:rPr lang="ja-JP" altLang="en-US" sz="1800" dirty="0"/>
              <a:t>その後、右の画面が起動します。</a:t>
            </a:r>
            <a:endParaRPr lang="en-US" altLang="ja-JP" sz="1800" dirty="0"/>
          </a:p>
          <a:p>
            <a:pPr marL="0" indent="0">
              <a:buNone/>
            </a:pPr>
            <a:r>
              <a:rPr lang="en-US" altLang="ja-JP" sz="1800" dirty="0"/>
              <a:t>Name</a:t>
            </a:r>
            <a:r>
              <a:rPr lang="ja-JP" altLang="en-US" sz="1800" dirty="0" err="1"/>
              <a:t>、</a:t>
            </a:r>
            <a:r>
              <a:rPr lang="en-US" altLang="ja-JP" sz="1800" dirty="0"/>
              <a:t>Location</a:t>
            </a:r>
            <a:r>
              <a:rPr lang="ja-JP" altLang="en-US" sz="1800" dirty="0"/>
              <a:t>は</a:t>
            </a:r>
            <a:r>
              <a:rPr lang="en-US" altLang="ja-JP" sz="1800" dirty="0"/>
              <a:t>UiPath</a:t>
            </a:r>
            <a:r>
              <a:rPr lang="ja-JP" altLang="en-US" sz="1800" dirty="0"/>
              <a:t>で作成したロボット</a:t>
            </a:r>
            <a:r>
              <a:rPr lang="en-US" altLang="ja-JP" sz="1800" dirty="0"/>
              <a:t>(.</a:t>
            </a:r>
            <a:r>
              <a:rPr lang="en-US" altLang="ja-JP" sz="1800" dirty="0" err="1"/>
              <a:t>xaml</a:t>
            </a:r>
            <a:r>
              <a:rPr lang="en-US" altLang="ja-JP" sz="1800" dirty="0"/>
              <a:t>)</a:t>
            </a:r>
            <a:r>
              <a:rPr lang="ja-JP" altLang="en-US" sz="1800" dirty="0"/>
              <a:t>の保存先になります。</a:t>
            </a:r>
            <a:endParaRPr lang="en-US" altLang="ja-JP" sz="1800" dirty="0"/>
          </a:p>
          <a:p>
            <a:pPr marL="0" indent="0">
              <a:buNone/>
            </a:pPr>
            <a:r>
              <a:rPr lang="en-US" altLang="ja-JP" sz="1800" dirty="0"/>
              <a:t>(Location</a:t>
            </a:r>
            <a:r>
              <a:rPr lang="ja-JP" altLang="en-US" sz="1800" dirty="0"/>
              <a:t>配下に</a:t>
            </a:r>
            <a:r>
              <a:rPr lang="en-US" altLang="ja-JP" sz="1800" dirty="0"/>
              <a:t>Name</a:t>
            </a:r>
            <a:r>
              <a:rPr lang="ja-JP" altLang="en-US" sz="1800" dirty="0"/>
              <a:t>フォルダが作成されます。</a:t>
            </a:r>
            <a:r>
              <a:rPr lang="en-US" altLang="ja-JP" sz="1800" dirty="0"/>
              <a:t>)</a:t>
            </a:r>
          </a:p>
        </p:txBody>
      </p:sp>
      <p:sp>
        <p:nvSpPr>
          <p:cNvPr id="4" name="スライド番号プレースホルダー 3"/>
          <p:cNvSpPr>
            <a:spLocks noGrp="1"/>
          </p:cNvSpPr>
          <p:nvPr>
            <p:ph type="sldNum" sz="quarter" idx="12"/>
          </p:nvPr>
        </p:nvSpPr>
        <p:spPr/>
        <p:txBody>
          <a:bodyPr/>
          <a:lstStyle/>
          <a:p>
            <a:fld id="{0DE500AB-5460-4E7E-9C90-EACD799BBA71}" type="slidenum">
              <a:rPr lang="ja-JP" altLang="en-US" smtClean="0"/>
              <a:pPr/>
              <a:t>16</a:t>
            </a:fld>
            <a:endParaRPr lang="ja-JP" altLang="en-US"/>
          </a:p>
        </p:txBody>
      </p:sp>
      <p:grpSp>
        <p:nvGrpSpPr>
          <p:cNvPr id="14" name="グループ化 13"/>
          <p:cNvGrpSpPr/>
          <p:nvPr/>
        </p:nvGrpSpPr>
        <p:grpSpPr>
          <a:xfrm>
            <a:off x="4681551" y="3129067"/>
            <a:ext cx="4103697" cy="2878345"/>
            <a:chOff x="4724399" y="2267924"/>
            <a:chExt cx="4103697" cy="2878345"/>
          </a:xfrm>
        </p:grpSpPr>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399" y="2267924"/>
              <a:ext cx="4103697" cy="2878345"/>
            </a:xfrm>
            <a:prstGeom prst="rect">
              <a:avLst/>
            </a:prstGeom>
          </p:spPr>
        </p:pic>
        <p:sp>
          <p:nvSpPr>
            <p:cNvPr id="12" name="正方形/長方形 11"/>
            <p:cNvSpPr/>
            <p:nvPr/>
          </p:nvSpPr>
          <p:spPr>
            <a:xfrm>
              <a:off x="6606540" y="3547076"/>
              <a:ext cx="1872000" cy="1600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Meiryo UI" panose="020B0604030504040204" pitchFamily="50" charset="-128"/>
                <a:ea typeface="Meiryo UI" panose="020B0604030504040204" pitchFamily="50" charset="-128"/>
              </a:endParaRPr>
            </a:p>
          </p:txBody>
        </p:sp>
      </p:grpSp>
      <p:sp>
        <p:nvSpPr>
          <p:cNvPr id="15" name="object 6">
            <a:extLst>
              <a:ext uri="{FF2B5EF4-FFF2-40B4-BE49-F238E27FC236}">
                <a16:creationId xmlns="" xmlns:a16="http://schemas.microsoft.com/office/drawing/2014/main" id="{CE241DF1-CA8A-4738-915B-C26E73C9F041}"/>
              </a:ext>
            </a:extLst>
          </p:cNvPr>
          <p:cNvSpPr/>
          <p:nvPr/>
        </p:nvSpPr>
        <p:spPr>
          <a:xfrm>
            <a:off x="3696595" y="5697415"/>
            <a:ext cx="523714" cy="245582"/>
          </a:xfrm>
          <a:custGeom>
            <a:avLst/>
            <a:gdLst/>
            <a:ahLst/>
            <a:cxnLst/>
            <a:rect l="l" t="t" r="r" b="b"/>
            <a:pathLst>
              <a:path w="2279650" h="234950">
                <a:moveTo>
                  <a:pt x="0" y="0"/>
                </a:moveTo>
                <a:lnTo>
                  <a:pt x="2279650" y="0"/>
                </a:lnTo>
                <a:lnTo>
                  <a:pt x="2279650" y="234950"/>
                </a:lnTo>
                <a:lnTo>
                  <a:pt x="0" y="234950"/>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
        <p:nvSpPr>
          <p:cNvPr id="9" name="円形吹き出し 8"/>
          <p:cNvSpPr/>
          <p:nvPr/>
        </p:nvSpPr>
        <p:spPr>
          <a:xfrm>
            <a:off x="2159894" y="6006018"/>
            <a:ext cx="1536700" cy="708430"/>
          </a:xfrm>
          <a:prstGeom prst="wedgeEllipseCallout">
            <a:avLst>
              <a:gd name="adj1" fmla="val 49972"/>
              <a:gd name="adj2" fmla="val -64441"/>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 xmlns:a16="http://schemas.microsoft.com/office/drawing/2014/main" id="{CACD18CF-00CB-4F7F-861A-03B0338A343E}"/>
              </a:ext>
            </a:extLst>
          </p:cNvPr>
          <p:cNvSpPr txBox="1"/>
          <p:nvPr/>
        </p:nvSpPr>
        <p:spPr>
          <a:xfrm>
            <a:off x="5451289" y="6202649"/>
            <a:ext cx="3175315" cy="338554"/>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cs typeface="Meiryo UI" panose="020B0604030504040204" pitchFamily="50" charset="-128"/>
              </a:rPr>
              <a:t>※P.27 </a:t>
            </a:r>
            <a:r>
              <a:rPr kumimoji="1" lang="en-US" altLang="ja-JP" sz="1600" dirty="0" err="1">
                <a:latin typeface="Meiryo UI" panose="020B0604030504040204" pitchFamily="50" charset="-128"/>
                <a:ea typeface="Meiryo UI" panose="020B0604030504040204" pitchFamily="50" charset="-128"/>
                <a:cs typeface="Meiryo UI" panose="020B0604030504040204" pitchFamily="50" charset="-128"/>
              </a:rPr>
              <a:t>UiPath</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設定手順へ続きます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0445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455EDF3-E063-47B3-AF60-BB03065CD077}"/>
              </a:ext>
            </a:extLst>
          </p:cNvPr>
          <p:cNvSpPr>
            <a:spLocks noGrp="1"/>
          </p:cNvSpPr>
          <p:nvPr>
            <p:ph type="ctrTitle"/>
          </p:nvPr>
        </p:nvSpPr>
        <p:spPr/>
        <p:txBody>
          <a:bodyPr/>
          <a:lstStyle/>
          <a:p>
            <a:pPr algn="r"/>
            <a:r>
              <a:rPr lang="en-US" altLang="ja-JP" dirty="0"/>
              <a:t>UiPath Enterprise</a:t>
            </a:r>
            <a:r>
              <a:rPr lang="ja-JP" altLang="en-US" dirty="0"/>
              <a:t>版</a:t>
            </a:r>
            <a:r>
              <a:rPr lang="en-US" altLang="ja-JP" dirty="0"/>
              <a:t/>
            </a:r>
            <a:br>
              <a:rPr lang="en-US" altLang="ja-JP" dirty="0"/>
            </a:br>
            <a:r>
              <a:rPr lang="ja-JP" altLang="en-US" dirty="0"/>
              <a:t>インストール手順</a:t>
            </a:r>
            <a:endParaRPr kumimoji="1" lang="ja-JP" altLang="en-US" dirty="0"/>
          </a:p>
        </p:txBody>
      </p:sp>
      <p:sp>
        <p:nvSpPr>
          <p:cNvPr id="3" name="サブタイトル 2">
            <a:extLst>
              <a:ext uri="{FF2B5EF4-FFF2-40B4-BE49-F238E27FC236}">
                <a16:creationId xmlns="" xmlns:a16="http://schemas.microsoft.com/office/drawing/2014/main" id="{901C0F61-6994-4E18-8307-1D889C34722D}"/>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682749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 xmlns:a16="http://schemas.microsoft.com/office/drawing/2014/main" id="{D5D4CCB7-FA73-4657-9C62-6B19C30EEBA1}"/>
              </a:ext>
            </a:extLst>
          </p:cNvPr>
          <p:cNvPicPr>
            <a:picLocks noChangeAspect="1"/>
          </p:cNvPicPr>
          <p:nvPr/>
        </p:nvPicPr>
        <p:blipFill>
          <a:blip r:embed="rId3"/>
          <a:stretch>
            <a:fillRect/>
          </a:stretch>
        </p:blipFill>
        <p:spPr>
          <a:xfrm>
            <a:off x="678150" y="2399432"/>
            <a:ext cx="7765366" cy="4183975"/>
          </a:xfrm>
          <a:prstGeom prst="rect">
            <a:avLst/>
          </a:prstGeom>
        </p:spPr>
      </p:pic>
      <p:sp>
        <p:nvSpPr>
          <p:cNvPr id="2" name="タイトル 1"/>
          <p:cNvSpPr>
            <a:spLocks noGrp="1"/>
          </p:cNvSpPr>
          <p:nvPr>
            <p:ph type="title"/>
          </p:nvPr>
        </p:nvSpPr>
        <p:spPr>
          <a:xfrm>
            <a:off x="298839" y="264981"/>
            <a:ext cx="8494431" cy="572029"/>
          </a:xfrm>
        </p:spPr>
        <p:txBody>
          <a:bodyPr>
            <a:normAutofit/>
          </a:bodyPr>
          <a:lstStyle/>
          <a:p>
            <a:r>
              <a:rPr lang="en-US" altLang="ja-JP" dirty="0"/>
              <a:t>UiPath Enterprise</a:t>
            </a:r>
            <a:r>
              <a:rPr lang="ja-JP" altLang="en-US" dirty="0"/>
              <a:t>版インストール手順</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336418" y="946727"/>
            <a:ext cx="8448830" cy="2012373"/>
          </a:xfrm>
        </p:spPr>
        <p:txBody>
          <a:bodyPr>
            <a:normAutofit/>
          </a:bodyPr>
          <a:lstStyle/>
          <a:p>
            <a:pPr marL="0" indent="0">
              <a:buNone/>
            </a:pPr>
            <a:r>
              <a:rPr lang="en-US" altLang="ja-JP" sz="1800" dirty="0">
                <a:cs typeface="Meiryo UI" panose="020B0604030504040204" pitchFamily="50" charset="-128"/>
              </a:rPr>
              <a:t>UiPath </a:t>
            </a:r>
            <a:r>
              <a:rPr lang="en-US" altLang="ja-JP" sz="1800" dirty="0"/>
              <a:t>Enterprise</a:t>
            </a:r>
            <a:r>
              <a:rPr lang="ja-JP" altLang="en-US" sz="1800" dirty="0">
                <a:cs typeface="Meiryo UI" panose="020B0604030504040204" pitchFamily="50" charset="-128"/>
              </a:rPr>
              <a:t>版をインストールする場合、以下の手順に従ってください。</a:t>
            </a:r>
            <a:endParaRPr lang="en-US" altLang="ja-JP" sz="1800" dirty="0">
              <a:cs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下記</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にアクセスし、「</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GET ENTERPRISE</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EDITON</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」ボタンを押下してください。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 action="ppaction://noaction"/>
            </a:endParaRPr>
          </a:p>
          <a:p>
            <a:pPr marL="0" indent="0">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 action="ppaction://noaction"/>
              </a:rPr>
              <a:t>https://www.uipath.com/freetrial-or-community</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800" dirty="0"/>
          </a:p>
        </p:txBody>
      </p:sp>
      <p:sp>
        <p:nvSpPr>
          <p:cNvPr id="4" name="スライド番号プレースホルダー 3"/>
          <p:cNvSpPr>
            <a:spLocks noGrp="1"/>
          </p:cNvSpPr>
          <p:nvPr>
            <p:ph type="sldNum" sz="quarter" idx="12"/>
          </p:nvPr>
        </p:nvSpPr>
        <p:spPr/>
        <p:txBody>
          <a:bodyPr/>
          <a:lstStyle/>
          <a:p>
            <a:fld id="{0DE500AB-5460-4E7E-9C90-EACD799BBA71}" type="slidenum">
              <a:rPr lang="ja-JP" altLang="en-US" smtClean="0"/>
              <a:pPr/>
              <a:t>18</a:t>
            </a:fld>
            <a:endParaRPr lang="ja-JP" altLang="en-US"/>
          </a:p>
        </p:txBody>
      </p:sp>
      <p:sp>
        <p:nvSpPr>
          <p:cNvPr id="6" name="円形吹き出し 5"/>
          <p:cNvSpPr/>
          <p:nvPr/>
        </p:nvSpPr>
        <p:spPr>
          <a:xfrm>
            <a:off x="2482737" y="4837837"/>
            <a:ext cx="1778000" cy="847036"/>
          </a:xfrm>
          <a:prstGeom prst="wedgeEllipseCallout">
            <a:avLst>
              <a:gd name="adj1" fmla="val -41871"/>
              <a:gd name="adj2" fmla="val 80372"/>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9" name="object 6">
            <a:extLst>
              <a:ext uri="{FF2B5EF4-FFF2-40B4-BE49-F238E27FC236}">
                <a16:creationId xmlns="" xmlns:a16="http://schemas.microsoft.com/office/drawing/2014/main" id="{ACA6A3A9-2F0E-4516-981E-86F775D6AA86}"/>
              </a:ext>
            </a:extLst>
          </p:cNvPr>
          <p:cNvSpPr/>
          <p:nvPr/>
        </p:nvSpPr>
        <p:spPr>
          <a:xfrm>
            <a:off x="1166113" y="5899190"/>
            <a:ext cx="1420661" cy="330922"/>
          </a:xfrm>
          <a:custGeom>
            <a:avLst/>
            <a:gdLst/>
            <a:ahLst/>
            <a:cxnLst/>
            <a:rect l="l" t="t" r="r" b="b"/>
            <a:pathLst>
              <a:path w="2279650" h="234950">
                <a:moveTo>
                  <a:pt x="0" y="0"/>
                </a:moveTo>
                <a:lnTo>
                  <a:pt x="2279650" y="0"/>
                </a:lnTo>
                <a:lnTo>
                  <a:pt x="2279650" y="234950"/>
                </a:lnTo>
                <a:lnTo>
                  <a:pt x="0" y="234950"/>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8886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8839" y="264981"/>
            <a:ext cx="8494431" cy="572029"/>
          </a:xfrm>
        </p:spPr>
        <p:txBody>
          <a:bodyPr/>
          <a:lstStyle/>
          <a:p>
            <a:r>
              <a:rPr lang="en-US" altLang="ja-JP" dirty="0"/>
              <a:t>UiPath Enterprise</a:t>
            </a:r>
            <a:r>
              <a:rPr lang="ja-JP" altLang="en-US" dirty="0"/>
              <a:t>版インストール手順</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336418" y="946727"/>
            <a:ext cx="8448830" cy="2012373"/>
          </a:xfrm>
        </p:spPr>
        <p:txBody>
          <a:bodyPr>
            <a:normAutofit/>
          </a:bodyPr>
          <a:lstStyle/>
          <a:p>
            <a:pPr marL="0" indent="0">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First Name, Last Name, Email</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等の必要事項を記入し、チェックボックスにチェックを入れ、「</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REQUEST TRIAL</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」ボタンを押下してください。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スライド番号プレースホルダー 3"/>
          <p:cNvSpPr>
            <a:spLocks noGrp="1"/>
          </p:cNvSpPr>
          <p:nvPr>
            <p:ph type="sldNum" sz="quarter" idx="12"/>
          </p:nvPr>
        </p:nvSpPr>
        <p:spPr/>
        <p:txBody>
          <a:bodyPr/>
          <a:lstStyle/>
          <a:p>
            <a:fld id="{0DE500AB-5460-4E7E-9C90-EACD799BBA71}" type="slidenum">
              <a:rPr lang="ja-JP" altLang="en-US" smtClean="0"/>
              <a:pPr/>
              <a:t>19</a:t>
            </a:fld>
            <a:endParaRPr lang="ja-JP" altLang="en-US"/>
          </a:p>
        </p:txBody>
      </p:sp>
      <p:grpSp>
        <p:nvGrpSpPr>
          <p:cNvPr id="5" name="グループ化 4"/>
          <p:cNvGrpSpPr>
            <a:grpSpLocks noChangeAspect="1"/>
          </p:cNvGrpSpPr>
          <p:nvPr/>
        </p:nvGrpSpPr>
        <p:grpSpPr>
          <a:xfrm>
            <a:off x="1916094" y="1762540"/>
            <a:ext cx="4971528" cy="4686428"/>
            <a:chOff x="2404242" y="2222694"/>
            <a:chExt cx="4483379" cy="4226273"/>
          </a:xfrm>
        </p:grpSpPr>
        <p:pic>
          <p:nvPicPr>
            <p:cNvPr id="17" name="図 16">
              <a:extLst>
                <a:ext uri="{FF2B5EF4-FFF2-40B4-BE49-F238E27FC236}">
                  <a16:creationId xmlns="" xmlns:a16="http://schemas.microsoft.com/office/drawing/2014/main" id="{0052C708-1C9C-4A94-A090-EF4C8BB81919}"/>
                </a:ext>
              </a:extLst>
            </p:cNvPr>
            <p:cNvPicPr>
              <a:picLocks noChangeAspect="1"/>
            </p:cNvPicPr>
            <p:nvPr/>
          </p:nvPicPr>
          <p:blipFill rotWithShape="1">
            <a:blip r:embed="rId2"/>
            <a:srcRect t="9242"/>
            <a:stretch/>
          </p:blipFill>
          <p:spPr>
            <a:xfrm>
              <a:off x="2404242" y="2222694"/>
              <a:ext cx="4483375" cy="2192382"/>
            </a:xfrm>
            <a:prstGeom prst="rect">
              <a:avLst/>
            </a:prstGeom>
          </p:spPr>
        </p:pic>
        <p:pic>
          <p:nvPicPr>
            <p:cNvPr id="21" name="図 20">
              <a:extLst>
                <a:ext uri="{FF2B5EF4-FFF2-40B4-BE49-F238E27FC236}">
                  <a16:creationId xmlns="" xmlns:a16="http://schemas.microsoft.com/office/drawing/2014/main" id="{776E5554-06EB-46BA-A395-E69EC95F163C}"/>
                </a:ext>
              </a:extLst>
            </p:cNvPr>
            <p:cNvPicPr>
              <a:picLocks noChangeAspect="1"/>
            </p:cNvPicPr>
            <p:nvPr/>
          </p:nvPicPr>
          <p:blipFill rotWithShape="1">
            <a:blip r:embed="rId3"/>
            <a:srcRect t="23291"/>
            <a:stretch/>
          </p:blipFill>
          <p:spPr>
            <a:xfrm>
              <a:off x="2404246" y="4119897"/>
              <a:ext cx="4483375" cy="1853016"/>
            </a:xfrm>
            <a:prstGeom prst="rect">
              <a:avLst/>
            </a:prstGeom>
          </p:spPr>
        </p:pic>
        <p:pic>
          <p:nvPicPr>
            <p:cNvPr id="22" name="図 21">
              <a:extLst>
                <a:ext uri="{FF2B5EF4-FFF2-40B4-BE49-F238E27FC236}">
                  <a16:creationId xmlns="" xmlns:a16="http://schemas.microsoft.com/office/drawing/2014/main" id="{AA571055-9F42-4C3D-9531-5E42FF03FB1D}"/>
                </a:ext>
              </a:extLst>
            </p:cNvPr>
            <p:cNvPicPr>
              <a:picLocks noChangeAspect="1"/>
            </p:cNvPicPr>
            <p:nvPr/>
          </p:nvPicPr>
          <p:blipFill rotWithShape="1">
            <a:blip r:embed="rId4"/>
            <a:srcRect t="65776" b="3044"/>
            <a:stretch/>
          </p:blipFill>
          <p:spPr>
            <a:xfrm>
              <a:off x="2404246" y="5695760"/>
              <a:ext cx="4483371" cy="753207"/>
            </a:xfrm>
            <a:prstGeom prst="rect">
              <a:avLst/>
            </a:prstGeom>
          </p:spPr>
        </p:pic>
      </p:grpSp>
      <p:sp>
        <p:nvSpPr>
          <p:cNvPr id="8" name="円形吹き出し 7"/>
          <p:cNvSpPr/>
          <p:nvPr/>
        </p:nvSpPr>
        <p:spPr>
          <a:xfrm>
            <a:off x="5576387" y="5611642"/>
            <a:ext cx="1427086" cy="612197"/>
          </a:xfrm>
          <a:prstGeom prst="wedgeEllipseCallout">
            <a:avLst>
              <a:gd name="adj1" fmla="val -63670"/>
              <a:gd name="adj2" fmla="val 37971"/>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23" name="object 6">
            <a:extLst>
              <a:ext uri="{FF2B5EF4-FFF2-40B4-BE49-F238E27FC236}">
                <a16:creationId xmlns="" xmlns:a16="http://schemas.microsoft.com/office/drawing/2014/main" id="{9110D86A-CFE2-4050-8305-A25B003D5C72}"/>
              </a:ext>
            </a:extLst>
          </p:cNvPr>
          <p:cNvSpPr/>
          <p:nvPr/>
        </p:nvSpPr>
        <p:spPr>
          <a:xfrm>
            <a:off x="4489451" y="6168934"/>
            <a:ext cx="684000" cy="180000"/>
          </a:xfrm>
          <a:custGeom>
            <a:avLst/>
            <a:gdLst/>
            <a:ahLst/>
            <a:cxnLst/>
            <a:rect l="l" t="t" r="r" b="b"/>
            <a:pathLst>
              <a:path w="2279650" h="234950">
                <a:moveTo>
                  <a:pt x="0" y="0"/>
                </a:moveTo>
                <a:lnTo>
                  <a:pt x="2279650" y="0"/>
                </a:lnTo>
                <a:lnTo>
                  <a:pt x="2279650" y="234950"/>
                </a:lnTo>
                <a:lnTo>
                  <a:pt x="0" y="234950"/>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03056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336417" y="264683"/>
            <a:ext cx="8441599" cy="572029"/>
          </a:xfrm>
        </p:spPr>
        <p:txBody>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目次</a:t>
            </a:r>
          </a:p>
        </p:txBody>
      </p:sp>
      <p:sp>
        <p:nvSpPr>
          <p:cNvPr id="4" name="スライド番号プレースホルダー 3"/>
          <p:cNvSpPr>
            <a:spLocks noGrp="1"/>
          </p:cNvSpPr>
          <p:nvPr>
            <p:ph type="sldNum" sz="quarter" idx="12"/>
          </p:nvPr>
        </p:nvSpPr>
        <p:spPr/>
        <p:txBody>
          <a:bodyPr/>
          <a:lstStyle/>
          <a:p>
            <a:fld id="{ED0FDA86-CCCD-46B0-935D-A9F9C397DF86}" type="slidenum">
              <a:rPr lang="ja-JP" altLang="en-US" smtClean="0"/>
              <a:pPr/>
              <a:t>2</a:t>
            </a:fld>
            <a:endParaRPr lang="ja-JP" altLang="en-US" dirty="0"/>
          </a:p>
        </p:txBody>
      </p:sp>
      <p:sp>
        <p:nvSpPr>
          <p:cNvPr id="13" name="コンテンツ プレースホルダー 9"/>
          <p:cNvSpPr txBox="1">
            <a:spLocks/>
          </p:cNvSpPr>
          <p:nvPr/>
        </p:nvSpPr>
        <p:spPr>
          <a:xfrm>
            <a:off x="336418" y="1018734"/>
            <a:ext cx="8448830" cy="5650626"/>
          </a:xfrm>
          <a:prstGeom prst="rect">
            <a:avLst/>
          </a:prstGeom>
        </p:spPr>
        <p:txBody>
          <a:bodyPr vert="horz" lIns="91440" tIns="45720" rIns="91440" bIns="45720" numCol="1" rtlCol="0">
            <a:noAutofit/>
          </a:bodyPr>
          <a:lstStyle>
            <a:lvl1pPr marL="342900" indent="-342900" algn="l" defTabSz="914400" rtl="0" eaLnBrk="1" latinLnBrk="0" hangingPunct="1">
              <a:spcBef>
                <a:spcPct val="20000"/>
              </a:spcBef>
              <a:buFont typeface="Arial" pitchFamily="34" charset="0"/>
              <a:buChar char="•"/>
              <a:defRPr kumimoji="1" sz="20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tabLst>
                <a:tab pos="2959100" algn="l"/>
              </a:tabLst>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Ⅰ.</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事前準備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tabLst>
                <a:tab pos="2959100" algn="l"/>
              </a:tabLst>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tabLst>
                <a:tab pos="2959100" algn="l"/>
              </a:tabLst>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Ⅱ.</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エディションの違いについて</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tabLst>
                <a:tab pos="2959100" algn="l"/>
              </a:tabLst>
            </a:pP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a:p>
            <a:pPr marL="0" indent="0" defTabSz="190500">
              <a:buNone/>
              <a:tabLst>
                <a:tab pos="2959100" algn="l"/>
              </a:tabLst>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Ⅲ.</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UiPath Community</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版</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インストール手順</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tabLst>
                <a:tab pos="2959100" algn="l"/>
              </a:tabLst>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tabLst>
                <a:tab pos="2959100" algn="l"/>
              </a:tabLst>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Ⅳ.</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UiPath Enterprise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版</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インストール手順</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tabLst>
                <a:tab pos="2959100" algn="l"/>
              </a:tabLst>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tabLst>
                <a:tab pos="2959100" algn="l"/>
              </a:tabLst>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Ⅴ.</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UiPath </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設定手順</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tabLst>
                <a:tab pos="2959100" algn="l"/>
              </a:tabLst>
            </a:pP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60922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 xmlns:a16="http://schemas.microsoft.com/office/drawing/2014/main" id="{01E01BDC-3D25-4AB3-89EB-7DF38A241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53" y="2055027"/>
            <a:ext cx="7706801" cy="4153480"/>
          </a:xfrm>
          <a:prstGeom prst="rect">
            <a:avLst/>
          </a:prstGeom>
        </p:spPr>
      </p:pic>
      <p:sp>
        <p:nvSpPr>
          <p:cNvPr id="2" name="タイトル 1"/>
          <p:cNvSpPr>
            <a:spLocks noGrp="1"/>
          </p:cNvSpPr>
          <p:nvPr>
            <p:ph type="title"/>
          </p:nvPr>
        </p:nvSpPr>
        <p:spPr>
          <a:xfrm>
            <a:off x="298839" y="264981"/>
            <a:ext cx="8494431" cy="572029"/>
          </a:xfrm>
        </p:spPr>
        <p:txBody>
          <a:bodyPr/>
          <a:lstStyle/>
          <a:p>
            <a:r>
              <a:rPr lang="en-US" altLang="ja-JP" dirty="0"/>
              <a:t>UiPath Enterprise</a:t>
            </a:r>
            <a:r>
              <a:rPr lang="ja-JP" altLang="en-US" dirty="0"/>
              <a:t>版インストール手順</a:t>
            </a:r>
            <a:endParaRPr kumimoji="1" lang="ja-JP" altLang="en-US" dirty="0"/>
          </a:p>
        </p:txBody>
      </p:sp>
      <p:sp>
        <p:nvSpPr>
          <p:cNvPr id="3" name="コンテンツ プレースホルダー 2"/>
          <p:cNvSpPr>
            <a:spLocks noGrp="1"/>
          </p:cNvSpPr>
          <p:nvPr>
            <p:ph idx="1"/>
          </p:nvPr>
        </p:nvSpPr>
        <p:spPr>
          <a:xfrm>
            <a:off x="336418" y="946727"/>
            <a:ext cx="8448830" cy="2012373"/>
          </a:xfrm>
        </p:spPr>
        <p:txBody>
          <a:bodyPr>
            <a:normAutofit/>
          </a:bodyPr>
          <a:lstStyle/>
          <a:p>
            <a:pPr marL="0" indent="0">
              <a:buNone/>
            </a:pPr>
            <a:r>
              <a:rPr lang="ja-JP" altLang="en-US" sz="1800" dirty="0"/>
              <a:t>「</a:t>
            </a:r>
            <a:r>
              <a:rPr lang="en-US" altLang="ja-JP" sz="1800" dirty="0"/>
              <a:t>UiPathPlatform.msi</a:t>
            </a:r>
            <a:r>
              <a:rPr lang="ja-JP" altLang="en-US" sz="1800" dirty="0"/>
              <a:t>」をダウンロードします。</a:t>
            </a:r>
            <a:endParaRPr lang="en-US" altLang="ja-JP" sz="1800" dirty="0"/>
          </a:p>
          <a:p>
            <a:pPr marL="0" indent="0">
              <a:buNone/>
            </a:pPr>
            <a:r>
              <a:rPr lang="ja-JP" altLang="en-US" sz="1800" dirty="0"/>
              <a:t>登録したメールアドレスに送信されたメールからダウンロードしてください。</a:t>
            </a:r>
            <a:endParaRPr lang="en-US" altLang="ja-JP" sz="1800" dirty="0"/>
          </a:p>
          <a:p>
            <a:pPr marL="0" indent="0">
              <a:buNone/>
            </a:pPr>
            <a:endParaRPr lang="en-US" altLang="ja-JP" sz="1800" dirty="0"/>
          </a:p>
        </p:txBody>
      </p:sp>
      <p:sp>
        <p:nvSpPr>
          <p:cNvPr id="4" name="スライド番号プレースホルダー 3"/>
          <p:cNvSpPr>
            <a:spLocks noGrp="1"/>
          </p:cNvSpPr>
          <p:nvPr>
            <p:ph type="sldNum" sz="quarter" idx="12"/>
          </p:nvPr>
        </p:nvSpPr>
        <p:spPr/>
        <p:txBody>
          <a:bodyPr/>
          <a:lstStyle/>
          <a:p>
            <a:fld id="{0DE500AB-5460-4E7E-9C90-EACD799BBA71}" type="slidenum">
              <a:rPr lang="ja-JP" altLang="en-US" smtClean="0"/>
              <a:pPr/>
              <a:t>20</a:t>
            </a:fld>
            <a:endParaRPr lang="ja-JP" altLang="en-US"/>
          </a:p>
        </p:txBody>
      </p:sp>
      <p:sp>
        <p:nvSpPr>
          <p:cNvPr id="16" name="object 6">
            <a:extLst>
              <a:ext uri="{FF2B5EF4-FFF2-40B4-BE49-F238E27FC236}">
                <a16:creationId xmlns="" xmlns:a16="http://schemas.microsoft.com/office/drawing/2014/main" id="{2D79AE7E-F6AB-4571-B48C-E65EE8DCD34D}"/>
              </a:ext>
            </a:extLst>
          </p:cNvPr>
          <p:cNvSpPr/>
          <p:nvPr/>
        </p:nvSpPr>
        <p:spPr>
          <a:xfrm>
            <a:off x="3595877" y="5631760"/>
            <a:ext cx="1805179" cy="245763"/>
          </a:xfrm>
          <a:custGeom>
            <a:avLst/>
            <a:gdLst/>
            <a:ahLst/>
            <a:cxnLst/>
            <a:rect l="l" t="t" r="r" b="b"/>
            <a:pathLst>
              <a:path w="2279650" h="234950">
                <a:moveTo>
                  <a:pt x="0" y="0"/>
                </a:moveTo>
                <a:lnTo>
                  <a:pt x="2279650" y="0"/>
                </a:lnTo>
                <a:lnTo>
                  <a:pt x="2279650" y="234950"/>
                </a:lnTo>
                <a:lnTo>
                  <a:pt x="0" y="234950"/>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
        <p:nvSpPr>
          <p:cNvPr id="13" name="円形吹き出し 7">
            <a:extLst>
              <a:ext uri="{FF2B5EF4-FFF2-40B4-BE49-F238E27FC236}">
                <a16:creationId xmlns="" xmlns:a16="http://schemas.microsoft.com/office/drawing/2014/main" id="{6EF6958E-6F7C-4BE6-AF14-CADB0831103A}"/>
              </a:ext>
            </a:extLst>
          </p:cNvPr>
          <p:cNvSpPr/>
          <p:nvPr/>
        </p:nvSpPr>
        <p:spPr>
          <a:xfrm>
            <a:off x="5489448" y="5030487"/>
            <a:ext cx="1778000" cy="847036"/>
          </a:xfrm>
          <a:prstGeom prst="wedgeEllipseCallout">
            <a:avLst>
              <a:gd name="adj1" fmla="val -63670"/>
              <a:gd name="adj2" fmla="val 37971"/>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20393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8839" y="264981"/>
            <a:ext cx="8494431" cy="572029"/>
          </a:xfrm>
        </p:spPr>
        <p:txBody>
          <a:bodyPr/>
          <a:lstStyle/>
          <a:p>
            <a:r>
              <a:rPr lang="en-US" altLang="ja-JP" dirty="0"/>
              <a:t>UiPath Enterprise</a:t>
            </a:r>
            <a:r>
              <a:rPr lang="ja-JP" altLang="en-US" dirty="0"/>
              <a:t>版インストール手順</a:t>
            </a:r>
            <a:endParaRPr kumimoji="1" lang="ja-JP" altLang="en-US" dirty="0"/>
          </a:p>
        </p:txBody>
      </p:sp>
      <p:sp>
        <p:nvSpPr>
          <p:cNvPr id="3" name="コンテンツ プレースホルダー 2"/>
          <p:cNvSpPr>
            <a:spLocks noGrp="1"/>
          </p:cNvSpPr>
          <p:nvPr>
            <p:ph idx="1"/>
          </p:nvPr>
        </p:nvSpPr>
        <p:spPr>
          <a:xfrm>
            <a:off x="336418" y="946727"/>
            <a:ext cx="8448830" cy="2012373"/>
          </a:xfrm>
        </p:spPr>
        <p:txBody>
          <a:bodyPr>
            <a:normAutofit/>
          </a:bodyPr>
          <a:lstStyle/>
          <a:p>
            <a:pPr marL="0" indent="0">
              <a:buNone/>
            </a:pPr>
            <a:r>
              <a:rPr lang="ja-JP" altLang="en-US" sz="1800" dirty="0"/>
              <a:t>「</a:t>
            </a:r>
            <a:r>
              <a:rPr lang="en-US" altLang="ja-JP" sz="1800" dirty="0"/>
              <a:t>UiPathPlatform.msi</a:t>
            </a:r>
            <a:r>
              <a:rPr lang="ja-JP" altLang="en-US" sz="1800" dirty="0"/>
              <a:t>」を実行すると下記画面が起動します。</a:t>
            </a:r>
            <a:endParaRPr lang="en-US" altLang="ja-JP" sz="1800" dirty="0"/>
          </a:p>
          <a:p>
            <a:pPr marL="0" indent="0">
              <a:buNone/>
            </a:pPr>
            <a:r>
              <a:rPr lang="ja-JP" altLang="en-US" sz="1800" dirty="0"/>
              <a:t>「実行」ボタンを押下してください。</a:t>
            </a:r>
            <a:endParaRPr lang="en-US" altLang="ja-JP" sz="1800" dirty="0"/>
          </a:p>
          <a:p>
            <a:pPr marL="0" indent="0">
              <a:buNone/>
            </a:pPr>
            <a:endParaRPr lang="en-US" altLang="ja-JP" sz="1800" dirty="0"/>
          </a:p>
          <a:p>
            <a:pPr marL="0" indent="0">
              <a:buNone/>
            </a:pPr>
            <a:endParaRPr lang="en-US" altLang="ja-JP" sz="1800" dirty="0"/>
          </a:p>
        </p:txBody>
      </p:sp>
      <p:sp>
        <p:nvSpPr>
          <p:cNvPr id="4" name="スライド番号プレースホルダー 3"/>
          <p:cNvSpPr>
            <a:spLocks noGrp="1"/>
          </p:cNvSpPr>
          <p:nvPr>
            <p:ph type="sldNum" sz="quarter" idx="12"/>
          </p:nvPr>
        </p:nvSpPr>
        <p:spPr/>
        <p:txBody>
          <a:bodyPr/>
          <a:lstStyle/>
          <a:p>
            <a:fld id="{0DE500AB-5460-4E7E-9C90-EACD799BBA71}" type="slidenum">
              <a:rPr lang="ja-JP" altLang="en-US" smtClean="0"/>
              <a:pPr/>
              <a:t>21</a:t>
            </a:fld>
            <a:endParaRPr lang="ja-JP" altLang="en-US"/>
          </a:p>
        </p:txBody>
      </p:sp>
      <p:sp>
        <p:nvSpPr>
          <p:cNvPr id="8" name="object 6">
            <a:extLst>
              <a:ext uri="{FF2B5EF4-FFF2-40B4-BE49-F238E27FC236}">
                <a16:creationId xmlns="" xmlns:a16="http://schemas.microsoft.com/office/drawing/2014/main" id="{F9961D55-05A4-4D16-A516-BBF605B4C878}"/>
              </a:ext>
            </a:extLst>
          </p:cNvPr>
          <p:cNvSpPr/>
          <p:nvPr/>
        </p:nvSpPr>
        <p:spPr>
          <a:xfrm>
            <a:off x="2412492" y="2400142"/>
            <a:ext cx="4146804" cy="2685796"/>
          </a:xfrm>
          <a:prstGeom prst="rect">
            <a:avLst/>
          </a:prstGeom>
          <a:blipFill>
            <a:blip r:embed="rId2" cstate="print"/>
            <a:stretch>
              <a:fillRect/>
            </a:stretch>
          </a:blipFill>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
        <p:nvSpPr>
          <p:cNvPr id="9" name="object 7">
            <a:extLst>
              <a:ext uri="{FF2B5EF4-FFF2-40B4-BE49-F238E27FC236}">
                <a16:creationId xmlns="" xmlns:a16="http://schemas.microsoft.com/office/drawing/2014/main" id="{D558BD1B-26D7-467B-869D-B2CDA219DE22}"/>
              </a:ext>
            </a:extLst>
          </p:cNvPr>
          <p:cNvSpPr/>
          <p:nvPr/>
        </p:nvSpPr>
        <p:spPr>
          <a:xfrm>
            <a:off x="4647820" y="3824688"/>
            <a:ext cx="816486" cy="317053"/>
          </a:xfrm>
          <a:custGeom>
            <a:avLst/>
            <a:gdLst/>
            <a:ahLst/>
            <a:cxnLst/>
            <a:rect l="l" t="t" r="r" b="b"/>
            <a:pathLst>
              <a:path w="723264" h="262254">
                <a:moveTo>
                  <a:pt x="0" y="0"/>
                </a:moveTo>
                <a:lnTo>
                  <a:pt x="723265" y="0"/>
                </a:lnTo>
                <a:lnTo>
                  <a:pt x="723265" y="262255"/>
                </a:lnTo>
                <a:lnTo>
                  <a:pt x="0" y="262255"/>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
        <p:nvSpPr>
          <p:cNvPr id="17" name="円形吹き出し 7">
            <a:extLst>
              <a:ext uri="{FF2B5EF4-FFF2-40B4-BE49-F238E27FC236}">
                <a16:creationId xmlns="" xmlns:a16="http://schemas.microsoft.com/office/drawing/2014/main" id="{4D3BB2C4-CAF1-4B11-8EB7-C27D2E1FAB69}"/>
              </a:ext>
            </a:extLst>
          </p:cNvPr>
          <p:cNvSpPr/>
          <p:nvPr/>
        </p:nvSpPr>
        <p:spPr>
          <a:xfrm>
            <a:off x="5670296" y="3149005"/>
            <a:ext cx="1778000" cy="847036"/>
          </a:xfrm>
          <a:prstGeom prst="wedgeEllipseCallout">
            <a:avLst>
              <a:gd name="adj1" fmla="val -63670"/>
              <a:gd name="adj2" fmla="val 37971"/>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41893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8839" y="264981"/>
            <a:ext cx="8494431" cy="572029"/>
          </a:xfrm>
        </p:spPr>
        <p:txBody>
          <a:bodyPr/>
          <a:lstStyle/>
          <a:p>
            <a:r>
              <a:rPr lang="en-US" altLang="ja-JP" dirty="0"/>
              <a:t>UiPath Enterprise</a:t>
            </a:r>
            <a:r>
              <a:rPr lang="ja-JP" altLang="en-US" dirty="0"/>
              <a:t>版インストール手順</a:t>
            </a:r>
            <a:endParaRPr kumimoji="1" lang="ja-JP" altLang="en-US" dirty="0"/>
          </a:p>
        </p:txBody>
      </p:sp>
      <p:sp>
        <p:nvSpPr>
          <p:cNvPr id="3" name="コンテンツ プレースホルダー 2"/>
          <p:cNvSpPr>
            <a:spLocks noGrp="1"/>
          </p:cNvSpPr>
          <p:nvPr>
            <p:ph idx="1"/>
          </p:nvPr>
        </p:nvSpPr>
        <p:spPr>
          <a:xfrm>
            <a:off x="336418" y="946727"/>
            <a:ext cx="8448830" cy="2012373"/>
          </a:xfrm>
        </p:spPr>
        <p:txBody>
          <a:bodyPr>
            <a:normAutofit/>
          </a:bodyPr>
          <a:lstStyle/>
          <a:p>
            <a:pPr marL="0" indent="0">
              <a:buNone/>
            </a:pPr>
            <a:r>
              <a:rPr lang="ja-JP" altLang="en-US" sz="1800" spc="50" dirty="0">
                <a:latin typeface="Meiryo UI" panose="020B0604030504040204" pitchFamily="50" charset="-128"/>
                <a:cs typeface="Meiryo UI" panose="020B0604030504040204" pitchFamily="50" charset="-128"/>
              </a:rPr>
              <a:t>「</a:t>
            </a:r>
            <a:r>
              <a:rPr lang="en-US" altLang="ja-JP" sz="1800" spc="50" dirty="0">
                <a:latin typeface="Meiryo UI" panose="020B0604030504040204" pitchFamily="50" charset="-128"/>
                <a:cs typeface="Meiryo UI" panose="020B0604030504040204" pitchFamily="50" charset="-128"/>
              </a:rPr>
              <a:t>Next</a:t>
            </a:r>
            <a:r>
              <a:rPr lang="ja-JP" altLang="en-US" sz="1800" spc="50" dirty="0">
                <a:latin typeface="Meiryo UI" panose="020B0604030504040204" pitchFamily="50" charset="-128"/>
                <a:cs typeface="Meiryo UI" panose="020B0604030504040204" pitchFamily="50" charset="-128"/>
              </a:rPr>
              <a:t>」</a:t>
            </a:r>
            <a:r>
              <a:rPr lang="ja-JP" altLang="en-US" sz="1800" spc="-10" dirty="0">
                <a:latin typeface="Meiryo UI" panose="020B0604030504040204" pitchFamily="50" charset="-128"/>
                <a:cs typeface="Meiryo UI" panose="020B0604030504040204" pitchFamily="50" charset="-128"/>
              </a:rPr>
              <a:t>ボ</a:t>
            </a:r>
            <a:r>
              <a:rPr lang="ja-JP" altLang="en-US" sz="1800" spc="5" dirty="0">
                <a:latin typeface="Meiryo UI" panose="020B0604030504040204" pitchFamily="50" charset="-128"/>
                <a:cs typeface="Meiryo UI" panose="020B0604030504040204" pitchFamily="50" charset="-128"/>
              </a:rPr>
              <a:t>タ</a:t>
            </a:r>
            <a:r>
              <a:rPr lang="ja-JP" altLang="en-US" sz="1800" spc="-10" dirty="0">
                <a:latin typeface="Meiryo UI" panose="020B0604030504040204" pitchFamily="50" charset="-128"/>
                <a:cs typeface="Meiryo UI" panose="020B0604030504040204" pitchFamily="50" charset="-128"/>
              </a:rPr>
              <a:t>ン</a:t>
            </a:r>
            <a:r>
              <a:rPr lang="ja-JP" altLang="en-US" sz="1800" spc="5" dirty="0">
                <a:latin typeface="Meiryo UI" panose="020B0604030504040204" pitchFamily="50" charset="-128"/>
                <a:cs typeface="Meiryo UI" panose="020B0604030504040204" pitchFamily="50" charset="-128"/>
              </a:rPr>
              <a:t>を</a:t>
            </a:r>
            <a:r>
              <a:rPr lang="ja-JP" altLang="en-US" sz="1800" spc="-10" dirty="0">
                <a:latin typeface="Meiryo UI" panose="020B0604030504040204" pitchFamily="50" charset="-128"/>
                <a:cs typeface="Meiryo UI" panose="020B0604030504040204" pitchFamily="50" charset="-128"/>
              </a:rPr>
              <a:t>押下してください</a:t>
            </a:r>
            <a:r>
              <a:rPr lang="ja-JP" altLang="en-US" sz="1800" spc="5" dirty="0">
                <a:latin typeface="Meiryo UI" panose="020B0604030504040204" pitchFamily="50" charset="-128"/>
                <a:cs typeface="Meiryo UI" panose="020B0604030504040204" pitchFamily="50" charset="-128"/>
              </a:rPr>
              <a:t>。</a:t>
            </a:r>
            <a:endParaRPr lang="en-US" altLang="ja-JP" sz="1800" spc="5" dirty="0">
              <a:latin typeface="Meiryo UI" panose="020B0604030504040204" pitchFamily="50" charset="-128"/>
              <a:cs typeface="Meiryo UI" panose="020B0604030504040204" pitchFamily="50" charset="-128"/>
            </a:endParaRPr>
          </a:p>
          <a:p>
            <a:pPr marL="0" indent="0">
              <a:lnSpc>
                <a:spcPct val="100000"/>
              </a:lnSpc>
              <a:spcBef>
                <a:spcPts val="105"/>
              </a:spcBef>
              <a:buNone/>
            </a:pPr>
            <a:endParaRPr lang="en-US" altLang="ja-JP" sz="1800" spc="110" dirty="0">
              <a:latin typeface="Meiryo UI" panose="020B0604030504040204" pitchFamily="50" charset="-128"/>
              <a:cs typeface="Meiryo UI" panose="020B0604030504040204" pitchFamily="50" charset="-128"/>
            </a:endParaRPr>
          </a:p>
          <a:p>
            <a:pPr marL="0" indent="0">
              <a:lnSpc>
                <a:spcPct val="100000"/>
              </a:lnSpc>
              <a:spcBef>
                <a:spcPts val="105"/>
              </a:spcBef>
              <a:buNone/>
            </a:pPr>
            <a:r>
              <a:rPr lang="ja-JP" altLang="en-US" sz="1800" spc="110" dirty="0">
                <a:latin typeface="Meiryo UI" panose="020B0604030504040204" pitchFamily="50" charset="-128"/>
                <a:cs typeface="Meiryo UI" panose="020B0604030504040204" pitchFamily="50" charset="-128"/>
              </a:rPr>
              <a:t>「</a:t>
            </a:r>
            <a:r>
              <a:rPr lang="en-US" altLang="ja-JP" sz="1800" spc="110" dirty="0">
                <a:latin typeface="Meiryo UI" panose="020B0604030504040204" pitchFamily="50" charset="-128"/>
                <a:cs typeface="Meiryo UI" panose="020B0604030504040204" pitchFamily="50" charset="-128"/>
              </a:rPr>
              <a:t>I</a:t>
            </a:r>
            <a:r>
              <a:rPr lang="en-US" altLang="ja-JP" sz="1800" spc="114" dirty="0">
                <a:latin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cs typeface="Meiryo UI" panose="020B0604030504040204" pitchFamily="50" charset="-128"/>
              </a:rPr>
              <a:t>accept</a:t>
            </a:r>
            <a:r>
              <a:rPr lang="en-US" altLang="ja-JP" sz="1800" spc="125" dirty="0">
                <a:latin typeface="Meiryo UI" panose="020B0604030504040204" pitchFamily="50" charset="-128"/>
                <a:cs typeface="Meiryo UI" panose="020B0604030504040204" pitchFamily="50" charset="-128"/>
              </a:rPr>
              <a:t> </a:t>
            </a:r>
            <a:r>
              <a:rPr lang="en-US" altLang="ja-JP" sz="1800" spc="5" dirty="0">
                <a:latin typeface="Meiryo UI" panose="020B0604030504040204" pitchFamily="50" charset="-128"/>
                <a:cs typeface="Meiryo UI" panose="020B0604030504040204" pitchFamily="50" charset="-128"/>
              </a:rPr>
              <a:t>the</a:t>
            </a:r>
            <a:r>
              <a:rPr lang="en-US" altLang="ja-JP" sz="1800" spc="130" dirty="0">
                <a:latin typeface="Meiryo UI" panose="020B0604030504040204" pitchFamily="50" charset="-128"/>
                <a:cs typeface="Meiryo UI" panose="020B0604030504040204" pitchFamily="50" charset="-128"/>
              </a:rPr>
              <a:t> </a:t>
            </a:r>
            <a:r>
              <a:rPr lang="en-US" altLang="ja-JP" sz="1800" spc="20" dirty="0">
                <a:latin typeface="Meiryo UI" panose="020B0604030504040204" pitchFamily="50" charset="-128"/>
                <a:cs typeface="Meiryo UI" panose="020B0604030504040204" pitchFamily="50" charset="-128"/>
              </a:rPr>
              <a:t>terms</a:t>
            </a:r>
            <a:r>
              <a:rPr lang="en-US" altLang="ja-JP" sz="1800" spc="130" dirty="0">
                <a:latin typeface="Meiryo UI" panose="020B0604030504040204" pitchFamily="50" charset="-128"/>
                <a:cs typeface="Meiryo UI" panose="020B0604030504040204" pitchFamily="50" charset="-128"/>
              </a:rPr>
              <a:t> </a:t>
            </a:r>
            <a:r>
              <a:rPr lang="en-US" altLang="ja-JP" sz="1800" spc="-10" dirty="0">
                <a:latin typeface="Meiryo UI" panose="020B0604030504040204" pitchFamily="50" charset="-128"/>
                <a:cs typeface="Meiryo UI" panose="020B0604030504040204" pitchFamily="50" charset="-128"/>
              </a:rPr>
              <a:t>in</a:t>
            </a:r>
            <a:r>
              <a:rPr lang="en-US" altLang="ja-JP" sz="1800" spc="125" dirty="0">
                <a:latin typeface="Meiryo UI" panose="020B0604030504040204" pitchFamily="50" charset="-128"/>
                <a:cs typeface="Meiryo UI" panose="020B0604030504040204" pitchFamily="50" charset="-128"/>
              </a:rPr>
              <a:t> </a:t>
            </a:r>
            <a:r>
              <a:rPr lang="en-US" altLang="ja-JP" sz="1800" spc="5" dirty="0">
                <a:latin typeface="Meiryo UI" panose="020B0604030504040204" pitchFamily="50" charset="-128"/>
                <a:cs typeface="Meiryo UI" panose="020B0604030504040204" pitchFamily="50" charset="-128"/>
              </a:rPr>
              <a:t>the</a:t>
            </a:r>
            <a:r>
              <a:rPr lang="en-US" altLang="ja-JP" sz="1800" spc="130" dirty="0">
                <a:latin typeface="Meiryo UI" panose="020B0604030504040204" pitchFamily="50" charset="-128"/>
                <a:cs typeface="Meiryo UI" panose="020B0604030504040204" pitchFamily="50" charset="-128"/>
              </a:rPr>
              <a:t> </a:t>
            </a:r>
            <a:r>
              <a:rPr lang="en-US" altLang="ja-JP" sz="1800" spc="5" dirty="0">
                <a:latin typeface="Meiryo UI" panose="020B0604030504040204" pitchFamily="50" charset="-128"/>
                <a:cs typeface="Meiryo UI" panose="020B0604030504040204" pitchFamily="50" charset="-128"/>
              </a:rPr>
              <a:t>License</a:t>
            </a:r>
            <a:r>
              <a:rPr lang="en-US" altLang="ja-JP" sz="1800" spc="120" dirty="0">
                <a:latin typeface="Meiryo UI" panose="020B0604030504040204" pitchFamily="50" charset="-128"/>
                <a:cs typeface="Meiryo UI" panose="020B0604030504040204" pitchFamily="50" charset="-128"/>
              </a:rPr>
              <a:t> </a:t>
            </a:r>
            <a:r>
              <a:rPr lang="en-US" altLang="ja-JP" sz="1800" spc="35" dirty="0">
                <a:latin typeface="Meiryo UI" panose="020B0604030504040204" pitchFamily="50" charset="-128"/>
                <a:cs typeface="Meiryo UI" panose="020B0604030504040204" pitchFamily="50" charset="-128"/>
              </a:rPr>
              <a:t>Agreement</a:t>
            </a:r>
            <a:r>
              <a:rPr lang="ja-JP" altLang="en-US" sz="1800" spc="35" dirty="0">
                <a:latin typeface="Meiryo UI" panose="020B0604030504040204" pitchFamily="50" charset="-128"/>
                <a:cs typeface="Meiryo UI" panose="020B0604030504040204" pitchFamily="50" charset="-128"/>
              </a:rPr>
              <a:t>」に</a:t>
            </a:r>
            <a:r>
              <a:rPr lang="ja-JP" altLang="en-US" sz="1800" spc="5" dirty="0">
                <a:latin typeface="Meiryo UI" panose="020B0604030504040204" pitchFamily="50" charset="-128"/>
                <a:cs typeface="Meiryo UI" panose="020B0604030504040204" pitchFamily="50" charset="-128"/>
              </a:rPr>
              <a:t>チ</a:t>
            </a:r>
            <a:r>
              <a:rPr lang="ja-JP" altLang="en-US" sz="1800" spc="-10" dirty="0">
                <a:latin typeface="Meiryo UI" panose="020B0604030504040204" pitchFamily="50" charset="-128"/>
                <a:cs typeface="Meiryo UI" panose="020B0604030504040204" pitchFamily="50" charset="-128"/>
              </a:rPr>
              <a:t>ェ</a:t>
            </a:r>
            <a:r>
              <a:rPr lang="ja-JP" altLang="en-US" sz="1800" spc="5" dirty="0">
                <a:latin typeface="Meiryo UI" panose="020B0604030504040204" pitchFamily="50" charset="-128"/>
                <a:cs typeface="Meiryo UI" panose="020B0604030504040204" pitchFamily="50" charset="-128"/>
              </a:rPr>
              <a:t>ッ</a:t>
            </a:r>
            <a:r>
              <a:rPr lang="ja-JP" altLang="en-US" sz="1800" spc="-10" dirty="0">
                <a:latin typeface="Meiryo UI" panose="020B0604030504040204" pitchFamily="50" charset="-128"/>
                <a:cs typeface="Meiryo UI" panose="020B0604030504040204" pitchFamily="50" charset="-128"/>
              </a:rPr>
              <a:t>ク</a:t>
            </a:r>
            <a:r>
              <a:rPr lang="ja-JP" altLang="en-US" sz="1800" spc="5" dirty="0">
                <a:latin typeface="Meiryo UI" panose="020B0604030504040204" pitchFamily="50" charset="-128"/>
                <a:cs typeface="Meiryo UI" panose="020B0604030504040204" pitchFamily="50" charset="-128"/>
              </a:rPr>
              <a:t>を</a:t>
            </a:r>
            <a:r>
              <a:rPr lang="ja-JP" altLang="en-US" sz="1800" spc="-10" dirty="0">
                <a:latin typeface="Meiryo UI" panose="020B0604030504040204" pitchFamily="50" charset="-128"/>
                <a:cs typeface="Meiryo UI" panose="020B0604030504040204" pitchFamily="50" charset="-128"/>
              </a:rPr>
              <a:t>い</a:t>
            </a:r>
            <a:r>
              <a:rPr lang="ja-JP" altLang="en-US" sz="1800" spc="5" dirty="0">
                <a:latin typeface="Meiryo UI" panose="020B0604030504040204" pitchFamily="50" charset="-128"/>
                <a:cs typeface="Meiryo UI" panose="020B0604030504040204" pitchFamily="50" charset="-128"/>
              </a:rPr>
              <a:t>れ</a:t>
            </a:r>
            <a:r>
              <a:rPr lang="ja-JP" altLang="en-US" sz="1800" spc="-10" dirty="0">
                <a:latin typeface="Meiryo UI" panose="020B0604030504040204" pitchFamily="50" charset="-128"/>
                <a:cs typeface="Meiryo UI" panose="020B0604030504040204" pitchFamily="50" charset="-128"/>
              </a:rPr>
              <a:t>、</a:t>
            </a:r>
          </a:p>
          <a:p>
            <a:pPr marL="0" indent="0">
              <a:lnSpc>
                <a:spcPct val="100000"/>
              </a:lnSpc>
              <a:spcBef>
                <a:spcPts val="105"/>
              </a:spcBef>
              <a:buNone/>
            </a:pPr>
            <a:r>
              <a:rPr lang="ja-JP" altLang="en-US" sz="1800" spc="30" dirty="0">
                <a:latin typeface="Meiryo UI" panose="020B0604030504040204" pitchFamily="50" charset="-128"/>
                <a:cs typeface="Meiryo UI" panose="020B0604030504040204" pitchFamily="50" charset="-128"/>
              </a:rPr>
              <a:t>「</a:t>
            </a:r>
            <a:r>
              <a:rPr lang="en-US" altLang="ja-JP" sz="1800" spc="30" dirty="0">
                <a:latin typeface="Meiryo UI" panose="020B0604030504040204" pitchFamily="50" charset="-128"/>
                <a:cs typeface="Meiryo UI" panose="020B0604030504040204" pitchFamily="50" charset="-128"/>
              </a:rPr>
              <a:t>Install</a:t>
            </a:r>
            <a:r>
              <a:rPr lang="ja-JP" altLang="en-US" sz="1800" spc="30" dirty="0">
                <a:latin typeface="Meiryo UI" panose="020B0604030504040204" pitchFamily="50" charset="-128"/>
                <a:cs typeface="Meiryo UI" panose="020B0604030504040204" pitchFamily="50" charset="-128"/>
              </a:rPr>
              <a:t>」</a:t>
            </a:r>
            <a:r>
              <a:rPr lang="ja-JP" altLang="en-US" sz="1800" spc="5" dirty="0">
                <a:latin typeface="Meiryo UI" panose="020B0604030504040204" pitchFamily="50" charset="-128"/>
                <a:cs typeface="Meiryo UI" panose="020B0604030504040204" pitchFamily="50" charset="-128"/>
              </a:rPr>
              <a:t>ボ</a:t>
            </a:r>
            <a:r>
              <a:rPr lang="ja-JP" altLang="en-US" sz="1800" spc="-10" dirty="0">
                <a:latin typeface="Meiryo UI" panose="020B0604030504040204" pitchFamily="50" charset="-128"/>
                <a:cs typeface="Meiryo UI" panose="020B0604030504040204" pitchFamily="50" charset="-128"/>
              </a:rPr>
              <a:t>タ</a:t>
            </a:r>
            <a:r>
              <a:rPr lang="ja-JP" altLang="en-US" sz="1800" spc="5" dirty="0">
                <a:latin typeface="Meiryo UI" panose="020B0604030504040204" pitchFamily="50" charset="-128"/>
                <a:cs typeface="Meiryo UI" panose="020B0604030504040204" pitchFamily="50" charset="-128"/>
              </a:rPr>
              <a:t>ン</a:t>
            </a:r>
            <a:r>
              <a:rPr lang="ja-JP" altLang="en-US" sz="1800" spc="-10" dirty="0">
                <a:latin typeface="Meiryo UI" panose="020B0604030504040204" pitchFamily="50" charset="-128"/>
                <a:cs typeface="Meiryo UI" panose="020B0604030504040204" pitchFamily="50" charset="-128"/>
              </a:rPr>
              <a:t>を</a:t>
            </a:r>
            <a:r>
              <a:rPr lang="ja-JP" altLang="en-US" sz="1800" spc="5" dirty="0">
                <a:latin typeface="Meiryo UI" panose="020B0604030504040204" pitchFamily="50" charset="-128"/>
                <a:cs typeface="Meiryo UI" panose="020B0604030504040204" pitchFamily="50" charset="-128"/>
              </a:rPr>
              <a:t>押下してください。</a:t>
            </a:r>
            <a:endParaRPr lang="ja-JP" altLang="en-US" sz="1800" dirty="0">
              <a:latin typeface="Meiryo UI" panose="020B0604030504040204" pitchFamily="50" charset="-128"/>
              <a:cs typeface="Meiryo UI" panose="020B0604030504040204" pitchFamily="50" charset="-128"/>
            </a:endParaRPr>
          </a:p>
          <a:p>
            <a:pPr marL="0" indent="0">
              <a:buNone/>
            </a:pPr>
            <a:endParaRPr lang="en-US" altLang="ja-JP" sz="1800" dirty="0"/>
          </a:p>
        </p:txBody>
      </p:sp>
      <p:sp>
        <p:nvSpPr>
          <p:cNvPr id="4" name="スライド番号プレースホルダー 3"/>
          <p:cNvSpPr>
            <a:spLocks noGrp="1"/>
          </p:cNvSpPr>
          <p:nvPr>
            <p:ph type="sldNum" sz="quarter" idx="12"/>
          </p:nvPr>
        </p:nvSpPr>
        <p:spPr>
          <a:xfrm>
            <a:off x="7709880" y="5158976"/>
            <a:ext cx="392540" cy="220449"/>
          </a:xfrm>
        </p:spPr>
        <p:txBody>
          <a:bodyPr/>
          <a:lstStyle/>
          <a:p>
            <a:fld id="{0DE500AB-5460-4E7E-9C90-EACD799BBA71}" type="slidenum">
              <a:rPr lang="ja-JP" altLang="en-US" smtClean="0"/>
              <a:pPr/>
              <a:t>22</a:t>
            </a:fld>
            <a:endParaRPr lang="ja-JP" altLang="en-US"/>
          </a:p>
        </p:txBody>
      </p:sp>
      <p:sp>
        <p:nvSpPr>
          <p:cNvPr id="9" name="object 7">
            <a:extLst>
              <a:ext uri="{FF2B5EF4-FFF2-40B4-BE49-F238E27FC236}">
                <a16:creationId xmlns="" xmlns:a16="http://schemas.microsoft.com/office/drawing/2014/main" id="{D558BD1B-26D7-467B-869D-B2CDA219DE22}"/>
              </a:ext>
            </a:extLst>
          </p:cNvPr>
          <p:cNvSpPr/>
          <p:nvPr/>
        </p:nvSpPr>
        <p:spPr>
          <a:xfrm>
            <a:off x="5523319" y="2471649"/>
            <a:ext cx="723265" cy="262255"/>
          </a:xfrm>
          <a:custGeom>
            <a:avLst/>
            <a:gdLst/>
            <a:ahLst/>
            <a:cxnLst/>
            <a:rect l="l" t="t" r="r" b="b"/>
            <a:pathLst>
              <a:path w="723264" h="262254">
                <a:moveTo>
                  <a:pt x="0" y="0"/>
                </a:moveTo>
                <a:lnTo>
                  <a:pt x="723265" y="0"/>
                </a:lnTo>
                <a:lnTo>
                  <a:pt x="723265" y="262255"/>
                </a:lnTo>
                <a:lnTo>
                  <a:pt x="0" y="262255"/>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
        <p:nvSpPr>
          <p:cNvPr id="12" name="object 4">
            <a:extLst>
              <a:ext uri="{FF2B5EF4-FFF2-40B4-BE49-F238E27FC236}">
                <a16:creationId xmlns="" xmlns:a16="http://schemas.microsoft.com/office/drawing/2014/main" id="{5BD85AAD-D62A-4909-B63C-D560805105DC}"/>
              </a:ext>
            </a:extLst>
          </p:cNvPr>
          <p:cNvSpPr/>
          <p:nvPr/>
        </p:nvSpPr>
        <p:spPr>
          <a:xfrm>
            <a:off x="243586" y="2208715"/>
            <a:ext cx="4194175" cy="3276053"/>
          </a:xfrm>
          <a:prstGeom prst="rect">
            <a:avLst/>
          </a:prstGeom>
          <a:blipFill>
            <a:blip r:embed="rId2" cstate="print"/>
            <a:stretch>
              <a:fillRect/>
            </a:stretch>
          </a:blipFill>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
        <p:nvSpPr>
          <p:cNvPr id="13" name="object 5">
            <a:extLst>
              <a:ext uri="{FF2B5EF4-FFF2-40B4-BE49-F238E27FC236}">
                <a16:creationId xmlns="" xmlns:a16="http://schemas.microsoft.com/office/drawing/2014/main" id="{56031046-8F37-4736-8B21-225653A2B8CE}"/>
              </a:ext>
            </a:extLst>
          </p:cNvPr>
          <p:cNvSpPr/>
          <p:nvPr/>
        </p:nvSpPr>
        <p:spPr>
          <a:xfrm>
            <a:off x="4679150" y="2168164"/>
            <a:ext cx="4245394" cy="3316604"/>
          </a:xfrm>
          <a:prstGeom prst="rect">
            <a:avLst/>
          </a:prstGeom>
          <a:blipFill>
            <a:blip r:embed="rId3" cstate="print"/>
            <a:stretch>
              <a:fillRect/>
            </a:stretch>
          </a:blipFill>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
        <p:nvSpPr>
          <p:cNvPr id="14" name="object 6">
            <a:extLst>
              <a:ext uri="{FF2B5EF4-FFF2-40B4-BE49-F238E27FC236}">
                <a16:creationId xmlns="" xmlns:a16="http://schemas.microsoft.com/office/drawing/2014/main" id="{0B71F232-BE2B-4E71-8B77-A7B13A625B82}"/>
              </a:ext>
            </a:extLst>
          </p:cNvPr>
          <p:cNvSpPr/>
          <p:nvPr/>
        </p:nvSpPr>
        <p:spPr>
          <a:xfrm>
            <a:off x="4858219" y="4386219"/>
            <a:ext cx="2279650" cy="234950"/>
          </a:xfrm>
          <a:custGeom>
            <a:avLst/>
            <a:gdLst/>
            <a:ahLst/>
            <a:cxnLst/>
            <a:rect l="l" t="t" r="r" b="b"/>
            <a:pathLst>
              <a:path w="2279650" h="234950">
                <a:moveTo>
                  <a:pt x="0" y="0"/>
                </a:moveTo>
                <a:lnTo>
                  <a:pt x="2279650" y="0"/>
                </a:lnTo>
                <a:lnTo>
                  <a:pt x="2279650" y="234950"/>
                </a:lnTo>
                <a:lnTo>
                  <a:pt x="0" y="234950"/>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
        <p:nvSpPr>
          <p:cNvPr id="15" name="object 7">
            <a:extLst>
              <a:ext uri="{FF2B5EF4-FFF2-40B4-BE49-F238E27FC236}">
                <a16:creationId xmlns="" xmlns:a16="http://schemas.microsoft.com/office/drawing/2014/main" id="{25A469A9-2626-4C3F-A229-02EC1D5443F9}"/>
              </a:ext>
            </a:extLst>
          </p:cNvPr>
          <p:cNvSpPr/>
          <p:nvPr/>
        </p:nvSpPr>
        <p:spPr>
          <a:xfrm>
            <a:off x="7103579" y="5106309"/>
            <a:ext cx="866140" cy="206375"/>
          </a:xfrm>
          <a:custGeom>
            <a:avLst/>
            <a:gdLst/>
            <a:ahLst/>
            <a:cxnLst/>
            <a:rect l="l" t="t" r="r" b="b"/>
            <a:pathLst>
              <a:path w="866139" h="206375">
                <a:moveTo>
                  <a:pt x="0" y="0"/>
                </a:moveTo>
                <a:lnTo>
                  <a:pt x="866139" y="0"/>
                </a:lnTo>
                <a:lnTo>
                  <a:pt x="866139" y="206374"/>
                </a:lnTo>
                <a:lnTo>
                  <a:pt x="0" y="206374"/>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
        <p:nvSpPr>
          <p:cNvPr id="16" name="object 8">
            <a:extLst>
              <a:ext uri="{FF2B5EF4-FFF2-40B4-BE49-F238E27FC236}">
                <a16:creationId xmlns="" xmlns:a16="http://schemas.microsoft.com/office/drawing/2014/main" id="{AA5E0B1B-9AC3-4617-ADBA-8ACF96D2F3EB}"/>
              </a:ext>
            </a:extLst>
          </p:cNvPr>
          <p:cNvSpPr/>
          <p:nvPr/>
        </p:nvSpPr>
        <p:spPr>
          <a:xfrm>
            <a:off x="2824861" y="5077734"/>
            <a:ext cx="755015" cy="238125"/>
          </a:xfrm>
          <a:custGeom>
            <a:avLst/>
            <a:gdLst/>
            <a:ahLst/>
            <a:cxnLst/>
            <a:rect l="l" t="t" r="r" b="b"/>
            <a:pathLst>
              <a:path w="755014" h="238125">
                <a:moveTo>
                  <a:pt x="0" y="0"/>
                </a:moveTo>
                <a:lnTo>
                  <a:pt x="755014" y="0"/>
                </a:lnTo>
                <a:lnTo>
                  <a:pt x="755014" y="238125"/>
                </a:lnTo>
                <a:lnTo>
                  <a:pt x="0" y="238125"/>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
        <p:nvSpPr>
          <p:cNvPr id="17" name="円形吹き出し 7">
            <a:extLst>
              <a:ext uri="{FF2B5EF4-FFF2-40B4-BE49-F238E27FC236}">
                <a16:creationId xmlns="" xmlns:a16="http://schemas.microsoft.com/office/drawing/2014/main" id="{2F3F0FF4-1FEF-43D3-87A8-D339DFDA4E97}"/>
              </a:ext>
            </a:extLst>
          </p:cNvPr>
          <p:cNvSpPr/>
          <p:nvPr/>
        </p:nvSpPr>
        <p:spPr>
          <a:xfrm>
            <a:off x="1114475" y="3907287"/>
            <a:ext cx="1778000" cy="847036"/>
          </a:xfrm>
          <a:prstGeom prst="wedgeEllipseCallout">
            <a:avLst>
              <a:gd name="adj1" fmla="val 50844"/>
              <a:gd name="adj2" fmla="val 75395"/>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8" name="円形吹き出し 7">
            <a:extLst>
              <a:ext uri="{FF2B5EF4-FFF2-40B4-BE49-F238E27FC236}">
                <a16:creationId xmlns="" xmlns:a16="http://schemas.microsoft.com/office/drawing/2014/main" id="{448674C1-C994-42F3-AD0A-046BAF07F9DC}"/>
              </a:ext>
            </a:extLst>
          </p:cNvPr>
          <p:cNvSpPr/>
          <p:nvPr/>
        </p:nvSpPr>
        <p:spPr>
          <a:xfrm>
            <a:off x="7002493" y="3717230"/>
            <a:ext cx="1778000" cy="847036"/>
          </a:xfrm>
          <a:prstGeom prst="wedgeEllipseCallout">
            <a:avLst>
              <a:gd name="adj1" fmla="val -28013"/>
              <a:gd name="adj2" fmla="val 109940"/>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36614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8839" y="264981"/>
            <a:ext cx="8494431" cy="572029"/>
          </a:xfrm>
        </p:spPr>
        <p:txBody>
          <a:bodyPr/>
          <a:lstStyle/>
          <a:p>
            <a:r>
              <a:rPr lang="en-US" altLang="ja-JP" dirty="0"/>
              <a:t>UiPath Enterprise</a:t>
            </a:r>
            <a:r>
              <a:rPr lang="ja-JP" altLang="en-US" dirty="0"/>
              <a:t>版インストール手順</a:t>
            </a:r>
            <a:endParaRPr kumimoji="1" lang="ja-JP" altLang="en-US" dirty="0"/>
          </a:p>
        </p:txBody>
      </p:sp>
      <p:sp>
        <p:nvSpPr>
          <p:cNvPr id="3" name="コンテンツ プレースホルダー 2"/>
          <p:cNvSpPr>
            <a:spLocks noGrp="1"/>
          </p:cNvSpPr>
          <p:nvPr>
            <p:ph idx="1"/>
          </p:nvPr>
        </p:nvSpPr>
        <p:spPr>
          <a:xfrm>
            <a:off x="336418" y="946727"/>
            <a:ext cx="8448830" cy="2012373"/>
          </a:xfrm>
        </p:spPr>
        <p:txBody>
          <a:bodyPr>
            <a:normAutofit/>
          </a:bodyPr>
          <a:lstStyle/>
          <a:p>
            <a:pPr marL="0" indent="0">
              <a:lnSpc>
                <a:spcPct val="100000"/>
              </a:lnSpc>
              <a:spcBef>
                <a:spcPts val="105"/>
              </a:spcBef>
              <a:buNone/>
            </a:pPr>
            <a:r>
              <a:rPr lang="ja-JP" altLang="en-US" sz="1800" spc="30" dirty="0">
                <a:latin typeface="Meiryo UI" panose="020B0604030504040204" pitchFamily="50" charset="-128"/>
                <a:cs typeface="Meiryo UI" panose="020B0604030504040204" pitchFamily="50" charset="-128"/>
              </a:rPr>
              <a:t>「</a:t>
            </a:r>
            <a:r>
              <a:rPr lang="en-US" altLang="ja-JP" sz="1800" spc="30" dirty="0">
                <a:latin typeface="Meiryo UI" panose="020B0604030504040204" pitchFamily="50" charset="-128"/>
                <a:cs typeface="Meiryo UI" panose="020B0604030504040204" pitchFamily="50" charset="-128"/>
              </a:rPr>
              <a:t>Install</a:t>
            </a:r>
            <a:r>
              <a:rPr lang="ja-JP" altLang="en-US" sz="1800" spc="30" dirty="0">
                <a:latin typeface="Meiryo UI" panose="020B0604030504040204" pitchFamily="50" charset="-128"/>
                <a:cs typeface="Meiryo UI" panose="020B0604030504040204" pitchFamily="50" charset="-128"/>
              </a:rPr>
              <a:t>」</a:t>
            </a:r>
            <a:r>
              <a:rPr lang="ja-JP" altLang="en-US" sz="1800" spc="5" dirty="0">
                <a:latin typeface="Meiryo UI" panose="020B0604030504040204" pitchFamily="50" charset="-128"/>
                <a:cs typeface="Meiryo UI" panose="020B0604030504040204" pitchFamily="50" charset="-128"/>
              </a:rPr>
              <a:t>ボ</a:t>
            </a:r>
            <a:r>
              <a:rPr lang="ja-JP" altLang="en-US" sz="1800" spc="-10" dirty="0">
                <a:latin typeface="Meiryo UI" panose="020B0604030504040204" pitchFamily="50" charset="-128"/>
                <a:cs typeface="Meiryo UI" panose="020B0604030504040204" pitchFamily="50" charset="-128"/>
              </a:rPr>
              <a:t>タ</a:t>
            </a:r>
            <a:r>
              <a:rPr lang="ja-JP" altLang="en-US" sz="1800" spc="5" dirty="0">
                <a:latin typeface="Meiryo UI" panose="020B0604030504040204" pitchFamily="50" charset="-128"/>
                <a:cs typeface="Meiryo UI" panose="020B0604030504040204" pitchFamily="50" charset="-128"/>
              </a:rPr>
              <a:t>ン</a:t>
            </a:r>
            <a:r>
              <a:rPr lang="ja-JP" altLang="en-US" sz="1800" spc="-10" dirty="0">
                <a:latin typeface="Meiryo UI" panose="020B0604030504040204" pitchFamily="50" charset="-128"/>
                <a:cs typeface="Meiryo UI" panose="020B0604030504040204" pitchFamily="50" charset="-128"/>
              </a:rPr>
              <a:t>を</a:t>
            </a:r>
            <a:r>
              <a:rPr lang="ja-JP" altLang="en-US" sz="1800" spc="5" dirty="0">
                <a:latin typeface="Meiryo UI" panose="020B0604030504040204" pitchFamily="50" charset="-128"/>
                <a:cs typeface="Meiryo UI" panose="020B0604030504040204" pitchFamily="50" charset="-128"/>
              </a:rPr>
              <a:t>押下し</a:t>
            </a:r>
            <a:r>
              <a:rPr lang="ja-JP" altLang="en-US" sz="1800" spc="5" dirty="0">
                <a:cs typeface="Meiryo UI" panose="020B0604030504040204" pitchFamily="50" charset="-128"/>
              </a:rPr>
              <a:t>てください</a:t>
            </a:r>
            <a:r>
              <a:rPr lang="ja-JP" altLang="en-US" sz="1800" spc="5" dirty="0">
                <a:latin typeface="Meiryo UI" panose="020B0604030504040204" pitchFamily="50" charset="-128"/>
                <a:cs typeface="Meiryo UI" panose="020B0604030504040204" pitchFamily="50" charset="-128"/>
              </a:rPr>
              <a:t>。</a:t>
            </a:r>
            <a:endParaRPr lang="ja-JP" altLang="en-US" sz="1800" dirty="0">
              <a:latin typeface="Meiryo UI" panose="020B0604030504040204" pitchFamily="50" charset="-128"/>
              <a:cs typeface="Meiryo UI" panose="020B0604030504040204" pitchFamily="50" charset="-128"/>
            </a:endParaRPr>
          </a:p>
          <a:p>
            <a:pPr marL="0" indent="0">
              <a:buNone/>
            </a:pPr>
            <a:endParaRPr lang="en-US" altLang="ja-JP" sz="1800" dirty="0"/>
          </a:p>
          <a:p>
            <a:pPr marL="0" indent="0">
              <a:buNone/>
            </a:pPr>
            <a:r>
              <a:rPr lang="ja-JP" altLang="en-US" sz="1800" spc="30" dirty="0">
                <a:latin typeface="Meiryo UI" panose="020B0604030504040204" pitchFamily="50" charset="-128"/>
                <a:cs typeface="Meiryo UI" panose="020B0604030504040204" pitchFamily="50" charset="-128"/>
              </a:rPr>
              <a:t>「</a:t>
            </a:r>
            <a:r>
              <a:rPr lang="en-US" altLang="ja-JP" sz="1800" spc="30" dirty="0">
                <a:latin typeface="Meiryo UI" panose="020B0604030504040204" pitchFamily="50" charset="-128"/>
                <a:cs typeface="Meiryo UI" panose="020B0604030504040204" pitchFamily="50" charset="-128"/>
              </a:rPr>
              <a:t>Finish</a:t>
            </a:r>
            <a:r>
              <a:rPr lang="ja-JP" altLang="en-US" sz="1800" spc="30" dirty="0">
                <a:latin typeface="Meiryo UI" panose="020B0604030504040204" pitchFamily="50" charset="-128"/>
                <a:cs typeface="Meiryo UI" panose="020B0604030504040204" pitchFamily="50" charset="-128"/>
              </a:rPr>
              <a:t>」</a:t>
            </a:r>
            <a:r>
              <a:rPr lang="ja-JP" altLang="en-US" sz="1800" spc="5" dirty="0">
                <a:latin typeface="Meiryo UI" panose="020B0604030504040204" pitchFamily="50" charset="-128"/>
                <a:cs typeface="Meiryo UI" panose="020B0604030504040204" pitchFamily="50" charset="-128"/>
              </a:rPr>
              <a:t>ボ</a:t>
            </a:r>
            <a:r>
              <a:rPr lang="ja-JP" altLang="en-US" sz="1800" spc="-10" dirty="0">
                <a:latin typeface="Meiryo UI" panose="020B0604030504040204" pitchFamily="50" charset="-128"/>
                <a:cs typeface="Meiryo UI" panose="020B0604030504040204" pitchFamily="50" charset="-128"/>
              </a:rPr>
              <a:t>タ</a:t>
            </a:r>
            <a:r>
              <a:rPr lang="ja-JP" altLang="en-US" sz="1800" spc="5" dirty="0">
                <a:latin typeface="Meiryo UI" panose="020B0604030504040204" pitchFamily="50" charset="-128"/>
                <a:cs typeface="Meiryo UI" panose="020B0604030504040204" pitchFamily="50" charset="-128"/>
              </a:rPr>
              <a:t>ン</a:t>
            </a:r>
            <a:r>
              <a:rPr lang="ja-JP" altLang="en-US" sz="1800" spc="-10" dirty="0">
                <a:latin typeface="Meiryo UI" panose="020B0604030504040204" pitchFamily="50" charset="-128"/>
                <a:cs typeface="Meiryo UI" panose="020B0604030504040204" pitchFamily="50" charset="-128"/>
              </a:rPr>
              <a:t>を</a:t>
            </a:r>
            <a:r>
              <a:rPr lang="ja-JP" altLang="en-US" sz="1800" spc="5" dirty="0">
                <a:latin typeface="Meiryo UI" panose="020B0604030504040204" pitchFamily="50" charset="-128"/>
                <a:cs typeface="Meiryo UI" panose="020B0604030504040204" pitchFamily="50" charset="-128"/>
              </a:rPr>
              <a:t>押下</a:t>
            </a:r>
            <a:r>
              <a:rPr lang="ja-JP" altLang="en-US" sz="1800" spc="5" dirty="0">
                <a:cs typeface="Meiryo UI" panose="020B0604030504040204" pitchFamily="50" charset="-128"/>
              </a:rPr>
              <a:t>してください</a:t>
            </a:r>
            <a:r>
              <a:rPr lang="ja-JP" altLang="en-US" sz="1800" spc="5" dirty="0">
                <a:latin typeface="Meiryo UI" panose="020B0604030504040204" pitchFamily="50" charset="-128"/>
                <a:cs typeface="Meiryo UI" panose="020B0604030504040204" pitchFamily="50" charset="-128"/>
              </a:rPr>
              <a:t>。</a:t>
            </a:r>
            <a:endParaRPr lang="ja-JP" altLang="en-US" sz="1800" dirty="0">
              <a:latin typeface="Meiryo UI" panose="020B0604030504040204" pitchFamily="50" charset="-128"/>
              <a:cs typeface="Meiryo UI" panose="020B0604030504040204" pitchFamily="50" charset="-128"/>
            </a:endParaRPr>
          </a:p>
          <a:p>
            <a:pPr marL="0" indent="0">
              <a:buNone/>
            </a:pPr>
            <a:endParaRPr lang="en-US" altLang="ja-JP" sz="1800" b="1" dirty="0"/>
          </a:p>
        </p:txBody>
      </p:sp>
      <p:sp>
        <p:nvSpPr>
          <p:cNvPr id="4" name="スライド番号プレースホルダー 3"/>
          <p:cNvSpPr>
            <a:spLocks noGrp="1"/>
          </p:cNvSpPr>
          <p:nvPr>
            <p:ph type="sldNum" sz="quarter" idx="12"/>
          </p:nvPr>
        </p:nvSpPr>
        <p:spPr/>
        <p:txBody>
          <a:bodyPr/>
          <a:lstStyle/>
          <a:p>
            <a:fld id="{0DE500AB-5460-4E7E-9C90-EACD799BBA71}" type="slidenum">
              <a:rPr lang="ja-JP" altLang="en-US" smtClean="0"/>
              <a:pPr/>
              <a:t>23</a:t>
            </a:fld>
            <a:endParaRPr lang="ja-JP" altLang="en-US"/>
          </a:p>
        </p:txBody>
      </p:sp>
      <p:pic>
        <p:nvPicPr>
          <p:cNvPr id="7" name="図 6">
            <a:extLst>
              <a:ext uri="{FF2B5EF4-FFF2-40B4-BE49-F238E27FC236}">
                <a16:creationId xmlns="" xmlns:a16="http://schemas.microsoft.com/office/drawing/2014/main" id="{215F8273-8E49-4844-AE25-DB419F70A7B7}"/>
              </a:ext>
            </a:extLst>
          </p:cNvPr>
          <p:cNvPicPr>
            <a:picLocks noChangeAspect="1"/>
          </p:cNvPicPr>
          <p:nvPr/>
        </p:nvPicPr>
        <p:blipFill>
          <a:blip r:embed="rId2"/>
          <a:stretch>
            <a:fillRect/>
          </a:stretch>
        </p:blipFill>
        <p:spPr>
          <a:xfrm>
            <a:off x="336418" y="2212179"/>
            <a:ext cx="3998024" cy="3108684"/>
          </a:xfrm>
          <a:prstGeom prst="rect">
            <a:avLst/>
          </a:prstGeom>
        </p:spPr>
      </p:pic>
      <p:pic>
        <p:nvPicPr>
          <p:cNvPr id="8" name="図 7">
            <a:extLst>
              <a:ext uri="{FF2B5EF4-FFF2-40B4-BE49-F238E27FC236}">
                <a16:creationId xmlns="" xmlns:a16="http://schemas.microsoft.com/office/drawing/2014/main" id="{88E07CF2-DB2F-47A3-ABCF-9ED40E6DBEFC}"/>
              </a:ext>
            </a:extLst>
          </p:cNvPr>
          <p:cNvPicPr>
            <a:picLocks noChangeAspect="1"/>
          </p:cNvPicPr>
          <p:nvPr/>
        </p:nvPicPr>
        <p:blipFill>
          <a:blip r:embed="rId3"/>
          <a:stretch>
            <a:fillRect/>
          </a:stretch>
        </p:blipFill>
        <p:spPr>
          <a:xfrm>
            <a:off x="4787224" y="2212179"/>
            <a:ext cx="3998024" cy="3108684"/>
          </a:xfrm>
          <a:prstGeom prst="rect">
            <a:avLst/>
          </a:prstGeom>
        </p:spPr>
      </p:pic>
      <p:sp>
        <p:nvSpPr>
          <p:cNvPr id="10" name="円形吹き出し 7">
            <a:extLst>
              <a:ext uri="{FF2B5EF4-FFF2-40B4-BE49-F238E27FC236}">
                <a16:creationId xmlns="" xmlns:a16="http://schemas.microsoft.com/office/drawing/2014/main" id="{9853D545-B28E-49BC-B4F3-D00617BDBB2D}"/>
              </a:ext>
            </a:extLst>
          </p:cNvPr>
          <p:cNvSpPr/>
          <p:nvPr/>
        </p:nvSpPr>
        <p:spPr>
          <a:xfrm>
            <a:off x="1114475" y="3956055"/>
            <a:ext cx="1778000" cy="847036"/>
          </a:xfrm>
          <a:prstGeom prst="wedgeEllipseCallout">
            <a:avLst>
              <a:gd name="adj1" fmla="val 50844"/>
              <a:gd name="adj2" fmla="val 75395"/>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1" name="object 7">
            <a:extLst>
              <a:ext uri="{FF2B5EF4-FFF2-40B4-BE49-F238E27FC236}">
                <a16:creationId xmlns="" xmlns:a16="http://schemas.microsoft.com/office/drawing/2014/main" id="{C7D22163-79B7-45AA-92F1-B15AEF72F16B}"/>
              </a:ext>
            </a:extLst>
          </p:cNvPr>
          <p:cNvSpPr/>
          <p:nvPr/>
        </p:nvSpPr>
        <p:spPr>
          <a:xfrm>
            <a:off x="2596896" y="4949953"/>
            <a:ext cx="902207" cy="263980"/>
          </a:xfrm>
          <a:custGeom>
            <a:avLst/>
            <a:gdLst/>
            <a:ahLst/>
            <a:cxnLst/>
            <a:rect l="l" t="t" r="r" b="b"/>
            <a:pathLst>
              <a:path w="866139" h="206375">
                <a:moveTo>
                  <a:pt x="0" y="0"/>
                </a:moveTo>
                <a:lnTo>
                  <a:pt x="866139" y="0"/>
                </a:lnTo>
                <a:lnTo>
                  <a:pt x="866139" y="206374"/>
                </a:lnTo>
                <a:lnTo>
                  <a:pt x="0" y="206374"/>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
        <p:nvSpPr>
          <p:cNvPr id="12" name="object 7">
            <a:extLst>
              <a:ext uri="{FF2B5EF4-FFF2-40B4-BE49-F238E27FC236}">
                <a16:creationId xmlns="" xmlns:a16="http://schemas.microsoft.com/office/drawing/2014/main" id="{756285A3-43D6-45F5-8524-009ED4467841}"/>
              </a:ext>
            </a:extLst>
          </p:cNvPr>
          <p:cNvSpPr/>
          <p:nvPr/>
        </p:nvSpPr>
        <p:spPr>
          <a:xfrm>
            <a:off x="7286459" y="4962145"/>
            <a:ext cx="674918" cy="239596"/>
          </a:xfrm>
          <a:custGeom>
            <a:avLst/>
            <a:gdLst/>
            <a:ahLst/>
            <a:cxnLst/>
            <a:rect l="l" t="t" r="r" b="b"/>
            <a:pathLst>
              <a:path w="866139" h="206375">
                <a:moveTo>
                  <a:pt x="0" y="0"/>
                </a:moveTo>
                <a:lnTo>
                  <a:pt x="866139" y="0"/>
                </a:lnTo>
                <a:lnTo>
                  <a:pt x="866139" y="206374"/>
                </a:lnTo>
                <a:lnTo>
                  <a:pt x="0" y="206374"/>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
        <p:nvSpPr>
          <p:cNvPr id="13" name="円形吹き出し 7">
            <a:extLst>
              <a:ext uri="{FF2B5EF4-FFF2-40B4-BE49-F238E27FC236}">
                <a16:creationId xmlns="" xmlns:a16="http://schemas.microsoft.com/office/drawing/2014/main" id="{D4DB4898-004F-4F24-848F-24424C8A005E}"/>
              </a:ext>
            </a:extLst>
          </p:cNvPr>
          <p:cNvSpPr/>
          <p:nvPr/>
        </p:nvSpPr>
        <p:spPr>
          <a:xfrm>
            <a:off x="7007248" y="3859393"/>
            <a:ext cx="1778000" cy="847036"/>
          </a:xfrm>
          <a:prstGeom prst="wedgeEllipseCallout">
            <a:avLst>
              <a:gd name="adj1" fmla="val -27327"/>
              <a:gd name="adj2" fmla="val 76834"/>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77099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 xmlns:a16="http://schemas.microsoft.com/office/drawing/2014/main" id="{14D1E578-37C1-4DC8-8A2D-3DBF10CA3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403" y="2075635"/>
            <a:ext cx="7353301" cy="4335839"/>
          </a:xfrm>
          <a:prstGeom prst="rect">
            <a:avLst/>
          </a:prstGeom>
        </p:spPr>
      </p:pic>
      <p:sp>
        <p:nvSpPr>
          <p:cNvPr id="2" name="タイトル 1"/>
          <p:cNvSpPr>
            <a:spLocks noGrp="1"/>
          </p:cNvSpPr>
          <p:nvPr>
            <p:ph type="title"/>
          </p:nvPr>
        </p:nvSpPr>
        <p:spPr>
          <a:xfrm>
            <a:off x="298839" y="264981"/>
            <a:ext cx="8494431" cy="572029"/>
          </a:xfrm>
        </p:spPr>
        <p:txBody>
          <a:bodyPr/>
          <a:lstStyle/>
          <a:p>
            <a:r>
              <a:rPr lang="en-US" altLang="ja-JP" dirty="0"/>
              <a:t>UiPath Enterprise</a:t>
            </a:r>
            <a:r>
              <a:rPr lang="ja-JP" altLang="en-US" dirty="0"/>
              <a:t>版インストール手順</a:t>
            </a:r>
            <a:endParaRPr kumimoji="1" lang="ja-JP" altLang="en-US" dirty="0"/>
          </a:p>
        </p:txBody>
      </p:sp>
      <p:sp>
        <p:nvSpPr>
          <p:cNvPr id="3" name="コンテンツ プレースホルダー 2"/>
          <p:cNvSpPr>
            <a:spLocks noGrp="1"/>
          </p:cNvSpPr>
          <p:nvPr>
            <p:ph idx="1"/>
          </p:nvPr>
        </p:nvSpPr>
        <p:spPr>
          <a:xfrm>
            <a:off x="336418" y="946727"/>
            <a:ext cx="8448830" cy="1128908"/>
          </a:xfrm>
        </p:spPr>
        <p:txBody>
          <a:bodyPr>
            <a:normAutofit/>
          </a:bodyPr>
          <a:lstStyle/>
          <a:p>
            <a:pPr marL="0" indent="0">
              <a:buNone/>
            </a:pPr>
            <a:r>
              <a:rPr lang="ja-JP" altLang="en-US" sz="1800" dirty="0"/>
              <a:t>「</a:t>
            </a:r>
            <a:r>
              <a:rPr lang="en-US" altLang="ja-JP" sz="1800" dirty="0"/>
              <a:t>UiPathPlatform.msi</a:t>
            </a:r>
            <a:r>
              <a:rPr lang="ja-JP" altLang="en-US" sz="1800" dirty="0"/>
              <a:t>」を実行すると</a:t>
            </a:r>
            <a:r>
              <a:rPr lang="en-US" altLang="ja-JP" sz="1800" dirty="0"/>
              <a:t>UiPath</a:t>
            </a:r>
            <a:r>
              <a:rPr lang="ja-JP" altLang="en-US" sz="1800" dirty="0"/>
              <a:t>がインストールされ、</a:t>
            </a:r>
            <a:endParaRPr lang="en-US" altLang="ja-JP" sz="1800" dirty="0"/>
          </a:p>
          <a:p>
            <a:pPr marL="0" indent="0">
              <a:buNone/>
            </a:pPr>
            <a:r>
              <a:rPr lang="ja-JP" altLang="en-US" sz="1800" dirty="0"/>
              <a:t>下記画面が起動します。</a:t>
            </a:r>
            <a:endParaRPr lang="en-US" altLang="ja-JP" sz="1800" dirty="0"/>
          </a:p>
          <a:p>
            <a:pPr marL="0" indent="0">
              <a:buNone/>
            </a:pPr>
            <a:r>
              <a:rPr lang="ja-JP" altLang="en-US" sz="1800" dirty="0"/>
              <a:t>「</a:t>
            </a:r>
            <a:r>
              <a:rPr lang="en-US" altLang="ja-JP" sz="1800" dirty="0"/>
              <a:t>Start Free</a:t>
            </a:r>
            <a:r>
              <a:rPr lang="ja-JP" altLang="en-US" sz="1800" dirty="0"/>
              <a:t>」を押下し、</a:t>
            </a:r>
            <a:r>
              <a:rPr lang="en-US" altLang="ja-JP" sz="1800" dirty="0"/>
              <a:t>UiPath</a:t>
            </a:r>
            <a:r>
              <a:rPr lang="ja-JP" altLang="en-US" sz="1800" dirty="0"/>
              <a:t>を開始します。</a:t>
            </a:r>
            <a:endParaRPr lang="en-US" altLang="ja-JP" sz="1800" dirty="0"/>
          </a:p>
        </p:txBody>
      </p:sp>
      <p:sp>
        <p:nvSpPr>
          <p:cNvPr id="4" name="スライド番号プレースホルダー 3"/>
          <p:cNvSpPr>
            <a:spLocks noGrp="1"/>
          </p:cNvSpPr>
          <p:nvPr>
            <p:ph type="sldNum" sz="quarter" idx="12"/>
          </p:nvPr>
        </p:nvSpPr>
        <p:spPr/>
        <p:txBody>
          <a:bodyPr/>
          <a:lstStyle/>
          <a:p>
            <a:fld id="{0DE500AB-5460-4E7E-9C90-EACD799BBA71}" type="slidenum">
              <a:rPr lang="ja-JP" altLang="en-US" smtClean="0"/>
              <a:pPr/>
              <a:t>24</a:t>
            </a:fld>
            <a:endParaRPr lang="ja-JP" altLang="en-US"/>
          </a:p>
        </p:txBody>
      </p:sp>
      <p:sp>
        <p:nvSpPr>
          <p:cNvPr id="6" name="円形吹き出し 5"/>
          <p:cNvSpPr/>
          <p:nvPr/>
        </p:nvSpPr>
        <p:spPr>
          <a:xfrm>
            <a:off x="5534152" y="3569438"/>
            <a:ext cx="1778000" cy="847036"/>
          </a:xfrm>
          <a:prstGeom prst="wedgeEllipseCallout">
            <a:avLst>
              <a:gd name="adj1" fmla="val -77957"/>
              <a:gd name="adj2" fmla="val 51465"/>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7" name="object 6">
            <a:extLst>
              <a:ext uri="{FF2B5EF4-FFF2-40B4-BE49-F238E27FC236}">
                <a16:creationId xmlns="" xmlns:a16="http://schemas.microsoft.com/office/drawing/2014/main" id="{BEA95040-0D9A-485E-969A-EC5A682E0FF0}"/>
              </a:ext>
            </a:extLst>
          </p:cNvPr>
          <p:cNvSpPr/>
          <p:nvPr/>
        </p:nvSpPr>
        <p:spPr>
          <a:xfrm>
            <a:off x="3895051" y="4219624"/>
            <a:ext cx="1140245" cy="376760"/>
          </a:xfrm>
          <a:custGeom>
            <a:avLst/>
            <a:gdLst/>
            <a:ahLst/>
            <a:cxnLst/>
            <a:rect l="l" t="t" r="r" b="b"/>
            <a:pathLst>
              <a:path w="2279650" h="234950">
                <a:moveTo>
                  <a:pt x="0" y="0"/>
                </a:moveTo>
                <a:lnTo>
                  <a:pt x="2279650" y="0"/>
                </a:lnTo>
                <a:lnTo>
                  <a:pt x="2279650" y="234950"/>
                </a:lnTo>
                <a:lnTo>
                  <a:pt x="0" y="234950"/>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88750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 xmlns:a16="http://schemas.microsoft.com/office/drawing/2014/main" id="{F0AD4873-DA14-416D-8F0A-774D3AB09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21" y="3129067"/>
            <a:ext cx="3934374" cy="2981741"/>
          </a:xfrm>
          <a:prstGeom prst="rect">
            <a:avLst/>
          </a:prstGeom>
        </p:spPr>
      </p:pic>
      <p:sp>
        <p:nvSpPr>
          <p:cNvPr id="2" name="タイトル 1"/>
          <p:cNvSpPr>
            <a:spLocks noGrp="1"/>
          </p:cNvSpPr>
          <p:nvPr>
            <p:ph type="title"/>
          </p:nvPr>
        </p:nvSpPr>
        <p:spPr>
          <a:xfrm>
            <a:off x="298839" y="264981"/>
            <a:ext cx="8494431" cy="572029"/>
          </a:xfrm>
        </p:spPr>
        <p:txBody>
          <a:bodyPr/>
          <a:lstStyle/>
          <a:p>
            <a:r>
              <a:rPr lang="en-US" altLang="ja-JP" dirty="0"/>
              <a:t>UiPath Enterprise</a:t>
            </a:r>
            <a:r>
              <a:rPr lang="ja-JP" altLang="en-US" dirty="0"/>
              <a:t>版インストール手順</a:t>
            </a:r>
            <a:endParaRPr kumimoji="1" lang="ja-JP" altLang="en-US" dirty="0"/>
          </a:p>
        </p:txBody>
      </p:sp>
      <p:sp>
        <p:nvSpPr>
          <p:cNvPr id="3" name="コンテンツ プレースホルダー 2"/>
          <p:cNvSpPr>
            <a:spLocks noGrp="1"/>
          </p:cNvSpPr>
          <p:nvPr>
            <p:ph idx="1"/>
          </p:nvPr>
        </p:nvSpPr>
        <p:spPr>
          <a:xfrm>
            <a:off x="336418" y="946727"/>
            <a:ext cx="8448830" cy="2204436"/>
          </a:xfrm>
        </p:spPr>
        <p:txBody>
          <a:bodyPr>
            <a:normAutofit lnSpcReduction="10000"/>
          </a:bodyPr>
          <a:lstStyle/>
          <a:p>
            <a:pPr marL="0" indent="0">
              <a:buNone/>
            </a:pPr>
            <a:r>
              <a:rPr lang="ja-JP" altLang="en-US" sz="1800" dirty="0"/>
              <a:t>以下を入力し、「</a:t>
            </a:r>
            <a:r>
              <a:rPr lang="en-US" altLang="ja-JP" sz="1800" dirty="0"/>
              <a:t>Activate</a:t>
            </a:r>
            <a:r>
              <a:rPr lang="ja-JP" altLang="en-US" sz="1800" dirty="0"/>
              <a:t>」ボタンを押下してください。</a:t>
            </a:r>
            <a:endParaRPr lang="en-US" altLang="ja-JP" sz="1800" dirty="0"/>
          </a:p>
          <a:p>
            <a:pPr marL="0" indent="0">
              <a:buNone/>
            </a:pPr>
            <a:r>
              <a:rPr lang="en-US" altLang="ja-JP" sz="1800" dirty="0"/>
              <a:t>Email Address</a:t>
            </a:r>
            <a:r>
              <a:rPr lang="ja-JP" altLang="en-US" sz="1800" dirty="0"/>
              <a:t>：登録したメールアドレス</a:t>
            </a:r>
            <a:endParaRPr lang="en-US" altLang="ja-JP" sz="1800" dirty="0"/>
          </a:p>
          <a:p>
            <a:pPr marL="0" indent="0">
              <a:buNone/>
            </a:pPr>
            <a:r>
              <a:rPr lang="en-US" altLang="ja-JP" sz="1800" dirty="0"/>
              <a:t>License</a:t>
            </a:r>
            <a:r>
              <a:rPr lang="ja-JP" altLang="en-US" sz="1800" dirty="0"/>
              <a:t> </a:t>
            </a:r>
            <a:r>
              <a:rPr lang="en-US" altLang="ja-JP" sz="1800" dirty="0"/>
              <a:t>Key</a:t>
            </a:r>
            <a:r>
              <a:rPr lang="ja-JP" altLang="en-US" sz="1800" dirty="0"/>
              <a:t>：送付されたメールに記載されている</a:t>
            </a:r>
            <a:r>
              <a:rPr lang="en-US" altLang="ja-JP" sz="1800" dirty="0"/>
              <a:t>Trial Code</a:t>
            </a:r>
          </a:p>
          <a:p>
            <a:pPr marL="0" indent="0">
              <a:buNone/>
            </a:pPr>
            <a:r>
              <a:rPr lang="en-US" altLang="ja-JP" sz="1800" dirty="0"/>
              <a:t>(Device ID </a:t>
            </a:r>
            <a:r>
              <a:rPr lang="ja-JP" altLang="en-US" sz="1800" dirty="0"/>
              <a:t>は自動的に入力されます。</a:t>
            </a:r>
            <a:r>
              <a:rPr lang="en-US" altLang="ja-JP" sz="1800" dirty="0"/>
              <a:t>)</a:t>
            </a:r>
          </a:p>
          <a:p>
            <a:pPr marL="0" indent="0">
              <a:buNone/>
            </a:pPr>
            <a:r>
              <a:rPr lang="ja-JP" altLang="en-US" sz="1800" dirty="0"/>
              <a:t>その後、右の画面が起動します。</a:t>
            </a:r>
            <a:endParaRPr lang="en-US" altLang="ja-JP" sz="1800" dirty="0"/>
          </a:p>
          <a:p>
            <a:pPr marL="0" indent="0">
              <a:buNone/>
            </a:pPr>
            <a:r>
              <a:rPr lang="en-US" altLang="ja-JP" sz="1800" dirty="0"/>
              <a:t>Name</a:t>
            </a:r>
            <a:r>
              <a:rPr lang="ja-JP" altLang="en-US" sz="1800" dirty="0" err="1"/>
              <a:t>、</a:t>
            </a:r>
            <a:r>
              <a:rPr lang="en-US" altLang="ja-JP" sz="1800" dirty="0"/>
              <a:t>Location</a:t>
            </a:r>
            <a:r>
              <a:rPr lang="ja-JP" altLang="en-US" sz="1800" dirty="0"/>
              <a:t>は</a:t>
            </a:r>
            <a:r>
              <a:rPr lang="en-US" altLang="ja-JP" sz="1800" dirty="0"/>
              <a:t>UiPath</a:t>
            </a:r>
            <a:r>
              <a:rPr lang="ja-JP" altLang="en-US" sz="1800" dirty="0"/>
              <a:t>で作成したロボット</a:t>
            </a:r>
            <a:r>
              <a:rPr lang="en-US" altLang="ja-JP" sz="1800" dirty="0"/>
              <a:t>(.</a:t>
            </a:r>
            <a:r>
              <a:rPr lang="en-US" altLang="ja-JP" sz="1800" dirty="0" err="1"/>
              <a:t>xaml</a:t>
            </a:r>
            <a:r>
              <a:rPr lang="en-US" altLang="ja-JP" sz="1800" dirty="0"/>
              <a:t>)</a:t>
            </a:r>
            <a:r>
              <a:rPr lang="ja-JP" altLang="en-US" sz="1800" dirty="0"/>
              <a:t>の保存先になります。</a:t>
            </a:r>
            <a:endParaRPr lang="en-US" altLang="ja-JP" sz="1800" dirty="0"/>
          </a:p>
          <a:p>
            <a:pPr marL="0" indent="0">
              <a:buNone/>
            </a:pPr>
            <a:r>
              <a:rPr lang="en-US" altLang="ja-JP" sz="1800" dirty="0"/>
              <a:t>(Location</a:t>
            </a:r>
            <a:r>
              <a:rPr lang="ja-JP" altLang="en-US" sz="1800" dirty="0"/>
              <a:t>配下に</a:t>
            </a:r>
            <a:r>
              <a:rPr lang="en-US" altLang="ja-JP" sz="1800" dirty="0"/>
              <a:t>Name</a:t>
            </a:r>
            <a:r>
              <a:rPr lang="ja-JP" altLang="en-US" sz="1800" dirty="0"/>
              <a:t>フォルダが作成されます。</a:t>
            </a:r>
            <a:r>
              <a:rPr lang="en-US" altLang="ja-JP" sz="1800" dirty="0"/>
              <a:t>)</a:t>
            </a:r>
          </a:p>
        </p:txBody>
      </p:sp>
      <p:sp>
        <p:nvSpPr>
          <p:cNvPr id="4" name="スライド番号プレースホルダー 3"/>
          <p:cNvSpPr>
            <a:spLocks noGrp="1"/>
          </p:cNvSpPr>
          <p:nvPr>
            <p:ph type="sldNum" sz="quarter" idx="12"/>
          </p:nvPr>
        </p:nvSpPr>
        <p:spPr/>
        <p:txBody>
          <a:bodyPr/>
          <a:lstStyle/>
          <a:p>
            <a:fld id="{0DE500AB-5460-4E7E-9C90-EACD799BBA71}" type="slidenum">
              <a:rPr lang="ja-JP" altLang="en-US" smtClean="0"/>
              <a:pPr/>
              <a:t>25</a:t>
            </a:fld>
            <a:endParaRPr lang="ja-JP" altLang="en-US"/>
          </a:p>
        </p:txBody>
      </p:sp>
      <p:grpSp>
        <p:nvGrpSpPr>
          <p:cNvPr id="14" name="グループ化 13"/>
          <p:cNvGrpSpPr/>
          <p:nvPr/>
        </p:nvGrpSpPr>
        <p:grpSpPr>
          <a:xfrm>
            <a:off x="4681551" y="3129067"/>
            <a:ext cx="4103697" cy="2878345"/>
            <a:chOff x="4724399" y="2267924"/>
            <a:chExt cx="4103697" cy="2878345"/>
          </a:xfrm>
        </p:grpSpPr>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399" y="2267924"/>
              <a:ext cx="4103697" cy="2878345"/>
            </a:xfrm>
            <a:prstGeom prst="rect">
              <a:avLst/>
            </a:prstGeom>
          </p:spPr>
        </p:pic>
        <p:sp>
          <p:nvSpPr>
            <p:cNvPr id="12" name="正方形/長方形 11"/>
            <p:cNvSpPr/>
            <p:nvPr/>
          </p:nvSpPr>
          <p:spPr>
            <a:xfrm>
              <a:off x="6606540" y="3547076"/>
              <a:ext cx="1872000" cy="1600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Meiryo UI" panose="020B0604030504040204" pitchFamily="50" charset="-128"/>
                <a:ea typeface="Meiryo UI" panose="020B0604030504040204" pitchFamily="50" charset="-128"/>
              </a:endParaRPr>
            </a:p>
          </p:txBody>
        </p:sp>
      </p:grpSp>
      <p:sp>
        <p:nvSpPr>
          <p:cNvPr id="15" name="object 6">
            <a:extLst>
              <a:ext uri="{FF2B5EF4-FFF2-40B4-BE49-F238E27FC236}">
                <a16:creationId xmlns="" xmlns:a16="http://schemas.microsoft.com/office/drawing/2014/main" id="{CE241DF1-CA8A-4738-915B-C26E73C9F041}"/>
              </a:ext>
            </a:extLst>
          </p:cNvPr>
          <p:cNvSpPr/>
          <p:nvPr/>
        </p:nvSpPr>
        <p:spPr>
          <a:xfrm>
            <a:off x="3713104" y="5826564"/>
            <a:ext cx="582315" cy="200572"/>
          </a:xfrm>
          <a:custGeom>
            <a:avLst/>
            <a:gdLst/>
            <a:ahLst/>
            <a:cxnLst/>
            <a:rect l="l" t="t" r="r" b="b"/>
            <a:pathLst>
              <a:path w="2279650" h="234950">
                <a:moveTo>
                  <a:pt x="0" y="0"/>
                </a:moveTo>
                <a:lnTo>
                  <a:pt x="2279650" y="0"/>
                </a:lnTo>
                <a:lnTo>
                  <a:pt x="2279650" y="234950"/>
                </a:lnTo>
                <a:lnTo>
                  <a:pt x="0" y="234950"/>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
        <p:nvSpPr>
          <p:cNvPr id="9" name="円形吹き出し 8"/>
          <p:cNvSpPr/>
          <p:nvPr/>
        </p:nvSpPr>
        <p:spPr>
          <a:xfrm>
            <a:off x="2547172" y="6103636"/>
            <a:ext cx="1536700" cy="708430"/>
          </a:xfrm>
          <a:prstGeom prst="wedgeEllipseCallout">
            <a:avLst>
              <a:gd name="adj1" fmla="val 49972"/>
              <a:gd name="adj2" fmla="val -64441"/>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87479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455EDF3-E063-47B3-AF60-BB03065CD077}"/>
              </a:ext>
            </a:extLst>
          </p:cNvPr>
          <p:cNvSpPr>
            <a:spLocks noGrp="1"/>
          </p:cNvSpPr>
          <p:nvPr>
            <p:ph type="ctrTitle"/>
          </p:nvPr>
        </p:nvSpPr>
        <p:spPr/>
        <p:txBody>
          <a:bodyPr/>
          <a:lstStyle/>
          <a:p>
            <a:pPr algn="r"/>
            <a:r>
              <a:rPr lang="en-US" altLang="ja-JP" dirty="0"/>
              <a:t>UiPath </a:t>
            </a:r>
            <a:r>
              <a:rPr lang="ja-JP" altLang="en-US" dirty="0"/>
              <a:t>設定手順</a:t>
            </a:r>
            <a:endParaRPr kumimoji="1" lang="ja-JP" altLang="en-US" dirty="0"/>
          </a:p>
        </p:txBody>
      </p:sp>
      <p:sp>
        <p:nvSpPr>
          <p:cNvPr id="3" name="サブタイトル 2">
            <a:extLst>
              <a:ext uri="{FF2B5EF4-FFF2-40B4-BE49-F238E27FC236}">
                <a16:creationId xmlns="" xmlns:a16="http://schemas.microsoft.com/office/drawing/2014/main" id="{901C0F61-6994-4E18-8307-1D889C34722D}"/>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532783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8839" y="264981"/>
            <a:ext cx="8494431" cy="572029"/>
          </a:xfrm>
        </p:spPr>
        <p:txBody>
          <a:bodyPr/>
          <a:lstStyle/>
          <a:p>
            <a:r>
              <a:rPr kumimoji="1" lang="en-US" altLang="ja-JP" dirty="0"/>
              <a:t>UiPath</a:t>
            </a:r>
            <a:r>
              <a:rPr lang="ja-JP" altLang="en-US" dirty="0"/>
              <a:t>設定</a:t>
            </a:r>
            <a:r>
              <a:rPr kumimoji="1" lang="ja-JP" altLang="en-US" dirty="0"/>
              <a:t>手順</a:t>
            </a:r>
          </a:p>
        </p:txBody>
      </p:sp>
      <p:sp>
        <p:nvSpPr>
          <p:cNvPr id="3" name="コンテンツ プレースホルダー 2"/>
          <p:cNvSpPr>
            <a:spLocks noGrp="1"/>
          </p:cNvSpPr>
          <p:nvPr>
            <p:ph idx="1"/>
          </p:nvPr>
        </p:nvSpPr>
        <p:spPr>
          <a:xfrm>
            <a:off x="336418" y="946727"/>
            <a:ext cx="8448830" cy="853938"/>
          </a:xfrm>
        </p:spPr>
        <p:txBody>
          <a:bodyPr>
            <a:normAutofit/>
          </a:bodyPr>
          <a:lstStyle/>
          <a:p>
            <a:pPr marL="0" indent="0">
              <a:buNone/>
            </a:pPr>
            <a:r>
              <a:rPr lang="en-US" altLang="ja-JP" sz="1800" dirty="0"/>
              <a:t>UiPath</a:t>
            </a:r>
            <a:r>
              <a:rPr lang="ja-JP" altLang="en-US" sz="1800" dirty="0"/>
              <a:t>使用時に必要なアクティビティ等をあらかじめインストールします。</a:t>
            </a:r>
            <a:endParaRPr lang="en-US" altLang="ja-JP" sz="1800" dirty="0"/>
          </a:p>
          <a:p>
            <a:pPr marL="0" indent="0">
              <a:buNone/>
            </a:pPr>
            <a:r>
              <a:rPr lang="en-US" altLang="ja-JP" sz="1800" dirty="0"/>
              <a:t>※Community</a:t>
            </a:r>
            <a:r>
              <a:rPr lang="ja-JP" altLang="en-US" sz="1800" dirty="0"/>
              <a:t>版、</a:t>
            </a:r>
            <a:r>
              <a:rPr lang="en-US" altLang="ja-JP" sz="1800" dirty="0"/>
              <a:t>Enterprise</a:t>
            </a:r>
            <a:r>
              <a:rPr lang="ja-JP" altLang="en-US" sz="1800" dirty="0"/>
              <a:t>版共通となります。</a:t>
            </a:r>
            <a:endParaRPr lang="en-US" altLang="ja-JP" sz="1800" dirty="0"/>
          </a:p>
        </p:txBody>
      </p:sp>
      <p:sp>
        <p:nvSpPr>
          <p:cNvPr id="4" name="スライド番号プレースホルダー 3"/>
          <p:cNvSpPr>
            <a:spLocks noGrp="1"/>
          </p:cNvSpPr>
          <p:nvPr>
            <p:ph type="sldNum" sz="quarter" idx="12"/>
          </p:nvPr>
        </p:nvSpPr>
        <p:spPr/>
        <p:txBody>
          <a:bodyPr/>
          <a:lstStyle/>
          <a:p>
            <a:fld id="{0DE500AB-5460-4E7E-9C90-EACD799BBA71}" type="slidenum">
              <a:rPr lang="ja-JP" altLang="en-US" smtClean="0"/>
              <a:pPr/>
              <a:t>27</a:t>
            </a:fld>
            <a:endParaRPr lang="ja-JP" altLang="en-US"/>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973" r="281"/>
          <a:stretch/>
        </p:blipFill>
        <p:spPr>
          <a:xfrm>
            <a:off x="512039" y="1800665"/>
            <a:ext cx="8068029" cy="4782742"/>
          </a:xfrm>
          <a:prstGeom prst="rect">
            <a:avLst/>
          </a:prstGeom>
        </p:spPr>
      </p:pic>
      <p:sp>
        <p:nvSpPr>
          <p:cNvPr id="7" name="線吹き出し 1 (枠付き) 6"/>
          <p:cNvSpPr/>
          <p:nvPr/>
        </p:nvSpPr>
        <p:spPr>
          <a:xfrm>
            <a:off x="2108200" y="3943133"/>
            <a:ext cx="3873500" cy="685422"/>
          </a:xfrm>
          <a:prstGeom prst="borderCallout1">
            <a:avLst>
              <a:gd name="adj1" fmla="val 18750"/>
              <a:gd name="adj2" fmla="val -8333"/>
              <a:gd name="adj3" fmla="val -152734"/>
              <a:gd name="adj4" fmla="val -19831"/>
            </a:avLst>
          </a:prstGeom>
          <a:solidFill>
            <a:schemeClr val="bg1"/>
          </a:solidFill>
          <a:ln w="31750">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solidFill>
                <a:latin typeface="Meiryo UI" panose="020B0604030504040204" pitchFamily="50" charset="-128"/>
                <a:ea typeface="Meiryo UI" panose="020B0604030504040204" pitchFamily="50" charset="-128"/>
              </a:rPr>
              <a:t>Manage Packages(</a:t>
            </a:r>
            <a:r>
              <a:rPr kumimoji="1" lang="en-US" altLang="ja-JP" sz="1600" dirty="0" err="1">
                <a:solidFill>
                  <a:schemeClr val="tx1"/>
                </a:solidFill>
                <a:latin typeface="Meiryo UI" panose="020B0604030504040204" pitchFamily="50" charset="-128"/>
                <a:ea typeface="Meiryo UI" panose="020B0604030504040204" pitchFamily="50" charset="-128"/>
              </a:rPr>
              <a:t>Ctrl+P</a:t>
            </a:r>
            <a:r>
              <a:rPr kumimoji="1" lang="en-US" altLang="ja-JP" sz="1600" dirty="0">
                <a:solidFill>
                  <a:schemeClr val="tx1"/>
                </a:solidFill>
                <a:latin typeface="Meiryo UI" panose="020B0604030504040204" pitchFamily="50" charset="-128"/>
                <a:ea typeface="Meiryo UI" panose="020B0604030504040204" pitchFamily="50" charset="-128"/>
              </a:rPr>
              <a:t>)</a:t>
            </a:r>
            <a:r>
              <a:rPr kumimoji="1" lang="ja-JP" altLang="en-US" sz="1600" dirty="0">
                <a:solidFill>
                  <a:schemeClr val="tx1"/>
                </a:solidFill>
                <a:latin typeface="Meiryo UI" panose="020B0604030504040204" pitchFamily="50" charset="-128"/>
                <a:ea typeface="Meiryo UI" panose="020B0604030504040204" pitchFamily="50" charset="-128"/>
              </a:rPr>
              <a:t>を押下</a:t>
            </a:r>
          </a:p>
        </p:txBody>
      </p:sp>
      <p:sp>
        <p:nvSpPr>
          <p:cNvPr id="6" name="円/楕円 5"/>
          <p:cNvSpPr/>
          <p:nvPr/>
        </p:nvSpPr>
        <p:spPr>
          <a:xfrm>
            <a:off x="1210604" y="2590800"/>
            <a:ext cx="279400" cy="279400"/>
          </a:xfrm>
          <a:prstGeom prst="ellipse">
            <a:avLst/>
          </a:prstGeom>
          <a:noFill/>
          <a:ln w="19050">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25163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8839" y="264981"/>
            <a:ext cx="8494431" cy="572029"/>
          </a:xfrm>
        </p:spPr>
        <p:txBody>
          <a:bodyPr/>
          <a:lstStyle/>
          <a:p>
            <a:r>
              <a:rPr kumimoji="1" lang="en-US" altLang="ja-JP" dirty="0"/>
              <a:t>UiPath</a:t>
            </a:r>
            <a:r>
              <a:rPr lang="ja-JP" altLang="en-US" dirty="0"/>
              <a:t>設定</a:t>
            </a:r>
            <a:r>
              <a:rPr kumimoji="1" lang="ja-JP" altLang="en-US" dirty="0"/>
              <a:t>手順</a:t>
            </a:r>
          </a:p>
        </p:txBody>
      </p:sp>
      <p:sp>
        <p:nvSpPr>
          <p:cNvPr id="4" name="スライド番号プレースホルダー 3"/>
          <p:cNvSpPr>
            <a:spLocks noGrp="1"/>
          </p:cNvSpPr>
          <p:nvPr>
            <p:ph type="sldNum" sz="quarter" idx="12"/>
          </p:nvPr>
        </p:nvSpPr>
        <p:spPr/>
        <p:txBody>
          <a:bodyPr/>
          <a:lstStyle/>
          <a:p>
            <a:fld id="{0DE500AB-5460-4E7E-9C90-EACD799BBA71}" type="slidenum">
              <a:rPr lang="ja-JP" altLang="en-US" smtClean="0"/>
              <a:pPr/>
              <a:t>28</a:t>
            </a:fld>
            <a:endParaRPr lang="ja-JP" altLang="en-US"/>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2302599"/>
            <a:ext cx="7353300" cy="4085167"/>
          </a:xfrm>
          <a:prstGeom prst="rect">
            <a:avLst/>
          </a:prstGeom>
        </p:spPr>
      </p:pic>
      <p:sp>
        <p:nvSpPr>
          <p:cNvPr id="8" name="コンテンツ プレースホルダー 2"/>
          <p:cNvSpPr>
            <a:spLocks noGrp="1"/>
          </p:cNvSpPr>
          <p:nvPr>
            <p:ph idx="1"/>
          </p:nvPr>
        </p:nvSpPr>
        <p:spPr>
          <a:xfrm>
            <a:off x="336418" y="946728"/>
            <a:ext cx="8448830" cy="1332238"/>
          </a:xfrm>
        </p:spPr>
        <p:txBody>
          <a:bodyPr>
            <a:noAutofit/>
          </a:bodyPr>
          <a:lstStyle/>
          <a:p>
            <a:pPr marL="0" indent="0">
              <a:buNone/>
            </a:pPr>
            <a:r>
              <a:rPr lang="en-US" altLang="ja-JP" sz="1800" dirty="0"/>
              <a:t>Manage Packages</a:t>
            </a:r>
            <a:r>
              <a:rPr lang="ja-JP" altLang="en-US" sz="1800" dirty="0"/>
              <a:t>画面にて、未インストールのものがあるか確認し、</a:t>
            </a:r>
            <a:endParaRPr lang="en-US" altLang="ja-JP" sz="1800" dirty="0"/>
          </a:p>
          <a:p>
            <a:pPr marL="0" indent="0">
              <a:buNone/>
            </a:pPr>
            <a:r>
              <a:rPr lang="ja-JP" altLang="en-US" sz="1800" dirty="0"/>
              <a:t>すべてインストール済みとなるようにしてください。</a:t>
            </a:r>
            <a:endParaRPr lang="en-US" altLang="ja-JP" sz="1800" dirty="0"/>
          </a:p>
          <a:p>
            <a:pPr marL="0" indent="0">
              <a:buNone/>
            </a:pPr>
            <a:r>
              <a:rPr lang="en-US" altLang="ja-JP" sz="1800" dirty="0"/>
              <a:t>※UiPath</a:t>
            </a:r>
            <a:r>
              <a:rPr lang="ja-JP" altLang="en-US" sz="1800" dirty="0"/>
              <a:t>のバージョン等の関係でインストールできないものが存在する場合がありますが動作に影響はありません。</a:t>
            </a:r>
            <a:endParaRPr lang="en-US" altLang="ja-JP" sz="1800" dirty="0"/>
          </a:p>
        </p:txBody>
      </p:sp>
      <p:sp>
        <p:nvSpPr>
          <p:cNvPr id="9" name="線吹き出し 1 (枠付き) 8"/>
          <p:cNvSpPr/>
          <p:nvPr/>
        </p:nvSpPr>
        <p:spPr>
          <a:xfrm>
            <a:off x="6965950" y="3134694"/>
            <a:ext cx="1835150" cy="527267"/>
          </a:xfrm>
          <a:prstGeom prst="borderCallout1">
            <a:avLst>
              <a:gd name="adj1" fmla="val 18750"/>
              <a:gd name="adj2" fmla="val -8333"/>
              <a:gd name="adj3" fmla="val -17658"/>
              <a:gd name="adj4" fmla="val -55417"/>
            </a:avLst>
          </a:prstGeom>
          <a:solidFill>
            <a:schemeClr val="bg1"/>
          </a:solidFill>
          <a:ln w="31750">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solidFill>
                <a:latin typeface="Meiryo UI" panose="020B0604030504040204" pitchFamily="50" charset="-128"/>
                <a:ea typeface="Meiryo UI" panose="020B0604030504040204" pitchFamily="50" charset="-128"/>
              </a:rPr>
              <a:t>インストール済</a:t>
            </a:r>
          </a:p>
        </p:txBody>
      </p:sp>
      <p:sp>
        <p:nvSpPr>
          <p:cNvPr id="10" name="線吹き出し 1 (枠付き) 9"/>
          <p:cNvSpPr/>
          <p:nvPr/>
        </p:nvSpPr>
        <p:spPr>
          <a:xfrm>
            <a:off x="6965950" y="4658694"/>
            <a:ext cx="1835150" cy="527267"/>
          </a:xfrm>
          <a:prstGeom prst="borderCallout1">
            <a:avLst>
              <a:gd name="adj1" fmla="val 18750"/>
              <a:gd name="adj2" fmla="val -8333"/>
              <a:gd name="adj3" fmla="val -17658"/>
              <a:gd name="adj4" fmla="val -55417"/>
            </a:avLst>
          </a:prstGeom>
          <a:solidFill>
            <a:schemeClr val="bg1"/>
          </a:solidFill>
          <a:ln w="31750">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latin typeface="Meiryo UI" panose="020B0604030504040204" pitchFamily="50" charset="-128"/>
                <a:ea typeface="Meiryo UI" panose="020B0604030504040204" pitchFamily="50" charset="-128"/>
              </a:rPr>
              <a:t>未</a:t>
            </a:r>
            <a:r>
              <a:rPr kumimoji="1" lang="ja-JP" altLang="en-US" sz="1600" dirty="0">
                <a:solidFill>
                  <a:schemeClr val="tx1"/>
                </a:solidFill>
                <a:latin typeface="Meiryo UI" panose="020B0604030504040204" pitchFamily="50" charset="-128"/>
                <a:ea typeface="Meiryo UI" panose="020B0604030504040204" pitchFamily="50" charset="-128"/>
              </a:rPr>
              <a:t>インストール</a:t>
            </a:r>
          </a:p>
        </p:txBody>
      </p:sp>
    </p:spTree>
    <p:extLst>
      <p:ext uri="{BB962C8B-B14F-4D97-AF65-F5344CB8AC3E}">
        <p14:creationId xmlns:p14="http://schemas.microsoft.com/office/powerpoint/2010/main" val="13116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455EDF3-E063-47B3-AF60-BB03065CD077}"/>
              </a:ext>
            </a:extLst>
          </p:cNvPr>
          <p:cNvSpPr>
            <a:spLocks noGrp="1"/>
          </p:cNvSpPr>
          <p:nvPr>
            <p:ph type="ctrTitle"/>
          </p:nvPr>
        </p:nvSpPr>
        <p:spPr/>
        <p:txBody>
          <a:bodyPr/>
          <a:lstStyle/>
          <a:p>
            <a:r>
              <a:rPr kumimoji="1" lang="ja-JP" altLang="en-US" dirty="0"/>
              <a:t>事前準備</a:t>
            </a:r>
          </a:p>
        </p:txBody>
      </p:sp>
      <p:sp>
        <p:nvSpPr>
          <p:cNvPr id="3" name="サブタイトル 2">
            <a:extLst>
              <a:ext uri="{FF2B5EF4-FFF2-40B4-BE49-F238E27FC236}">
                <a16:creationId xmlns="" xmlns:a16="http://schemas.microsoft.com/office/drawing/2014/main" id="{901C0F61-6994-4E18-8307-1D889C34722D}"/>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259239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24D1F00-14CE-43A3-903D-9AD09554BD4D}"/>
              </a:ext>
            </a:extLst>
          </p:cNvPr>
          <p:cNvSpPr>
            <a:spLocks noGrp="1"/>
          </p:cNvSpPr>
          <p:nvPr>
            <p:ph type="title"/>
          </p:nvPr>
        </p:nvSpPr>
        <p:spPr>
          <a:xfrm>
            <a:off x="325003" y="296023"/>
            <a:ext cx="8441599" cy="572029"/>
          </a:xfrm>
        </p:spPr>
        <p:txBody>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事前準備</a:t>
            </a:r>
          </a:p>
        </p:txBody>
      </p:sp>
      <p:sp>
        <p:nvSpPr>
          <p:cNvPr id="3" name="コンテンツ プレースホルダー 2">
            <a:extLst>
              <a:ext uri="{FF2B5EF4-FFF2-40B4-BE49-F238E27FC236}">
                <a16:creationId xmlns="" xmlns:a16="http://schemas.microsoft.com/office/drawing/2014/main" id="{8D7D38B7-CB03-4810-B21A-6C1DF786361E}"/>
              </a:ext>
            </a:extLst>
          </p:cNvPr>
          <p:cNvSpPr>
            <a:spLocks noGrp="1"/>
          </p:cNvSpPr>
          <p:nvPr>
            <p:ph idx="1"/>
          </p:nvPr>
        </p:nvSpPr>
        <p:spPr>
          <a:xfrm>
            <a:off x="336418" y="946727"/>
            <a:ext cx="8448830" cy="5487940"/>
          </a:xfrm>
        </p:spPr>
        <p:txBody>
          <a:bodyPr>
            <a:normAutofit/>
          </a:bodyPr>
          <a:lstStyle/>
          <a:p>
            <a:pPr marL="0" indent="0">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.NET Framework 4.5.2</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」以上がインストールされているかを確認します。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コントロールパネルを開き、プログラムのアンインストールを押下してください。</a:t>
            </a:r>
          </a:p>
        </p:txBody>
      </p:sp>
      <p:sp>
        <p:nvSpPr>
          <p:cNvPr id="4" name="スライド番号プレースホルダー 3">
            <a:extLst>
              <a:ext uri="{FF2B5EF4-FFF2-40B4-BE49-F238E27FC236}">
                <a16:creationId xmlns="" xmlns:a16="http://schemas.microsoft.com/office/drawing/2014/main" id="{6FB7DF0D-570A-4C7D-AC9D-24BC942AB989}"/>
              </a:ext>
            </a:extLst>
          </p:cNvPr>
          <p:cNvSpPr>
            <a:spLocks noGrp="1"/>
          </p:cNvSpPr>
          <p:nvPr>
            <p:ph type="sldNum" sz="quarter" idx="12"/>
          </p:nvPr>
        </p:nvSpPr>
        <p:spPr/>
        <p:txBody>
          <a:bodyPr/>
          <a:lstStyle/>
          <a:p>
            <a:fld id="{0DE500AB-5460-4E7E-9C90-EACD799BBA71}" type="slidenum">
              <a:rPr lang="ja-JP" altLang="en-US" smtClean="0"/>
              <a:pPr/>
              <a:t>4</a:t>
            </a:fld>
            <a:endParaRPr lang="ja-JP" altLang="en-US"/>
          </a:p>
        </p:txBody>
      </p:sp>
      <p:pic>
        <p:nvPicPr>
          <p:cNvPr id="6" name="図 5">
            <a:extLst>
              <a:ext uri="{FF2B5EF4-FFF2-40B4-BE49-F238E27FC236}">
                <a16:creationId xmlns="" xmlns:a16="http://schemas.microsoft.com/office/drawing/2014/main" id="{4AAC3BFE-909F-46D6-8950-712048439E51}"/>
              </a:ext>
            </a:extLst>
          </p:cNvPr>
          <p:cNvPicPr>
            <a:picLocks noChangeAspect="1"/>
          </p:cNvPicPr>
          <p:nvPr/>
        </p:nvPicPr>
        <p:blipFill>
          <a:blip r:embed="rId2"/>
          <a:stretch>
            <a:fillRect/>
          </a:stretch>
        </p:blipFill>
        <p:spPr>
          <a:xfrm>
            <a:off x="543144" y="1642909"/>
            <a:ext cx="8029575" cy="4810125"/>
          </a:xfrm>
          <a:prstGeom prst="rect">
            <a:avLst/>
          </a:prstGeom>
        </p:spPr>
      </p:pic>
      <p:sp>
        <p:nvSpPr>
          <p:cNvPr id="7" name="円形吹き出し 5">
            <a:extLst>
              <a:ext uri="{FF2B5EF4-FFF2-40B4-BE49-F238E27FC236}">
                <a16:creationId xmlns="" xmlns:a16="http://schemas.microsoft.com/office/drawing/2014/main" id="{409C9C8C-AB54-47EE-975C-855D85EB047E}"/>
              </a:ext>
            </a:extLst>
          </p:cNvPr>
          <p:cNvSpPr/>
          <p:nvPr/>
        </p:nvSpPr>
        <p:spPr>
          <a:xfrm>
            <a:off x="3387577" y="4476372"/>
            <a:ext cx="1778000" cy="847036"/>
          </a:xfrm>
          <a:prstGeom prst="wedgeEllipseCallout">
            <a:avLst>
              <a:gd name="adj1" fmla="val -41871"/>
              <a:gd name="adj2" fmla="val 80372"/>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object 6">
            <a:extLst>
              <a:ext uri="{FF2B5EF4-FFF2-40B4-BE49-F238E27FC236}">
                <a16:creationId xmlns="" xmlns:a16="http://schemas.microsoft.com/office/drawing/2014/main" id="{D9C8E534-6968-46F4-8EB7-D70FB0D880F6}"/>
              </a:ext>
            </a:extLst>
          </p:cNvPr>
          <p:cNvSpPr/>
          <p:nvPr/>
        </p:nvSpPr>
        <p:spPr>
          <a:xfrm>
            <a:off x="1861801" y="5528601"/>
            <a:ext cx="1669190" cy="166937"/>
          </a:xfrm>
          <a:custGeom>
            <a:avLst/>
            <a:gdLst/>
            <a:ahLst/>
            <a:cxnLst/>
            <a:rect l="l" t="t" r="r" b="b"/>
            <a:pathLst>
              <a:path w="2279650" h="234950">
                <a:moveTo>
                  <a:pt x="0" y="0"/>
                </a:moveTo>
                <a:lnTo>
                  <a:pt x="2279650" y="0"/>
                </a:lnTo>
                <a:lnTo>
                  <a:pt x="2279650" y="234950"/>
                </a:lnTo>
                <a:lnTo>
                  <a:pt x="0" y="234950"/>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5494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24D1F00-14CE-43A3-903D-9AD09554BD4D}"/>
              </a:ext>
            </a:extLst>
          </p:cNvPr>
          <p:cNvSpPr>
            <a:spLocks noGrp="1"/>
          </p:cNvSpPr>
          <p:nvPr>
            <p:ph type="title"/>
          </p:nvPr>
        </p:nvSpPr>
        <p:spPr>
          <a:xfrm>
            <a:off x="325003" y="296023"/>
            <a:ext cx="8441599" cy="572029"/>
          </a:xfrm>
        </p:spPr>
        <p:txBody>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事前準備</a:t>
            </a:r>
          </a:p>
        </p:txBody>
      </p:sp>
      <p:sp>
        <p:nvSpPr>
          <p:cNvPr id="3" name="コンテンツ プレースホルダー 2">
            <a:extLst>
              <a:ext uri="{FF2B5EF4-FFF2-40B4-BE49-F238E27FC236}">
                <a16:creationId xmlns="" xmlns:a16="http://schemas.microsoft.com/office/drawing/2014/main" id="{8D7D38B7-CB03-4810-B21A-6C1DF786361E}"/>
              </a:ext>
            </a:extLst>
          </p:cNvPr>
          <p:cNvSpPr>
            <a:spLocks noGrp="1"/>
          </p:cNvSpPr>
          <p:nvPr>
            <p:ph idx="1"/>
          </p:nvPr>
        </p:nvSpPr>
        <p:spPr>
          <a:xfrm>
            <a:off x="336418" y="946727"/>
            <a:ext cx="8448830" cy="5487940"/>
          </a:xfrm>
        </p:spPr>
        <p:txBody>
          <a:bodyPr>
            <a:normAutofit/>
          </a:bodyPr>
          <a:lstStyle/>
          <a:p>
            <a:pPr marL="0" indent="0">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プログラムの一覧に「</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Microsoft.NET Framework</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」のバージョン</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4.5.2</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以上があることを確認します。</a:t>
            </a:r>
          </a:p>
        </p:txBody>
      </p:sp>
      <p:sp>
        <p:nvSpPr>
          <p:cNvPr id="4" name="スライド番号プレースホルダー 3">
            <a:extLst>
              <a:ext uri="{FF2B5EF4-FFF2-40B4-BE49-F238E27FC236}">
                <a16:creationId xmlns="" xmlns:a16="http://schemas.microsoft.com/office/drawing/2014/main" id="{6FB7DF0D-570A-4C7D-AC9D-24BC942AB989}"/>
              </a:ext>
            </a:extLst>
          </p:cNvPr>
          <p:cNvSpPr>
            <a:spLocks noGrp="1"/>
          </p:cNvSpPr>
          <p:nvPr>
            <p:ph type="sldNum" sz="quarter" idx="12"/>
          </p:nvPr>
        </p:nvSpPr>
        <p:spPr/>
        <p:txBody>
          <a:bodyPr/>
          <a:lstStyle/>
          <a:p>
            <a:fld id="{0DE500AB-5460-4E7E-9C90-EACD799BBA71}" type="slidenum">
              <a:rPr lang="ja-JP" altLang="en-US" smtClean="0"/>
              <a:pPr/>
              <a:t>5</a:t>
            </a:fld>
            <a:endParaRPr lang="ja-JP" altLang="en-US"/>
          </a:p>
        </p:txBody>
      </p:sp>
      <p:pic>
        <p:nvPicPr>
          <p:cNvPr id="5" name="図 4">
            <a:extLst>
              <a:ext uri="{FF2B5EF4-FFF2-40B4-BE49-F238E27FC236}">
                <a16:creationId xmlns="" xmlns:a16="http://schemas.microsoft.com/office/drawing/2014/main" id="{F137B7F6-2CAF-4BE4-B106-887A1A9AD420}"/>
              </a:ext>
            </a:extLst>
          </p:cNvPr>
          <p:cNvPicPr>
            <a:picLocks noChangeAspect="1"/>
          </p:cNvPicPr>
          <p:nvPr/>
        </p:nvPicPr>
        <p:blipFill>
          <a:blip r:embed="rId2"/>
          <a:stretch>
            <a:fillRect/>
          </a:stretch>
        </p:blipFill>
        <p:spPr>
          <a:xfrm>
            <a:off x="554825" y="1652678"/>
            <a:ext cx="8029575" cy="4810125"/>
          </a:xfrm>
          <a:prstGeom prst="rect">
            <a:avLst/>
          </a:prstGeom>
        </p:spPr>
      </p:pic>
      <p:sp>
        <p:nvSpPr>
          <p:cNvPr id="7" name="object 6">
            <a:extLst>
              <a:ext uri="{FF2B5EF4-FFF2-40B4-BE49-F238E27FC236}">
                <a16:creationId xmlns="" xmlns:a16="http://schemas.microsoft.com/office/drawing/2014/main" id="{43BDBD6D-AFEF-4944-BBF7-2E67FDDBB7E9}"/>
              </a:ext>
            </a:extLst>
          </p:cNvPr>
          <p:cNvSpPr/>
          <p:nvPr/>
        </p:nvSpPr>
        <p:spPr>
          <a:xfrm>
            <a:off x="2537049" y="4861795"/>
            <a:ext cx="5847295" cy="225084"/>
          </a:xfrm>
          <a:custGeom>
            <a:avLst/>
            <a:gdLst/>
            <a:ahLst/>
            <a:cxnLst/>
            <a:rect l="l" t="t" r="r" b="b"/>
            <a:pathLst>
              <a:path w="2279650" h="234950">
                <a:moveTo>
                  <a:pt x="0" y="0"/>
                </a:moveTo>
                <a:lnTo>
                  <a:pt x="2279650" y="0"/>
                </a:lnTo>
                <a:lnTo>
                  <a:pt x="2279650" y="234950"/>
                </a:lnTo>
                <a:lnTo>
                  <a:pt x="0" y="234950"/>
                </a:lnTo>
                <a:lnTo>
                  <a:pt x="0" y="0"/>
                </a:lnTo>
                <a:close/>
              </a:path>
            </a:pathLst>
          </a:custGeom>
          <a:ln w="3810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115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 xmlns:a16="http://schemas.microsoft.com/office/drawing/2014/main" id="{BBC65F53-893F-4610-83CF-0F6D05EBFE3D}"/>
              </a:ext>
            </a:extLst>
          </p:cNvPr>
          <p:cNvPicPr>
            <a:picLocks noChangeAspect="1"/>
          </p:cNvPicPr>
          <p:nvPr/>
        </p:nvPicPr>
        <p:blipFill rotWithShape="1">
          <a:blip r:embed="rId2"/>
          <a:srcRect t="9811" b="46369"/>
          <a:stretch/>
        </p:blipFill>
        <p:spPr>
          <a:xfrm>
            <a:off x="1035361" y="4986552"/>
            <a:ext cx="7050946" cy="1664750"/>
          </a:xfrm>
          <a:prstGeom prst="rect">
            <a:avLst/>
          </a:prstGeom>
        </p:spPr>
      </p:pic>
      <p:pic>
        <p:nvPicPr>
          <p:cNvPr id="5" name="図 4">
            <a:extLst>
              <a:ext uri="{FF2B5EF4-FFF2-40B4-BE49-F238E27FC236}">
                <a16:creationId xmlns="" xmlns:a16="http://schemas.microsoft.com/office/drawing/2014/main" id="{CE510640-554B-4597-BED4-AD74C3241702}"/>
              </a:ext>
            </a:extLst>
          </p:cNvPr>
          <p:cNvPicPr>
            <a:picLocks noChangeAspect="1"/>
          </p:cNvPicPr>
          <p:nvPr/>
        </p:nvPicPr>
        <p:blipFill rotWithShape="1">
          <a:blip r:embed="rId3"/>
          <a:srcRect t="8669" b="44515"/>
          <a:stretch/>
        </p:blipFill>
        <p:spPr>
          <a:xfrm>
            <a:off x="1035361" y="3157164"/>
            <a:ext cx="7050944" cy="1778552"/>
          </a:xfrm>
          <a:prstGeom prst="rect">
            <a:avLst/>
          </a:prstGeom>
        </p:spPr>
      </p:pic>
      <p:sp>
        <p:nvSpPr>
          <p:cNvPr id="2" name="タイトル 1">
            <a:extLst>
              <a:ext uri="{FF2B5EF4-FFF2-40B4-BE49-F238E27FC236}">
                <a16:creationId xmlns="" xmlns:a16="http://schemas.microsoft.com/office/drawing/2014/main" id="{924D1F00-14CE-43A3-903D-9AD09554BD4D}"/>
              </a:ext>
            </a:extLst>
          </p:cNvPr>
          <p:cNvSpPr>
            <a:spLocks noGrp="1"/>
          </p:cNvSpPr>
          <p:nvPr>
            <p:ph type="title"/>
          </p:nvPr>
        </p:nvSpPr>
        <p:spPr>
          <a:xfrm>
            <a:off x="325003" y="296023"/>
            <a:ext cx="8441599" cy="572029"/>
          </a:xfrm>
        </p:spPr>
        <p:txBody>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事前準備</a:t>
            </a:r>
          </a:p>
        </p:txBody>
      </p:sp>
      <p:sp>
        <p:nvSpPr>
          <p:cNvPr id="3" name="コンテンツ プレースホルダー 2">
            <a:extLst>
              <a:ext uri="{FF2B5EF4-FFF2-40B4-BE49-F238E27FC236}">
                <a16:creationId xmlns="" xmlns:a16="http://schemas.microsoft.com/office/drawing/2014/main" id="{8D7D38B7-CB03-4810-B21A-6C1DF786361E}"/>
              </a:ext>
            </a:extLst>
          </p:cNvPr>
          <p:cNvSpPr>
            <a:spLocks noGrp="1"/>
          </p:cNvSpPr>
          <p:nvPr>
            <p:ph idx="1"/>
          </p:nvPr>
        </p:nvSpPr>
        <p:spPr>
          <a:xfrm>
            <a:off x="336418" y="946727"/>
            <a:ext cx="8448830" cy="5487940"/>
          </a:xfrm>
        </p:spPr>
        <p:txBody>
          <a:bodyPr>
            <a:normAutofit/>
          </a:bodyPr>
          <a:lstStyle/>
          <a:p>
            <a:pPr marL="0" indent="0">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インストールされていない場合、</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.NET Framework</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cs typeface="Meiryo UI" panose="020B0604030504040204" pitchFamily="50" charset="-128"/>
              </a:rPr>
              <a:t>のバージョン</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4.5.2</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以上をインストールします。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下記</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にアクセスし、</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cs typeface="Meiryo UI" panose="020B0604030504040204" pitchFamily="50" charset="-128"/>
              </a:rPr>
              <a:t>.NET Framework </a:t>
            </a:r>
            <a:r>
              <a:rPr lang="en-US" altLang="ja-JP" sz="1800" dirty="0" err="1">
                <a:cs typeface="Meiryo UI" panose="020B0604030504040204" pitchFamily="50" charset="-128"/>
              </a:rPr>
              <a:t>x.x.x</a:t>
            </a:r>
            <a:r>
              <a:rPr lang="ja-JP" altLang="en-US" sz="1800" dirty="0">
                <a:cs typeface="Meiryo UI" panose="020B0604030504040204" pitchFamily="50" charset="-128"/>
              </a:rPr>
              <a:t> </a:t>
            </a:r>
            <a:r>
              <a:rPr lang="en-US" altLang="ja-JP" sz="1800" dirty="0">
                <a:cs typeface="Meiryo UI" panose="020B0604030504040204" pitchFamily="50" charset="-128"/>
              </a:rPr>
              <a:t>Developer Pack</a:t>
            </a:r>
            <a:r>
              <a:rPr lang="ja-JP" altLang="en-US" sz="1800" dirty="0">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を押下してください</a:t>
            </a:r>
            <a:r>
              <a:rPr lang="ja-JP" altLang="en-US" sz="1800" dirty="0">
                <a:cs typeface="Meiryo UI" panose="020B0604030504040204" pitchFamily="50" charset="-128"/>
              </a:rPr>
              <a:t>。</a:t>
            </a:r>
            <a:endParaRPr lang="en-US" altLang="ja-JP" sz="1800" dirty="0">
              <a:cs typeface="Meiryo UI" panose="020B0604030504040204" pitchFamily="50" charset="-128"/>
            </a:endParaRPr>
          </a:p>
          <a:p>
            <a:pPr marL="0" indent="0">
              <a:buNone/>
            </a:pPr>
            <a:r>
              <a:rPr lang="en-US" altLang="ja-JP" sz="1800" dirty="0">
                <a:cs typeface="Meiryo UI" panose="020B0604030504040204" pitchFamily="50" charset="-128"/>
              </a:rPr>
              <a:t>※4.5.2</a:t>
            </a:r>
            <a:r>
              <a:rPr lang="ja-JP" altLang="en-US" sz="1800" dirty="0">
                <a:cs typeface="Meiryo UI" panose="020B0604030504040204" pitchFamily="50" charset="-128"/>
              </a:rPr>
              <a:t>以上であればどのバージョンでも問題ありません。</a:t>
            </a:r>
            <a:endPar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4"/>
            </a:endParaRPr>
          </a:p>
          <a:p>
            <a:pPr marL="0" indent="0">
              <a:buNone/>
            </a:pPr>
            <a:r>
              <a:rPr lang="en-US" altLang="ja-JP" sz="1800" dirty="0">
                <a:cs typeface="Meiryo UI" panose="020B0604030504040204" pitchFamily="50" charset="-128"/>
                <a:hlinkClick r:id="rId5"/>
              </a:rPr>
              <a:t>https://docs.microsoft.com/ja-jp/dotnet/framework/install/guide-for-developers</a:t>
            </a:r>
            <a:endParaRPr lang="en-US" altLang="ja-JP" sz="1800" dirty="0">
              <a:cs typeface="Meiryo UI" panose="020B0604030504040204" pitchFamily="50" charset="-128"/>
            </a:endParaRPr>
          </a:p>
          <a:p>
            <a:pPr marL="0" indent="0">
              <a:buNone/>
            </a:pPr>
            <a:endParaRPr lang="en-US" altLang="ja-JP" sz="1800" dirty="0"/>
          </a:p>
        </p:txBody>
      </p:sp>
      <p:sp>
        <p:nvSpPr>
          <p:cNvPr id="4" name="スライド番号プレースホルダー 3">
            <a:extLst>
              <a:ext uri="{FF2B5EF4-FFF2-40B4-BE49-F238E27FC236}">
                <a16:creationId xmlns="" xmlns:a16="http://schemas.microsoft.com/office/drawing/2014/main" id="{6FB7DF0D-570A-4C7D-AC9D-24BC942AB989}"/>
              </a:ext>
            </a:extLst>
          </p:cNvPr>
          <p:cNvSpPr>
            <a:spLocks noGrp="1"/>
          </p:cNvSpPr>
          <p:nvPr>
            <p:ph type="sldNum" sz="quarter" idx="12"/>
          </p:nvPr>
        </p:nvSpPr>
        <p:spPr/>
        <p:txBody>
          <a:bodyPr/>
          <a:lstStyle/>
          <a:p>
            <a:fld id="{0DE500AB-5460-4E7E-9C90-EACD799BBA71}" type="slidenum">
              <a:rPr lang="ja-JP" altLang="en-US" smtClean="0"/>
              <a:pPr/>
              <a:t>6</a:t>
            </a:fld>
            <a:endParaRPr lang="ja-JP" altLang="en-US"/>
          </a:p>
        </p:txBody>
      </p:sp>
      <p:sp>
        <p:nvSpPr>
          <p:cNvPr id="12" name="フリーフォーム: 図形 11">
            <a:extLst>
              <a:ext uri="{FF2B5EF4-FFF2-40B4-BE49-F238E27FC236}">
                <a16:creationId xmlns="" xmlns:a16="http://schemas.microsoft.com/office/drawing/2014/main" id="{DE05D9B6-8905-4B31-B173-C26FCFA87951}"/>
              </a:ext>
            </a:extLst>
          </p:cNvPr>
          <p:cNvSpPr/>
          <p:nvPr/>
        </p:nvSpPr>
        <p:spPr>
          <a:xfrm>
            <a:off x="928473" y="4756993"/>
            <a:ext cx="7230794" cy="238440"/>
          </a:xfrm>
          <a:custGeom>
            <a:avLst/>
            <a:gdLst>
              <a:gd name="connsiteX0" fmla="*/ 0 w 8806376"/>
              <a:gd name="connsiteY0" fmla="*/ 42208 h 731525"/>
              <a:gd name="connsiteX1" fmla="*/ 703385 w 8806376"/>
              <a:gd name="connsiteY1" fmla="*/ 717457 h 731525"/>
              <a:gd name="connsiteX2" fmla="*/ 1378634 w 8806376"/>
              <a:gd name="connsiteY2" fmla="*/ 42208 h 731525"/>
              <a:gd name="connsiteX3" fmla="*/ 2067951 w 8806376"/>
              <a:gd name="connsiteY3" fmla="*/ 717457 h 731525"/>
              <a:gd name="connsiteX4" fmla="*/ 2771336 w 8806376"/>
              <a:gd name="connsiteY4" fmla="*/ 5 h 731525"/>
              <a:gd name="connsiteX5" fmla="*/ 3446585 w 8806376"/>
              <a:gd name="connsiteY5" fmla="*/ 703389 h 731525"/>
              <a:gd name="connsiteX6" fmla="*/ 4135902 w 8806376"/>
              <a:gd name="connsiteY6" fmla="*/ 56276 h 731525"/>
              <a:gd name="connsiteX7" fmla="*/ 4825219 w 8806376"/>
              <a:gd name="connsiteY7" fmla="*/ 717457 h 731525"/>
              <a:gd name="connsiteX8" fmla="*/ 5500468 w 8806376"/>
              <a:gd name="connsiteY8" fmla="*/ 28140 h 731525"/>
              <a:gd name="connsiteX9" fmla="*/ 6189785 w 8806376"/>
              <a:gd name="connsiteY9" fmla="*/ 717457 h 731525"/>
              <a:gd name="connsiteX10" fmla="*/ 6879102 w 8806376"/>
              <a:gd name="connsiteY10" fmla="*/ 42208 h 731525"/>
              <a:gd name="connsiteX11" fmla="*/ 7554351 w 8806376"/>
              <a:gd name="connsiteY11" fmla="*/ 703389 h 731525"/>
              <a:gd name="connsiteX12" fmla="*/ 8243668 w 8806376"/>
              <a:gd name="connsiteY12" fmla="*/ 28140 h 731525"/>
              <a:gd name="connsiteX13" fmla="*/ 8806376 w 8806376"/>
              <a:gd name="connsiteY13" fmla="*/ 731525 h 73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06376" h="731525">
                <a:moveTo>
                  <a:pt x="0" y="42208"/>
                </a:moveTo>
                <a:cubicBezTo>
                  <a:pt x="236806" y="379832"/>
                  <a:pt x="473613" y="717457"/>
                  <a:pt x="703385" y="717457"/>
                </a:cubicBezTo>
                <a:cubicBezTo>
                  <a:pt x="933157" y="717457"/>
                  <a:pt x="1151206" y="42208"/>
                  <a:pt x="1378634" y="42208"/>
                </a:cubicBezTo>
                <a:cubicBezTo>
                  <a:pt x="1606062" y="42208"/>
                  <a:pt x="1835834" y="724491"/>
                  <a:pt x="2067951" y="717457"/>
                </a:cubicBezTo>
                <a:cubicBezTo>
                  <a:pt x="2300068" y="710423"/>
                  <a:pt x="2541564" y="2350"/>
                  <a:pt x="2771336" y="5"/>
                </a:cubicBezTo>
                <a:cubicBezTo>
                  <a:pt x="3001108" y="-2340"/>
                  <a:pt x="3219157" y="694011"/>
                  <a:pt x="3446585" y="703389"/>
                </a:cubicBezTo>
                <a:cubicBezTo>
                  <a:pt x="3674013" y="712767"/>
                  <a:pt x="3906130" y="53931"/>
                  <a:pt x="4135902" y="56276"/>
                </a:cubicBezTo>
                <a:cubicBezTo>
                  <a:pt x="4365674" y="58621"/>
                  <a:pt x="4597791" y="722146"/>
                  <a:pt x="4825219" y="717457"/>
                </a:cubicBezTo>
                <a:cubicBezTo>
                  <a:pt x="5052647" y="712768"/>
                  <a:pt x="5273040" y="28140"/>
                  <a:pt x="5500468" y="28140"/>
                </a:cubicBezTo>
                <a:cubicBezTo>
                  <a:pt x="5727896" y="28140"/>
                  <a:pt x="5960013" y="715112"/>
                  <a:pt x="6189785" y="717457"/>
                </a:cubicBezTo>
                <a:cubicBezTo>
                  <a:pt x="6419557" y="719802"/>
                  <a:pt x="6651674" y="44553"/>
                  <a:pt x="6879102" y="42208"/>
                </a:cubicBezTo>
                <a:cubicBezTo>
                  <a:pt x="7106530" y="39863"/>
                  <a:pt x="7326923" y="705734"/>
                  <a:pt x="7554351" y="703389"/>
                </a:cubicBezTo>
                <a:cubicBezTo>
                  <a:pt x="7781779" y="701044"/>
                  <a:pt x="8034997" y="23451"/>
                  <a:pt x="8243668" y="28140"/>
                </a:cubicBezTo>
                <a:cubicBezTo>
                  <a:pt x="8452339" y="32829"/>
                  <a:pt x="8629357" y="382177"/>
                  <a:pt x="8806376" y="731525"/>
                </a:cubicBezTo>
              </a:path>
            </a:pathLst>
          </a:custGeom>
          <a:noFill/>
          <a:ln w="50800">
            <a:solidFill>
              <a:schemeClr val="accent1">
                <a:lumMod val="90000"/>
                <a:lumOff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フリーフォーム: 図形 12">
            <a:extLst>
              <a:ext uri="{FF2B5EF4-FFF2-40B4-BE49-F238E27FC236}">
                <a16:creationId xmlns="" xmlns:a16="http://schemas.microsoft.com/office/drawing/2014/main" id="{05C4B7FD-49FF-4CDF-A04C-DEECE3A87284}"/>
              </a:ext>
            </a:extLst>
          </p:cNvPr>
          <p:cNvSpPr/>
          <p:nvPr/>
        </p:nvSpPr>
        <p:spPr>
          <a:xfrm>
            <a:off x="928473" y="4973628"/>
            <a:ext cx="7230794" cy="241689"/>
          </a:xfrm>
          <a:custGeom>
            <a:avLst/>
            <a:gdLst>
              <a:gd name="connsiteX0" fmla="*/ 0 w 8806376"/>
              <a:gd name="connsiteY0" fmla="*/ 42208 h 731525"/>
              <a:gd name="connsiteX1" fmla="*/ 703385 w 8806376"/>
              <a:gd name="connsiteY1" fmla="*/ 717457 h 731525"/>
              <a:gd name="connsiteX2" fmla="*/ 1378634 w 8806376"/>
              <a:gd name="connsiteY2" fmla="*/ 42208 h 731525"/>
              <a:gd name="connsiteX3" fmla="*/ 2067951 w 8806376"/>
              <a:gd name="connsiteY3" fmla="*/ 717457 h 731525"/>
              <a:gd name="connsiteX4" fmla="*/ 2771336 w 8806376"/>
              <a:gd name="connsiteY4" fmla="*/ 5 h 731525"/>
              <a:gd name="connsiteX5" fmla="*/ 3446585 w 8806376"/>
              <a:gd name="connsiteY5" fmla="*/ 703389 h 731525"/>
              <a:gd name="connsiteX6" fmla="*/ 4135902 w 8806376"/>
              <a:gd name="connsiteY6" fmla="*/ 56276 h 731525"/>
              <a:gd name="connsiteX7" fmla="*/ 4825219 w 8806376"/>
              <a:gd name="connsiteY7" fmla="*/ 717457 h 731525"/>
              <a:gd name="connsiteX8" fmla="*/ 5500468 w 8806376"/>
              <a:gd name="connsiteY8" fmla="*/ 28140 h 731525"/>
              <a:gd name="connsiteX9" fmla="*/ 6189785 w 8806376"/>
              <a:gd name="connsiteY9" fmla="*/ 717457 h 731525"/>
              <a:gd name="connsiteX10" fmla="*/ 6879102 w 8806376"/>
              <a:gd name="connsiteY10" fmla="*/ 42208 h 731525"/>
              <a:gd name="connsiteX11" fmla="*/ 7554351 w 8806376"/>
              <a:gd name="connsiteY11" fmla="*/ 703389 h 731525"/>
              <a:gd name="connsiteX12" fmla="*/ 8243668 w 8806376"/>
              <a:gd name="connsiteY12" fmla="*/ 28140 h 731525"/>
              <a:gd name="connsiteX13" fmla="*/ 8806376 w 8806376"/>
              <a:gd name="connsiteY13" fmla="*/ 731525 h 73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06376" h="731525">
                <a:moveTo>
                  <a:pt x="0" y="42208"/>
                </a:moveTo>
                <a:cubicBezTo>
                  <a:pt x="236806" y="379832"/>
                  <a:pt x="473613" y="717457"/>
                  <a:pt x="703385" y="717457"/>
                </a:cubicBezTo>
                <a:cubicBezTo>
                  <a:pt x="933157" y="717457"/>
                  <a:pt x="1151206" y="42208"/>
                  <a:pt x="1378634" y="42208"/>
                </a:cubicBezTo>
                <a:cubicBezTo>
                  <a:pt x="1606062" y="42208"/>
                  <a:pt x="1835834" y="724491"/>
                  <a:pt x="2067951" y="717457"/>
                </a:cubicBezTo>
                <a:cubicBezTo>
                  <a:pt x="2300068" y="710423"/>
                  <a:pt x="2541564" y="2350"/>
                  <a:pt x="2771336" y="5"/>
                </a:cubicBezTo>
                <a:cubicBezTo>
                  <a:pt x="3001108" y="-2340"/>
                  <a:pt x="3219157" y="694011"/>
                  <a:pt x="3446585" y="703389"/>
                </a:cubicBezTo>
                <a:cubicBezTo>
                  <a:pt x="3674013" y="712767"/>
                  <a:pt x="3906130" y="53931"/>
                  <a:pt x="4135902" y="56276"/>
                </a:cubicBezTo>
                <a:cubicBezTo>
                  <a:pt x="4365674" y="58621"/>
                  <a:pt x="4597791" y="722146"/>
                  <a:pt x="4825219" y="717457"/>
                </a:cubicBezTo>
                <a:cubicBezTo>
                  <a:pt x="5052647" y="712768"/>
                  <a:pt x="5273040" y="28140"/>
                  <a:pt x="5500468" y="28140"/>
                </a:cubicBezTo>
                <a:cubicBezTo>
                  <a:pt x="5727896" y="28140"/>
                  <a:pt x="5960013" y="715112"/>
                  <a:pt x="6189785" y="717457"/>
                </a:cubicBezTo>
                <a:cubicBezTo>
                  <a:pt x="6419557" y="719802"/>
                  <a:pt x="6651674" y="44553"/>
                  <a:pt x="6879102" y="42208"/>
                </a:cubicBezTo>
                <a:cubicBezTo>
                  <a:pt x="7106530" y="39863"/>
                  <a:pt x="7326923" y="705734"/>
                  <a:pt x="7554351" y="703389"/>
                </a:cubicBezTo>
                <a:cubicBezTo>
                  <a:pt x="7781779" y="701044"/>
                  <a:pt x="8034997" y="23451"/>
                  <a:pt x="8243668" y="28140"/>
                </a:cubicBezTo>
                <a:cubicBezTo>
                  <a:pt x="8452339" y="32829"/>
                  <a:pt x="8629357" y="382177"/>
                  <a:pt x="8806376" y="731525"/>
                </a:cubicBezTo>
              </a:path>
            </a:pathLst>
          </a:custGeom>
          <a:noFill/>
          <a:ln w="50800">
            <a:solidFill>
              <a:schemeClr val="accent1">
                <a:lumMod val="90000"/>
                <a:lumOff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円形吹き出し 5">
            <a:extLst>
              <a:ext uri="{FF2B5EF4-FFF2-40B4-BE49-F238E27FC236}">
                <a16:creationId xmlns="" xmlns:a16="http://schemas.microsoft.com/office/drawing/2014/main" id="{04A050A4-457C-4B3D-A8C8-7F63729957A4}"/>
              </a:ext>
            </a:extLst>
          </p:cNvPr>
          <p:cNvSpPr/>
          <p:nvPr/>
        </p:nvSpPr>
        <p:spPr>
          <a:xfrm>
            <a:off x="4956568" y="5419841"/>
            <a:ext cx="1778000" cy="847036"/>
          </a:xfrm>
          <a:prstGeom prst="wedgeEllipseCallout">
            <a:avLst>
              <a:gd name="adj1" fmla="val -74311"/>
              <a:gd name="adj2" fmla="val -25920"/>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5" name="object 6">
            <a:extLst>
              <a:ext uri="{FF2B5EF4-FFF2-40B4-BE49-F238E27FC236}">
                <a16:creationId xmlns="" xmlns:a16="http://schemas.microsoft.com/office/drawing/2014/main" id="{3B0F5377-F8E9-4917-995D-BB6E3C8D497F}"/>
              </a:ext>
            </a:extLst>
          </p:cNvPr>
          <p:cNvSpPr/>
          <p:nvPr/>
        </p:nvSpPr>
        <p:spPr>
          <a:xfrm>
            <a:off x="3127226" y="5540700"/>
            <a:ext cx="1366932" cy="212986"/>
          </a:xfrm>
          <a:custGeom>
            <a:avLst/>
            <a:gdLst/>
            <a:ahLst/>
            <a:cxnLst/>
            <a:rect l="l" t="t" r="r" b="b"/>
            <a:pathLst>
              <a:path w="2279650" h="234950">
                <a:moveTo>
                  <a:pt x="0" y="0"/>
                </a:moveTo>
                <a:lnTo>
                  <a:pt x="2279650" y="0"/>
                </a:lnTo>
                <a:lnTo>
                  <a:pt x="2279650" y="234950"/>
                </a:lnTo>
                <a:lnTo>
                  <a:pt x="0" y="234950"/>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5884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24D1F00-14CE-43A3-903D-9AD09554BD4D}"/>
              </a:ext>
            </a:extLst>
          </p:cNvPr>
          <p:cNvSpPr>
            <a:spLocks noGrp="1"/>
          </p:cNvSpPr>
          <p:nvPr>
            <p:ph type="title"/>
          </p:nvPr>
        </p:nvSpPr>
        <p:spPr>
          <a:xfrm>
            <a:off x="325003" y="296023"/>
            <a:ext cx="8441599" cy="572029"/>
          </a:xfrm>
        </p:spPr>
        <p:txBody>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事前準備</a:t>
            </a:r>
          </a:p>
        </p:txBody>
      </p:sp>
      <p:sp>
        <p:nvSpPr>
          <p:cNvPr id="3" name="コンテンツ プレースホルダー 2">
            <a:extLst>
              <a:ext uri="{FF2B5EF4-FFF2-40B4-BE49-F238E27FC236}">
                <a16:creationId xmlns="" xmlns:a16="http://schemas.microsoft.com/office/drawing/2014/main" id="{8D7D38B7-CB03-4810-B21A-6C1DF786361E}"/>
              </a:ext>
            </a:extLst>
          </p:cNvPr>
          <p:cNvSpPr>
            <a:spLocks noGrp="1"/>
          </p:cNvSpPr>
          <p:nvPr>
            <p:ph idx="1"/>
          </p:nvPr>
        </p:nvSpPr>
        <p:spPr>
          <a:xfrm>
            <a:off x="336418" y="946727"/>
            <a:ext cx="8448830" cy="5487940"/>
          </a:xfrm>
        </p:spPr>
        <p:txBody>
          <a:bodyPr>
            <a:normAutofit/>
          </a:bodyPr>
          <a:lstStyle/>
          <a:p>
            <a:pPr marL="0" indent="0">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以下の</a:t>
            </a:r>
            <a:r>
              <a:rPr lang="ja-JP" altLang="en-US" sz="1800" dirty="0">
                <a:cs typeface="Meiryo UI" panose="020B0604030504040204" pitchFamily="50" charset="-128"/>
              </a:rPr>
              <a:t>ような</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ページに遷移した場合、</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800" dirty="0">
                <a:cs typeface="Meiryo UI" panose="020B0604030504040204" pitchFamily="50" charset="-128"/>
              </a:rPr>
              <a:t>「</a:t>
            </a:r>
            <a:r>
              <a:rPr lang="en-US" altLang="ja-JP" sz="1800" dirty="0">
                <a:cs typeface="Meiryo UI" panose="020B0604030504040204" pitchFamily="50" charset="-128"/>
              </a:rPr>
              <a:t>English</a:t>
            </a:r>
            <a:r>
              <a:rPr lang="ja-JP" altLang="en-US" sz="1800" dirty="0">
                <a:cs typeface="Meiryo UI" panose="020B0604030504040204" pitchFamily="50" charset="-128"/>
              </a:rPr>
              <a:t>」を選択し</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Download</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」ボタンを押下してください。</a:t>
            </a:r>
            <a:endParaRPr lang="en-US" altLang="ja-JP" sz="1800" dirty="0">
              <a:cs typeface="Meiryo UI" panose="020B0604030504040204" pitchFamily="50" charset="-128"/>
            </a:endParaRPr>
          </a:p>
          <a:p>
            <a:pPr marL="0" indent="0">
              <a:buNone/>
            </a:pPr>
            <a:endParaRPr lang="en-US" altLang="ja-JP" sz="1800" dirty="0"/>
          </a:p>
        </p:txBody>
      </p:sp>
      <p:sp>
        <p:nvSpPr>
          <p:cNvPr id="4" name="スライド番号プレースホルダー 3">
            <a:extLst>
              <a:ext uri="{FF2B5EF4-FFF2-40B4-BE49-F238E27FC236}">
                <a16:creationId xmlns="" xmlns:a16="http://schemas.microsoft.com/office/drawing/2014/main" id="{6FB7DF0D-570A-4C7D-AC9D-24BC942AB989}"/>
              </a:ext>
            </a:extLst>
          </p:cNvPr>
          <p:cNvSpPr>
            <a:spLocks noGrp="1"/>
          </p:cNvSpPr>
          <p:nvPr>
            <p:ph type="sldNum" sz="quarter" idx="12"/>
          </p:nvPr>
        </p:nvSpPr>
        <p:spPr/>
        <p:txBody>
          <a:bodyPr/>
          <a:lstStyle/>
          <a:p>
            <a:fld id="{0DE500AB-5460-4E7E-9C90-EACD799BBA71}" type="slidenum">
              <a:rPr lang="ja-JP" altLang="en-US" smtClean="0"/>
              <a:pPr/>
              <a:t>7</a:t>
            </a:fld>
            <a:endParaRPr lang="ja-JP" altLang="en-US"/>
          </a:p>
        </p:txBody>
      </p:sp>
      <p:pic>
        <p:nvPicPr>
          <p:cNvPr id="6" name="図 5">
            <a:extLst>
              <a:ext uri="{FF2B5EF4-FFF2-40B4-BE49-F238E27FC236}">
                <a16:creationId xmlns="" xmlns:a16="http://schemas.microsoft.com/office/drawing/2014/main" id="{9AB2D054-C9B9-47F8-9C21-E4A2FBDEFAF0}"/>
              </a:ext>
            </a:extLst>
          </p:cNvPr>
          <p:cNvPicPr>
            <a:picLocks noChangeAspect="1"/>
          </p:cNvPicPr>
          <p:nvPr/>
        </p:nvPicPr>
        <p:blipFill rotWithShape="1">
          <a:blip r:embed="rId2"/>
          <a:srcRect l="2000" t="10591" r="1366" b="15665"/>
          <a:stretch/>
        </p:blipFill>
        <p:spPr>
          <a:xfrm>
            <a:off x="142701" y="2295849"/>
            <a:ext cx="8836264" cy="3633216"/>
          </a:xfrm>
          <a:prstGeom prst="rect">
            <a:avLst/>
          </a:prstGeom>
        </p:spPr>
      </p:pic>
      <p:sp>
        <p:nvSpPr>
          <p:cNvPr id="8" name="円形吹き出し 5">
            <a:extLst>
              <a:ext uri="{FF2B5EF4-FFF2-40B4-BE49-F238E27FC236}">
                <a16:creationId xmlns="" xmlns:a16="http://schemas.microsoft.com/office/drawing/2014/main" id="{56E83C29-0173-4B5B-9B8C-3A6A2910C886}"/>
              </a:ext>
            </a:extLst>
          </p:cNvPr>
          <p:cNvSpPr/>
          <p:nvPr/>
        </p:nvSpPr>
        <p:spPr>
          <a:xfrm>
            <a:off x="5361076" y="4426546"/>
            <a:ext cx="1778000" cy="847036"/>
          </a:xfrm>
          <a:prstGeom prst="wedgeEllipseCallout">
            <a:avLst>
              <a:gd name="adj1" fmla="val -41871"/>
              <a:gd name="adj2" fmla="val 80372"/>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Meiryo UI" panose="020B0604030504040204" pitchFamily="50" charset="-128"/>
                <a:ea typeface="Meiryo UI" panose="020B0604030504040204" pitchFamily="50" charset="-128"/>
              </a:rPr>
              <a:t>Click!!</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9" name="object 6">
            <a:extLst>
              <a:ext uri="{FF2B5EF4-FFF2-40B4-BE49-F238E27FC236}">
                <a16:creationId xmlns="" xmlns:a16="http://schemas.microsoft.com/office/drawing/2014/main" id="{5A446973-9F56-41DB-B93B-A42C1213413A}"/>
              </a:ext>
            </a:extLst>
          </p:cNvPr>
          <p:cNvSpPr/>
          <p:nvPr/>
        </p:nvSpPr>
        <p:spPr>
          <a:xfrm>
            <a:off x="4140100" y="5515351"/>
            <a:ext cx="1366932" cy="289920"/>
          </a:xfrm>
          <a:custGeom>
            <a:avLst/>
            <a:gdLst/>
            <a:ahLst/>
            <a:cxnLst/>
            <a:rect l="l" t="t" r="r" b="b"/>
            <a:pathLst>
              <a:path w="2279650" h="234950">
                <a:moveTo>
                  <a:pt x="0" y="0"/>
                </a:moveTo>
                <a:lnTo>
                  <a:pt x="2279650" y="0"/>
                </a:lnTo>
                <a:lnTo>
                  <a:pt x="2279650" y="234950"/>
                </a:lnTo>
                <a:lnTo>
                  <a:pt x="0" y="234950"/>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
        <p:nvSpPr>
          <p:cNvPr id="10" name="object 6">
            <a:extLst>
              <a:ext uri="{FF2B5EF4-FFF2-40B4-BE49-F238E27FC236}">
                <a16:creationId xmlns="" xmlns:a16="http://schemas.microsoft.com/office/drawing/2014/main" id="{FF64316F-E895-46E3-8431-0DE94425973B}"/>
              </a:ext>
            </a:extLst>
          </p:cNvPr>
          <p:cNvSpPr/>
          <p:nvPr/>
        </p:nvSpPr>
        <p:spPr>
          <a:xfrm>
            <a:off x="1858790" y="5528941"/>
            <a:ext cx="1883216" cy="224750"/>
          </a:xfrm>
          <a:custGeom>
            <a:avLst/>
            <a:gdLst/>
            <a:ahLst/>
            <a:cxnLst/>
            <a:rect l="l" t="t" r="r" b="b"/>
            <a:pathLst>
              <a:path w="2279650" h="234950">
                <a:moveTo>
                  <a:pt x="0" y="0"/>
                </a:moveTo>
                <a:lnTo>
                  <a:pt x="2279650" y="0"/>
                </a:lnTo>
                <a:lnTo>
                  <a:pt x="2279650" y="234950"/>
                </a:lnTo>
                <a:lnTo>
                  <a:pt x="0" y="234950"/>
                </a:lnTo>
                <a:lnTo>
                  <a:pt x="0" y="0"/>
                </a:lnTo>
                <a:close/>
              </a:path>
            </a:pathLst>
          </a:custGeom>
          <a:ln w="19050">
            <a:solidFill>
              <a:srgbClr val="FF0000"/>
            </a:solidFill>
          </a:ln>
        </p:spPr>
        <p:txBody>
          <a:bodyPr wrap="square" lIns="0" tIns="0" rIns="0" bIns="0" rtlCol="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71891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455EDF3-E063-47B3-AF60-BB03065CD077}"/>
              </a:ext>
            </a:extLst>
          </p:cNvPr>
          <p:cNvSpPr>
            <a:spLocks noGrp="1"/>
          </p:cNvSpPr>
          <p:nvPr>
            <p:ph type="ctrTitle"/>
          </p:nvPr>
        </p:nvSpPr>
        <p:spPr/>
        <p:txBody>
          <a:bodyPr/>
          <a:lstStyle/>
          <a:p>
            <a:pPr>
              <a:tabLst>
                <a:tab pos="2959100" algn="l"/>
              </a:tabLst>
            </a:pPr>
            <a:r>
              <a:rPr lang="ja-JP" altLang="en-US" dirty="0">
                <a:cs typeface="Meiryo UI" panose="020B0604030504040204" pitchFamily="50" charset="-128"/>
              </a:rPr>
              <a:t>エディションの違いについて</a:t>
            </a:r>
            <a:endParaRPr lang="en-US" altLang="ja-JP" dirty="0">
              <a:cs typeface="Meiryo UI" panose="020B0604030504040204" pitchFamily="50" charset="-128"/>
            </a:endParaRPr>
          </a:p>
        </p:txBody>
      </p:sp>
      <p:sp>
        <p:nvSpPr>
          <p:cNvPr id="3" name="サブタイトル 2">
            <a:extLst>
              <a:ext uri="{FF2B5EF4-FFF2-40B4-BE49-F238E27FC236}">
                <a16:creationId xmlns="" xmlns:a16="http://schemas.microsoft.com/office/drawing/2014/main" id="{901C0F61-6994-4E18-8307-1D889C34722D}"/>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47479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8839" y="264981"/>
            <a:ext cx="8494431" cy="572029"/>
          </a:xfrm>
        </p:spPr>
        <p:txBody>
          <a:bodyPr/>
          <a:lstStyle/>
          <a:p>
            <a:r>
              <a:rPr lang="ja-JP" altLang="en-US" dirty="0">
                <a:cs typeface="Meiryo UI" panose="020B0604030504040204" pitchFamily="50" charset="-128"/>
              </a:rPr>
              <a:t>エディションの違いについて</a:t>
            </a:r>
            <a:endParaRPr lang="en-US" altLang="ja-JP" dirty="0">
              <a:cs typeface="Meiryo UI" panose="020B0604030504040204" pitchFamily="50" charset="-128"/>
            </a:endParaRPr>
          </a:p>
        </p:txBody>
      </p:sp>
      <p:sp>
        <p:nvSpPr>
          <p:cNvPr id="3" name="コンテンツ プレースホルダー 2"/>
          <p:cNvSpPr>
            <a:spLocks noGrp="1"/>
          </p:cNvSpPr>
          <p:nvPr>
            <p:ph idx="1"/>
          </p:nvPr>
        </p:nvSpPr>
        <p:spPr>
          <a:xfrm>
            <a:off x="336418" y="946727"/>
            <a:ext cx="8682726" cy="5636680"/>
          </a:xfrm>
        </p:spPr>
        <p:txBody>
          <a:bodyPr>
            <a:normAutofit/>
          </a:bodyPr>
          <a:lstStyle/>
          <a:p>
            <a:pPr marL="0" indent="0">
              <a:buNone/>
            </a:pPr>
            <a:r>
              <a:rPr lang="en-US" altLang="ja-JP" sz="1800" dirty="0"/>
              <a:t>Enterprise</a:t>
            </a:r>
            <a:r>
              <a:rPr lang="ja-JP" altLang="en-US" sz="1800" dirty="0"/>
              <a:t>版と</a:t>
            </a:r>
            <a:r>
              <a:rPr lang="en-US" altLang="ja-JP" sz="1800" dirty="0"/>
              <a:t>Community</a:t>
            </a:r>
            <a:r>
              <a:rPr lang="ja-JP" altLang="en-US" sz="1800" dirty="0"/>
              <a:t>版の</a:t>
            </a:r>
            <a:r>
              <a:rPr lang="en-US" altLang="ja-JP" sz="1800" dirty="0"/>
              <a:t>2</a:t>
            </a:r>
            <a:r>
              <a:rPr lang="ja-JP" altLang="en-US" sz="1800" dirty="0"/>
              <a:t>種類があります。</a:t>
            </a:r>
            <a:endParaRPr lang="en-US" altLang="ja-JP" sz="1800" dirty="0"/>
          </a:p>
          <a:p>
            <a:pPr marL="0" indent="0">
              <a:buNone/>
            </a:pPr>
            <a:r>
              <a:rPr lang="ja-JP" altLang="en-US" sz="1800" dirty="0"/>
              <a:t>目的に合わせて選択し、インストールしてください。</a:t>
            </a:r>
            <a:endParaRPr lang="en-US" altLang="ja-JP" sz="1800" dirty="0"/>
          </a:p>
          <a:p>
            <a:pPr marL="0" indent="0">
              <a:buNone/>
            </a:pPr>
            <a:endParaRPr lang="en-US" altLang="ja-JP" sz="1800" dirty="0"/>
          </a:p>
          <a:p>
            <a:pPr marL="0" indent="0">
              <a:buNone/>
            </a:pPr>
            <a:r>
              <a:rPr lang="en-US" altLang="ja-JP" sz="1800" dirty="0"/>
              <a:t>UiPath Community</a:t>
            </a:r>
            <a:r>
              <a:rPr lang="ja-JP" altLang="en-US" sz="1800" dirty="0"/>
              <a:t> 版</a:t>
            </a:r>
          </a:p>
          <a:p>
            <a:pPr marL="0" indent="0">
              <a:buNone/>
            </a:pPr>
            <a:r>
              <a:rPr lang="ja-JP" altLang="en-US" sz="1800" dirty="0"/>
              <a:t>　オープンソースプロジェクト、研究・教育機関、個人のトレーニング向けのものとなります。</a:t>
            </a:r>
            <a:endParaRPr lang="en-US" altLang="ja-JP" sz="1800" dirty="0"/>
          </a:p>
          <a:p>
            <a:pPr marL="0" indent="0">
              <a:buNone/>
            </a:pPr>
            <a:r>
              <a:rPr lang="ja-JP" altLang="en-US" sz="1800" dirty="0"/>
              <a:t>　</a:t>
            </a:r>
            <a:r>
              <a:rPr lang="en-US" altLang="ja-JP" sz="1800" dirty="0"/>
              <a:t>Community</a:t>
            </a:r>
            <a:r>
              <a:rPr lang="ja-JP" altLang="en-US" sz="1800" dirty="0"/>
              <a:t>版は無償で利用可能です。</a:t>
            </a:r>
            <a:endParaRPr lang="en-US" altLang="ja-JP" sz="1800" dirty="0"/>
          </a:p>
          <a:p>
            <a:pPr marL="0" indent="0">
              <a:buNone/>
            </a:pPr>
            <a:r>
              <a:rPr lang="ja-JP" altLang="en-US" sz="1800" dirty="0"/>
              <a:t>　ご利用の際には</a:t>
            </a:r>
            <a:r>
              <a:rPr lang="en-US" altLang="ja-JP" sz="1800" dirty="0" err="1"/>
              <a:t>UiPath</a:t>
            </a:r>
            <a:r>
              <a:rPr lang="ja-JP" altLang="en-US" sz="1800" dirty="0"/>
              <a:t>社の</a:t>
            </a:r>
            <a:r>
              <a:rPr lang="en-US" altLang="ja-JP" sz="1800" dirty="0">
                <a:hlinkClick r:id="rId2"/>
              </a:rPr>
              <a:t>Community</a:t>
            </a:r>
            <a:r>
              <a:rPr lang="ja-JP" altLang="en-US" sz="1800" dirty="0">
                <a:hlinkClick r:id="rId2"/>
              </a:rPr>
              <a:t>版ライセンス規約</a:t>
            </a:r>
            <a:r>
              <a:rPr lang="ja-JP" altLang="en-US" sz="1800" dirty="0"/>
              <a:t>に則っていただく必要があります。 </a:t>
            </a:r>
            <a:endParaRPr lang="en-US" altLang="ja-JP" sz="1800" dirty="0"/>
          </a:p>
          <a:p>
            <a:pPr marL="0" indent="0">
              <a:buNone/>
            </a:pPr>
            <a:endParaRPr lang="en-US" altLang="ja-JP" sz="1800" dirty="0"/>
          </a:p>
          <a:p>
            <a:pPr marL="0" indent="0">
              <a:buNone/>
            </a:pPr>
            <a:r>
              <a:rPr lang="en-US" altLang="ja-JP" sz="1800" dirty="0"/>
              <a:t>UiPath</a:t>
            </a:r>
            <a:r>
              <a:rPr lang="ja-JP" altLang="en-US" sz="1800" dirty="0"/>
              <a:t> </a:t>
            </a:r>
            <a:r>
              <a:rPr lang="en-US" altLang="ja-JP" sz="1800" dirty="0"/>
              <a:t>Enterprise </a:t>
            </a:r>
            <a:r>
              <a:rPr lang="ja-JP" altLang="en-US" sz="1800" dirty="0"/>
              <a:t>版</a:t>
            </a:r>
            <a:endParaRPr lang="en-US" altLang="ja-JP" sz="1800" dirty="0"/>
          </a:p>
          <a:p>
            <a:pPr marL="0" indent="0">
              <a:buNone/>
            </a:pPr>
            <a:r>
              <a:rPr lang="ja-JP" altLang="en-US" sz="1800" dirty="0"/>
              <a:t>　企業向けのものとなります。</a:t>
            </a:r>
            <a:endParaRPr lang="en-US" altLang="ja-JP" sz="1800" dirty="0"/>
          </a:p>
          <a:p>
            <a:pPr marL="0" indent="0">
              <a:buNone/>
            </a:pPr>
            <a:r>
              <a:rPr lang="ja-JP" altLang="en-US" sz="1800" dirty="0"/>
              <a:t>　検証用、</a:t>
            </a:r>
            <a:r>
              <a:rPr lang="en-US" altLang="ja-JP" sz="1800" dirty="0"/>
              <a:t>POC</a:t>
            </a:r>
            <a:r>
              <a:rPr lang="ja-JP" altLang="en-US" sz="1800" dirty="0"/>
              <a:t>用として、</a:t>
            </a:r>
            <a:r>
              <a:rPr lang="en-US" altLang="ja-JP" sz="1800" dirty="0"/>
              <a:t>RPA</a:t>
            </a:r>
            <a:r>
              <a:rPr lang="ja-JP" altLang="en-US" sz="1800" dirty="0"/>
              <a:t>導入を検討されている企業のお客様向けの</a:t>
            </a:r>
            <a:endParaRPr lang="en-US" altLang="ja-JP" sz="1800" dirty="0"/>
          </a:p>
          <a:p>
            <a:pPr marL="0" indent="0">
              <a:buNone/>
            </a:pPr>
            <a:r>
              <a:rPr lang="ja-JP" altLang="en-US" sz="1800" dirty="0"/>
              <a:t>　</a:t>
            </a:r>
            <a:r>
              <a:rPr lang="en-US" altLang="ja-JP" sz="1800" dirty="0"/>
              <a:t>60</a:t>
            </a:r>
            <a:r>
              <a:rPr lang="ja-JP" altLang="en-US" sz="1800" dirty="0"/>
              <a:t>日間無償で利用可能なトライアルライセンスが用意されています。</a:t>
            </a:r>
            <a:endParaRPr lang="en-US" altLang="ja-JP" sz="1800" dirty="0"/>
          </a:p>
          <a:p>
            <a:pPr marL="0" indent="0">
              <a:buNone/>
            </a:pPr>
            <a:r>
              <a:rPr lang="ja-JP" altLang="en-US" sz="1800" dirty="0"/>
              <a:t>　ご利用の際には</a:t>
            </a:r>
            <a:r>
              <a:rPr lang="en-US" altLang="ja-JP" sz="1800" dirty="0"/>
              <a:t>UiPath</a:t>
            </a:r>
            <a:r>
              <a:rPr lang="ja-JP" altLang="en-US" sz="1800" dirty="0"/>
              <a:t>社の</a:t>
            </a:r>
            <a:r>
              <a:rPr lang="ja-JP" altLang="en-US" sz="1800" dirty="0">
                <a:hlinkClick r:id="rId3"/>
              </a:rPr>
              <a:t>トライアルライセンス規約</a:t>
            </a:r>
            <a:r>
              <a:rPr lang="ja-JP" altLang="en-US" sz="1800" dirty="0"/>
              <a:t>に則っていただく必要があります。</a:t>
            </a:r>
            <a:endParaRPr lang="en-US" altLang="ja-JP" sz="1800" dirty="0"/>
          </a:p>
          <a:p>
            <a:pPr marL="0" indent="0">
              <a:buNone/>
            </a:pPr>
            <a:r>
              <a:rPr lang="ja-JP" altLang="en-US" sz="1800" dirty="0"/>
              <a:t>　</a:t>
            </a:r>
            <a:r>
              <a:rPr lang="ja-JP" altLang="en-US" sz="1800" u="sng" dirty="0">
                <a:solidFill>
                  <a:srgbClr val="002060"/>
                </a:solidFill>
              </a:rPr>
              <a:t>アクティベーションをした時点で</a:t>
            </a:r>
            <a:r>
              <a:rPr lang="en-US" altLang="ja-JP" sz="1800" u="sng" dirty="0">
                <a:solidFill>
                  <a:srgbClr val="002060"/>
                </a:solidFill>
              </a:rPr>
              <a:t>1</a:t>
            </a:r>
            <a:r>
              <a:rPr lang="ja-JP" altLang="en-US" sz="1800" u="sng" dirty="0">
                <a:solidFill>
                  <a:srgbClr val="002060"/>
                </a:solidFill>
              </a:rPr>
              <a:t>社分</a:t>
            </a:r>
            <a:r>
              <a:rPr lang="en-US" altLang="ja-JP" sz="1800" u="sng" dirty="0">
                <a:solidFill>
                  <a:srgbClr val="002060"/>
                </a:solidFill>
              </a:rPr>
              <a:t>(</a:t>
            </a:r>
            <a:r>
              <a:rPr lang="ja-JP" altLang="en-US" sz="1800" u="sng" dirty="0">
                <a:solidFill>
                  <a:srgbClr val="002060"/>
                </a:solidFill>
              </a:rPr>
              <a:t>最大</a:t>
            </a:r>
            <a:r>
              <a:rPr lang="en-US" altLang="ja-JP" sz="1800" u="sng" dirty="0">
                <a:solidFill>
                  <a:srgbClr val="002060"/>
                </a:solidFill>
              </a:rPr>
              <a:t>10</a:t>
            </a:r>
            <a:r>
              <a:rPr lang="ja-JP" altLang="en-US" sz="1800" u="sng" dirty="0">
                <a:solidFill>
                  <a:srgbClr val="002060"/>
                </a:solidFill>
              </a:rPr>
              <a:t>ライセンス</a:t>
            </a:r>
            <a:r>
              <a:rPr lang="en-US" altLang="ja-JP" sz="1800" u="sng" dirty="0">
                <a:solidFill>
                  <a:srgbClr val="002060"/>
                </a:solidFill>
              </a:rPr>
              <a:t>)</a:t>
            </a:r>
            <a:r>
              <a:rPr lang="ja-JP" altLang="en-US" sz="1800" u="sng" dirty="0">
                <a:solidFill>
                  <a:srgbClr val="002060"/>
                </a:solidFill>
              </a:rPr>
              <a:t>のトライアル期間が開始となります。</a:t>
            </a:r>
            <a:endParaRPr lang="en-US" altLang="ja-JP" sz="1800" u="sng" dirty="0">
              <a:solidFill>
                <a:srgbClr val="002060"/>
              </a:solidFill>
            </a:endParaRPr>
          </a:p>
          <a:p>
            <a:pPr marL="0" indent="0">
              <a:buNone/>
            </a:pPr>
            <a:r>
              <a:rPr lang="ja-JP" altLang="en-US" sz="1800" dirty="0"/>
              <a:t>　</a:t>
            </a:r>
            <a:endParaRPr lang="en-US" altLang="ja-JP" sz="1800" dirty="0"/>
          </a:p>
          <a:p>
            <a:pPr marL="0" indent="0">
              <a:buNone/>
            </a:pPr>
            <a:r>
              <a:rPr lang="ja-JP" altLang="en-US" sz="1800" dirty="0"/>
              <a:t>　</a:t>
            </a:r>
            <a:r>
              <a:rPr lang="en-US" altLang="ja-JP" sz="1800" dirty="0"/>
              <a:t>※</a:t>
            </a:r>
            <a:r>
              <a:rPr lang="ja-JP" altLang="en-US" sz="1800" dirty="0"/>
              <a:t>詳しい違いについては下記</a:t>
            </a:r>
            <a:r>
              <a:rPr lang="en-US" altLang="ja-JP" sz="1800" dirty="0"/>
              <a:t>URL</a:t>
            </a:r>
            <a:r>
              <a:rPr lang="ja-JP" altLang="en-US" sz="1800" dirty="0"/>
              <a:t>にアクセスし、確認してください。</a:t>
            </a:r>
            <a:endParaRPr lang="en-US" altLang="ja-JP" sz="1800" dirty="0"/>
          </a:p>
          <a:p>
            <a:pPr marL="0" indent="0">
              <a:buNone/>
            </a:pPr>
            <a:r>
              <a:rPr lang="ja-JP" altLang="en-US" sz="1800" dirty="0"/>
              <a:t>　</a:t>
            </a:r>
            <a:r>
              <a:rPr lang="en-US" altLang="ja-JP" sz="1800" dirty="0">
                <a:hlinkClick r:id="rId4"/>
              </a:rPr>
              <a:t>https://www.uipath.com/freetrial-or-community</a:t>
            </a:r>
            <a:endParaRPr lang="en-US" altLang="ja-JP" sz="1800" dirty="0"/>
          </a:p>
          <a:p>
            <a:pPr marL="0" indent="0">
              <a:buNone/>
            </a:pPr>
            <a:endParaRPr lang="en-US" altLang="ja-JP" sz="1800" dirty="0"/>
          </a:p>
        </p:txBody>
      </p:sp>
      <p:sp>
        <p:nvSpPr>
          <p:cNvPr id="4" name="スライド番号プレースホルダー 3"/>
          <p:cNvSpPr>
            <a:spLocks noGrp="1"/>
          </p:cNvSpPr>
          <p:nvPr>
            <p:ph type="sldNum" sz="quarter" idx="12"/>
          </p:nvPr>
        </p:nvSpPr>
        <p:spPr/>
        <p:txBody>
          <a:bodyPr/>
          <a:lstStyle/>
          <a:p>
            <a:fld id="{0DE500AB-5460-4E7E-9C90-EACD799BBA71}" type="slidenum">
              <a:rPr lang="ja-JP" altLang="en-US" smtClean="0"/>
              <a:pPr/>
              <a:t>9</a:t>
            </a:fld>
            <a:endParaRPr lang="ja-JP" altLang="en-US"/>
          </a:p>
        </p:txBody>
      </p:sp>
      <p:sp>
        <p:nvSpPr>
          <p:cNvPr id="5" name="円形吹き出し 5">
            <a:extLst>
              <a:ext uri="{FF2B5EF4-FFF2-40B4-BE49-F238E27FC236}">
                <a16:creationId xmlns="" xmlns:a16="http://schemas.microsoft.com/office/drawing/2014/main" id="{2AF3BF2D-A2FB-47AB-A9F4-3A105D87A720}"/>
              </a:ext>
            </a:extLst>
          </p:cNvPr>
          <p:cNvSpPr/>
          <p:nvPr/>
        </p:nvSpPr>
        <p:spPr>
          <a:xfrm>
            <a:off x="5373858" y="837010"/>
            <a:ext cx="3411390" cy="1146535"/>
          </a:xfrm>
          <a:prstGeom prst="wedgeEllipseCallout">
            <a:avLst>
              <a:gd name="adj1" fmla="val -72456"/>
              <a:gd name="adj2" fmla="val 55833"/>
            </a:avLst>
          </a:prstGeom>
          <a:solidFill>
            <a:schemeClr val="bg1"/>
          </a:solid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latin typeface="Meiryo UI" panose="020B0604030504040204" pitchFamily="50" charset="-128"/>
                <a:ea typeface="Meiryo UI" panose="020B0604030504040204" pitchFamily="50" charset="-128"/>
              </a:rPr>
              <a:t>本研修のみで使用する場合は</a:t>
            </a:r>
            <a:r>
              <a:rPr kumimoji="1" lang="en-US" altLang="ja-JP" dirty="0">
                <a:solidFill>
                  <a:schemeClr val="tx1"/>
                </a:solidFill>
                <a:latin typeface="Meiryo UI" panose="020B0604030504040204" pitchFamily="50" charset="-128"/>
                <a:ea typeface="Meiryo UI" panose="020B0604030504040204" pitchFamily="50" charset="-128"/>
              </a:rPr>
              <a:t>Community</a:t>
            </a:r>
            <a:r>
              <a:rPr kumimoji="1" lang="ja-JP" altLang="en-US" dirty="0">
                <a:solidFill>
                  <a:schemeClr val="tx1"/>
                </a:solidFill>
                <a:latin typeface="Meiryo UI" panose="020B0604030504040204" pitchFamily="50" charset="-128"/>
                <a:ea typeface="Meiryo UI" panose="020B0604030504040204" pitchFamily="50" charset="-128"/>
              </a:rPr>
              <a:t>版をインストール</a:t>
            </a:r>
          </a:p>
        </p:txBody>
      </p:sp>
    </p:spTree>
    <p:extLst>
      <p:ext uri="{BB962C8B-B14F-4D97-AF65-F5344CB8AC3E}">
        <p14:creationId xmlns:p14="http://schemas.microsoft.com/office/powerpoint/2010/main" val="2829073212"/>
      </p:ext>
    </p:extLst>
  </p:cSld>
  <p:clrMapOvr>
    <a:masterClrMapping/>
  </p:clrMapOvr>
</p:sld>
</file>

<file path=ppt/theme/theme1.xml><?xml version="1.0" encoding="utf-8"?>
<a:theme xmlns:a="http://schemas.openxmlformats.org/drawingml/2006/main" name="PERSOL Template A4 for IR (1)">
  <a:themeElements>
    <a:clrScheme name="PERSOL2">
      <a:dk1>
        <a:sysClr val="windowText" lastClr="000000"/>
      </a:dk1>
      <a:lt1>
        <a:sysClr val="window" lastClr="FFFFFF"/>
      </a:lt1>
      <a:dk2>
        <a:srgbClr val="97999B"/>
      </a:dk2>
      <a:lt2>
        <a:srgbClr val="D9D9D6"/>
      </a:lt2>
      <a:accent1>
        <a:srgbClr val="003D4C"/>
      </a:accent1>
      <a:accent2>
        <a:srgbClr val="6399AE"/>
      </a:accent2>
      <a:accent3>
        <a:srgbClr val="FFB81C"/>
      </a:accent3>
      <a:accent4>
        <a:srgbClr val="AB2328"/>
      </a:accent4>
      <a:accent5>
        <a:srgbClr val="BBBCBC"/>
      </a:accent5>
      <a:accent6>
        <a:srgbClr val="53565A"/>
      </a:accent6>
      <a:hlink>
        <a:srgbClr val="00C8C8"/>
      </a:hlink>
      <a:folHlink>
        <a:srgbClr val="FFE900"/>
      </a:folHlink>
    </a:clrScheme>
    <a:fontScheme name="PERSOL">
      <a:majorFont>
        <a:latin typeface="Verdana"/>
        <a:ea typeface="メイリオ"/>
        <a:cs typeface=""/>
      </a:majorFont>
      <a:minorFont>
        <a:latin typeface="Verdana"/>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BS_業務ツールドキュメント" ma:contentTypeID="0x0101004A1B62B8E808A046B859C65A0AC41BDF00650DE66817261A4FBFC362634EE730D7" ma:contentTypeVersion="18" ma:contentTypeDescription="" ma:contentTypeScope="" ma:versionID="7c6e6abe4fc8142ccddf1c9eb6e61388">
  <xsd:schema xmlns:xsd="http://www.w3.org/2001/XMLSchema" xmlns:xs="http://www.w3.org/2001/XMLSchema" xmlns:p="http://schemas.microsoft.com/office/2006/metadata/properties" xmlns:ns2="bd900024-0510-4910-89a0-5fc1bf3bf562" xmlns:ns3="8dca2f9d-fca1-4373-9632-c419add355be" xmlns:ns4="458ee945-bbfe-41b0-afc9-15cced8358cb" targetNamespace="http://schemas.microsoft.com/office/2006/metadata/properties" ma:root="true" ma:fieldsID="e10a73af4401c9191d111c24260561f4" ns2:_="" ns3:_="" ns4:_="">
    <xsd:import namespace="bd900024-0510-4910-89a0-5fc1bf3bf562"/>
    <xsd:import namespace="8dca2f9d-fca1-4373-9632-c419add355be"/>
    <xsd:import namespace="458ee945-bbfe-41b0-afc9-15cced8358cb"/>
    <xsd:element name="properties">
      <xsd:complexType>
        <xsd:sequence>
          <xsd:element name="documentManagement">
            <xsd:complexType>
              <xsd:all>
                <xsd:element ref="ns2:Description1" minOccurs="0"/>
                <xsd:element ref="ns2:PublishingDepartment" minOccurs="0"/>
                <xsd:element ref="ns2:Contact" minOccurs="0"/>
                <xsd:element ref="ns2:Category1"/>
                <xsd:element ref="ns2:Category2"/>
                <xsd:element ref="ns2:Purpose1" minOccurs="0"/>
                <xsd:element ref="ns2:DisplayOrder" minOccurs="0"/>
                <xsd:element ref="ns3:LastSharedByUser" minOccurs="0"/>
                <xsd:element ref="ns3:LastSharedByTime"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900024-0510-4910-89a0-5fc1bf3bf562" elementFormDefault="qualified">
    <xsd:import namespace="http://schemas.microsoft.com/office/2006/documentManagement/types"/>
    <xsd:import namespace="http://schemas.microsoft.com/office/infopath/2007/PartnerControls"/>
    <xsd:element name="Description1" ma:index="2" nillable="true" ma:displayName="説明文" ma:internalName="Description1">
      <xsd:simpleType>
        <xsd:restriction base="dms:Note">
          <xsd:maxLength value="255"/>
        </xsd:restriction>
      </xsd:simpleType>
    </xsd:element>
    <xsd:element name="PublishingDepartment" ma:index="3" nillable="true" ma:displayName="発行部署" ma:list="{7ed4a408-78a5-4680-8c2e-a9eddfdf57ee}" ma:internalName="PublishingDepartment" ma:showField="Title" ma:web="bd900024-0510-4910-89a0-5fc1bf3bf562">
      <xsd:simpleType>
        <xsd:restriction base="dms:Lookup"/>
      </xsd:simpleType>
    </xsd:element>
    <xsd:element name="Contact" ma:index="4" nillable="true" ma:displayName="問い合わせ先" ma:format="Hyperlink" ma:internalName="Contact">
      <xsd:complexType>
        <xsd:complexContent>
          <xsd:extension base="dms:URL">
            <xsd:sequence>
              <xsd:element name="Url" type="dms:ValidUrl" minOccurs="0" nillable="true"/>
              <xsd:element name="Description" type="xsd:string" nillable="true"/>
            </xsd:sequence>
          </xsd:extension>
        </xsd:complexContent>
      </xsd:complexType>
    </xsd:element>
    <xsd:element name="Category1" ma:index="5" ma:displayName="カテゴリ(第1階層)" ma:list="{17bafa06-00d2-46a4-a9c3-f98896966e7d}" ma:internalName="Category1" ma:showField="Title" ma:web="bd900024-0510-4910-89a0-5fc1bf3bf562">
      <xsd:simpleType>
        <xsd:restriction base="dms:Lookup"/>
      </xsd:simpleType>
    </xsd:element>
    <xsd:element name="Category2" ma:index="6" ma:displayName="カテゴリ(第2階層)" ma:list="{f01638a2-3455-450c-ad23-23db57b67aca}" ma:internalName="Category2" ma:showField="Title" ma:web="bd900024-0510-4910-89a0-5fc1bf3bf562">
      <xsd:simpleType>
        <xsd:restriction base="dms:Lookup"/>
      </xsd:simpleType>
    </xsd:element>
    <xsd:element name="Purpose1" ma:index="7" nillable="true" ma:displayName="カテゴリ(第3階層)" ma:list="{d1df85a1-7298-4ba5-9e53-370fa785c5bd}" ma:internalName="Purpose1" ma:readOnly="false" ma:showField="Title" ma:web="bd900024-0510-4910-89a0-5fc1bf3bf562">
      <xsd:simpleType>
        <xsd:restriction base="dms:Lookup"/>
      </xsd:simpleType>
    </xsd:element>
    <xsd:element name="DisplayOrder" ma:index="8" nillable="true" ma:displayName="表示順" ma:internalName="DisplayOrder">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8dca2f9d-fca1-4373-9632-c419add355be" elementFormDefault="qualified">
    <xsd:import namespace="http://schemas.microsoft.com/office/2006/documentManagement/types"/>
    <xsd:import namespace="http://schemas.microsoft.com/office/infopath/2007/PartnerControls"/>
    <xsd:element name="LastSharedByUser" ma:index="15" nillable="true" ma:displayName="最新の共有 (ユーザー別)" ma:description="" ma:internalName="LastSharedByUser" ma:readOnly="true">
      <xsd:simpleType>
        <xsd:restriction base="dms:Note">
          <xsd:maxLength value="255"/>
        </xsd:restriction>
      </xsd:simpleType>
    </xsd:element>
    <xsd:element name="LastSharedByTime" ma:index="16" nillable="true" ma:displayName="最新の共有 (時間別)"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58ee945-bbfe-41b0-afc9-15cced8358cb" elementFormDefault="qualified">
    <xsd:import namespace="http://schemas.microsoft.com/office/2006/documentManagement/types"/>
    <xsd:import namespace="http://schemas.microsoft.com/office/infopath/2007/PartnerControls"/>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コンテンツ タイプ"/>
        <xsd:element ref="dc:title" minOccurs="0" maxOccurs="1" ma:index="1"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y2 xmlns="bd900024-0510-4910-89a0-5fc1bf3bf562">83</Category2>
    <Category1 xmlns="bd900024-0510-4910-89a0-5fc1bf3bf562">3</Category1>
    <Description1 xmlns="bd900024-0510-4910-89a0-5fc1bf3bf562">PPTフォーマット基本系</Description1>
    <DisplayOrder xmlns="bd900024-0510-4910-89a0-5fc1bf3bf562">9030101</DisplayOrder>
    <PublishingDepartment xmlns="bd900024-0510-4910-89a0-5fc1bf3bf562">2</PublishingDepartment>
    <Contact xmlns="bd900024-0510-4910-89a0-5fc1bf3bf562">
      <Url>mailto:804672@persol.co.jp</Url>
      <Description>mailto:804672@persol.co.jp</Description>
    </Contact>
    <Purpose1 xmlns="bd900024-0510-4910-89a0-5fc1bf3bf562">220</Purpose1>
  </documentManagement>
</p:properties>
</file>

<file path=customXml/itemProps1.xml><?xml version="1.0" encoding="utf-8"?>
<ds:datastoreItem xmlns:ds="http://schemas.openxmlformats.org/officeDocument/2006/customXml" ds:itemID="{DB237BC0-7380-4554-A09E-B362A8A15C81}">
  <ds:schemaRefs>
    <ds:schemaRef ds:uri="http://schemas.microsoft.com/sharepoint/v3/contenttype/forms"/>
  </ds:schemaRefs>
</ds:datastoreItem>
</file>

<file path=customXml/itemProps2.xml><?xml version="1.0" encoding="utf-8"?>
<ds:datastoreItem xmlns:ds="http://schemas.openxmlformats.org/officeDocument/2006/customXml" ds:itemID="{D8807DBB-F71A-443D-AA06-48BA0F08AD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900024-0510-4910-89a0-5fc1bf3bf562"/>
    <ds:schemaRef ds:uri="8dca2f9d-fca1-4373-9632-c419add355be"/>
    <ds:schemaRef ds:uri="458ee945-bbfe-41b0-afc9-15cced8358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EE3215-D1BE-405F-B3FB-E0AAEDDD7B6F}">
  <ds:schemaRefs>
    <ds:schemaRef ds:uri="http://purl.org/dc/elements/1.1/"/>
    <ds:schemaRef ds:uri="bd900024-0510-4910-89a0-5fc1bf3bf562"/>
    <ds:schemaRef ds:uri="http://schemas.openxmlformats.org/package/2006/metadata/core-properties"/>
    <ds:schemaRef ds:uri="http://www.w3.org/XML/1998/namespace"/>
    <ds:schemaRef ds:uri="http://purl.org/dc/dcmitype/"/>
    <ds:schemaRef ds:uri="http://schemas.microsoft.com/office/infopath/2007/PartnerControls"/>
    <ds:schemaRef ds:uri="8dca2f9d-fca1-4373-9632-c419add355be"/>
    <ds:schemaRef ds:uri="http://schemas.microsoft.com/office/2006/documentManagement/types"/>
    <ds:schemaRef ds:uri="http://purl.org/dc/terms/"/>
    <ds:schemaRef ds:uri="458ee945-bbfe-41b0-afc9-15cced8358cb"/>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1115</TotalTime>
  <Words>887</Words>
  <Application>Microsoft Office PowerPoint</Application>
  <PresentationFormat>画面に合わせる (4:3)</PresentationFormat>
  <Paragraphs>160</Paragraphs>
  <Slides>28</Slides>
  <Notes>2</Notes>
  <HiddenSlides>0</HiddenSlides>
  <MMClips>0</MMClips>
  <ScaleCrop>false</ScaleCrop>
  <HeadingPairs>
    <vt:vector size="4" baseType="variant">
      <vt:variant>
        <vt:lpstr>テーマ</vt:lpstr>
      </vt:variant>
      <vt:variant>
        <vt:i4>1</vt:i4>
      </vt:variant>
      <vt:variant>
        <vt:lpstr>スライド タイトル</vt:lpstr>
      </vt:variant>
      <vt:variant>
        <vt:i4>28</vt:i4>
      </vt:variant>
    </vt:vector>
  </HeadingPairs>
  <TitlesOfParts>
    <vt:vector size="29" baseType="lpstr">
      <vt:lpstr>PERSOL Template A4 for IR (1)</vt:lpstr>
      <vt:lpstr>UiPathインストール 手順書</vt:lpstr>
      <vt:lpstr>目次</vt:lpstr>
      <vt:lpstr>事前準備</vt:lpstr>
      <vt:lpstr>事前準備</vt:lpstr>
      <vt:lpstr>事前準備</vt:lpstr>
      <vt:lpstr>事前準備</vt:lpstr>
      <vt:lpstr>事前準備</vt:lpstr>
      <vt:lpstr>エディションの違いについて</vt:lpstr>
      <vt:lpstr>エディションの違いについて</vt:lpstr>
      <vt:lpstr>UiPath Community版 インストール手順</vt:lpstr>
      <vt:lpstr>UiPath Community版インストール手順</vt:lpstr>
      <vt:lpstr>UiPath Community版インストール手順</vt:lpstr>
      <vt:lpstr>UiPath Community版インストール手順</vt:lpstr>
      <vt:lpstr>UiPath Community版インストール手順</vt:lpstr>
      <vt:lpstr>UiPath Community版インストール手順</vt:lpstr>
      <vt:lpstr>UiPath Community版インストール手順</vt:lpstr>
      <vt:lpstr>UiPath Enterprise版 インストール手順</vt:lpstr>
      <vt:lpstr>UiPath Enterprise版インストール手順</vt:lpstr>
      <vt:lpstr>UiPath Enterprise版インストール手順</vt:lpstr>
      <vt:lpstr>UiPath Enterprise版インストール手順</vt:lpstr>
      <vt:lpstr>UiPath Enterprise版インストール手順</vt:lpstr>
      <vt:lpstr>UiPath Enterprise版インストール手順</vt:lpstr>
      <vt:lpstr>UiPath Enterprise版インストール手順</vt:lpstr>
      <vt:lpstr>UiPath Enterprise版インストール手順</vt:lpstr>
      <vt:lpstr>UiPath Enterprise版インストール手順</vt:lpstr>
      <vt:lpstr>UiPath 設定手順</vt:lpstr>
      <vt:lpstr>UiPath設定手順</vt:lpstr>
      <vt:lpstr>UiPath設定手順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modified xsi:type="dcterms:W3CDTF">2018-06-19T01:44:47Z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担当">
    <vt:lpwstr>44;#グループブランド推進室|02eb8285-5d03-4d19-8cb0-2312c913842b</vt:lpwstr>
  </property>
  <property fmtid="{D5CDD505-2E9C-101B-9397-08002B2CF9AE}" pid="3" name="ContentTypeId">
    <vt:lpwstr>0x0101004A1B62B8E808A046B859C65A0AC41BDF00650DE66817261A4FBFC362634EE730D7</vt:lpwstr>
  </property>
</Properties>
</file>