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6350000" cy="76200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4.gif" Type="http://schemas.openxmlformats.org/officeDocument/2006/relationships/image" Target="../media/img_0_0_4.gif"/>
 <Relationship Id="rIdLnk0" Type="http://schemas.openxmlformats.org/officeDocument/2006/relationships/hyperlink" Target="http://dict.leo.org" TargetMode="Externa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1_3.png" Type="http://schemas.openxmlformats.org/officeDocument/2006/relationships/image" Target="../media/img_0_1_3.png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2_3.png" Type="http://schemas.openxmlformats.org/officeDocument/2006/relationships/image" Target="../media/img_0_2_3.png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3_3.png" Type="http://schemas.openxmlformats.org/officeDocument/2006/relationships/image" Target="../media/img_0_3_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2842" name="Text">
    </p:cNvPr>
          <p:cNvSpPr>
            <a:spLocks noGrp="1"/>
          </p:cNvSpPr>
          <p:nvPr/>
        </p:nvSpPr>
        <p:spPr>
          <a:xfrm rot="0">
            <a:off x="4445000" y="5715000"/>
            <a:ext cx="1778000" cy="495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200">
                <a:solidFill>
                  <a:srgbClr val="003399"/>
                </a:solidFill>
                <a:latin typeface="Allianz-Positiv"/>
                <a:ea typeface="Allianz-Positiv"/>
                <a:cs typeface="Allianz-Positiv"/>
              </a:defRPr>
            </a:pPr>
            <a:r>
              <a:rPr sz="3200">
                <a:solidFill>
                  <a:srgbClr val="003399"/>
                </a:solidFill>
                <a:latin typeface="Allianz-Positiv"/>
                <a:ea typeface="Allianz-Positiv"/>
                <a:cs typeface="Allianz-Positiv"/>
              </a:rPr>
              <a:t>Allianz O</a:t>
            </a:r>
          </a:p>
        </p:txBody>
      </p:sp>
      <p:sp>
        <p:nvSpPr>
          <p:cNvPr id="15524701" name="Text">
    </p:cNvPr>
          <p:cNvSpPr>
            <a:spLocks noGrp="1"/>
          </p:cNvSpPr>
          <p:nvPr/>
        </p:nvSpPr>
        <p:spPr>
          <a:xfrm rot="0">
            <a:off x="2540000" y="5956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</a:t>
            </a:r>
          </a:p>
        </p:txBody>
      </p:sp>
      <p:sp>
        <p:nvSpPr>
          <p:cNvPr id="7869923" name="Text">
    </p:cNvPr>
          <p:cNvSpPr>
            <a:spLocks noGrp="1"/>
          </p:cNvSpPr>
          <p:nvPr/>
        </p:nvSpPr>
        <p:spPr>
          <a:xfrm rot="0">
            <a:off x="1066800" y="5956300"/>
            <a:ext cx="1473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Page: 1 of </a:t>
            </a:r>
          </a:p>
        </p:txBody>
      </p:sp>
      <p:sp>
        <p:nvSpPr>
          <p:cNvPr id="31785975" name="Rectangle"/>
          <p:cNvSpPr>
            <a:spLocks noGrp="1"/>
          </p:cNvSpPr>
          <p:nvPr/>
        </p:nvSpPr>
        <p:spPr>
          <a:xfrm>
            <a:off x="0" y="0"/>
            <a:ext cx="6350000" cy="6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pic>
        <p:nvPicPr>
          <p:cNvPr id="3406009" name="Picture">
            <a:hlinkClick r:id="rIdLnk0"/>
          </p:cNvPr>
          <p:cNvPicPr>
            <a:picLocks noChangeAspect="1"/>
          </p:cNvPicPr>
          <p:nvPr/>
        </p:nvPicPr>
        <p:blipFill>
          <a:blip r:embed="img_0_0_4.gif"/>
          <a:srcRect/>
          <a:stretch>
            <a:fillRect l="-28873" t="0" r="-28873" b="-64150"/>
          </a:stretch>
        </p:blipFill>
        <p:spPr>
          <a:xfrm>
            <a:off x="762000" y="4622800"/>
            <a:ext cx="4508500" cy="1346200"/>
          </a:xfrm>
          <a:prstGeom prst="rect">
            <a:avLst/>
          </a:prstGeom>
        </p:spPr>
      </p:pic>
      <p:sp>
        <p:nvSpPr>
          <p:cNvPr id="10293972" name="Text">
    </p:cNvPr>
          <p:cNvSpPr>
            <a:spLocks noGrp="1"/>
          </p:cNvSpPr>
          <p:nvPr/>
        </p:nvSpPr>
        <p:spPr>
          <a:xfrm rot="-5400000">
            <a:off x="-774700" y="1498600"/>
            <a:ext cx="3581400" cy="927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5400">
                <a:solidFill>
                  <a:srgbClr val="003680"/>
                </a:solidFill>
                <a:latin typeface="Allianz-Positiv"/>
                <a:ea typeface="Allianz-Positiv"/>
                <a:cs typeface="Allianz-Positiv"/>
              </a:defRPr>
            </a:pPr>
            <a:r>
              <a:rPr sz="5400">
                <a:solidFill>
                  <a:srgbClr val="003680"/>
                </a:solidFill>
                <a:latin typeface="Allianz-Positiv"/>
                <a:ea typeface="Allianz-Positiv"/>
                <a:cs typeface="Allianz-Positiv"/>
              </a:rPr>
              <a:t>Allianz O</a:t>
            </a:r>
          </a:p>
        </p:txBody>
      </p:sp>
      <p:sp>
        <p:nvSpPr>
          <p:cNvPr id="4141082" name="Text">
    </p:cNvPr>
          <p:cNvSpPr>
            <a:spLocks noGrp="1"/>
          </p:cNvSpPr>
          <p:nvPr/>
        </p:nvSpPr>
        <p:spPr>
          <a:xfrm rot="-5400000">
            <a:off x="3644900" y="1257300"/>
            <a:ext cx="17399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000">
</a:rPr>
              <a:t>left sided text</a:t>
            </a:r>
          </a:p>
        </p:txBody>
      </p:sp>
      <p:sp>
        <p:nvSpPr>
          <p:cNvPr id="7275601" name="Text">
    </p:cNvPr>
          <p:cNvSpPr>
            <a:spLocks noGrp="1"/>
          </p:cNvSpPr>
          <p:nvPr/>
        </p:nvSpPr>
        <p:spPr>
          <a:xfrm rot="0">
            <a:off x="2870200" y="927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8690824" name="Text">
    </p:cNvPr>
          <p:cNvSpPr>
            <a:spLocks noGrp="1"/>
          </p:cNvSpPr>
          <p:nvPr/>
        </p:nvSpPr>
        <p:spPr>
          <a:xfrm rot="0">
            <a:off x="1854200" y="2527300"/>
            <a:ext cx="3797300" cy="142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llianz Sans"/>
                <a:ea typeface="Allianz Sans"/>
                <a:cs typeface="Allianz Sans"/>
              </a:defRPr>
            </a:pPr>
            <a:r>
              <a:rPr sz="1000">
                <a:latin typeface="Allianz Sans"/>
                <a:ea typeface="Allianz Sans"/>
                <a:cs typeface="Allianz Sans"/>
              </a:rPr>
              <a:t>This text field element contains styled text displaying the text-only version of the &lt;style size=\"12\" isBold=\"true\" forecolor=\"black\"&gt;^&lt;style forecolor=\"#808080\"&gt;Jasper&lt;/style&gt; &lt;style forecolor=\"#990000\"&gt;Reports&lt;/style&gt;&lt;/style&gt; logo and some &lt;font size=\"10\"&gt;&lt;sup&gt;superscript&lt;/sup&gt;&lt;/font&gt; text and &lt;font size=\"10\"&gt;&lt;sub&gt;subscript&lt;/sub&gt;&lt;/font&gt; text.</a:t>
            </a:r>
            <a:br/>
            <a:r>
              <a:rPr sz="1000">
                <a:latin typeface="Allianz Sans"/>
                <a:ea typeface="Allianz Sans"/>
                <a:cs typeface="Allianz Sans"/>
              </a:rPr>
              <a:t>Furthermore I can handle explicit line breaks.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7832" name="Text">
    </p:cNvPr>
          <p:cNvSpPr>
            <a:spLocks noGrp="1"/>
          </p:cNvSpPr>
          <p:nvPr/>
        </p:nvSpPr>
        <p:spPr>
          <a:xfrm rot="0">
            <a:off x="4445000" y="5715000"/>
            <a:ext cx="1778000" cy="495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200">
                <a:solidFill>
                  <a:srgbClr val="003399"/>
                </a:solidFill>
                <a:latin typeface="Allianz-Positiv"/>
                <a:ea typeface="Allianz-Positiv"/>
                <a:cs typeface="Allianz-Positiv"/>
              </a:defRPr>
            </a:pPr>
            <a:r>
              <a:rPr sz="3200">
                <a:solidFill>
                  <a:srgbClr val="003399"/>
                </a:solidFill>
                <a:latin typeface="Allianz-Positiv"/>
                <a:ea typeface="Allianz-Positiv"/>
                <a:cs typeface="Allianz-Positiv"/>
              </a:rPr>
              <a:t>Allianz O</a:t>
            </a:r>
          </a:p>
        </p:txBody>
      </p:sp>
      <p:sp>
        <p:nvSpPr>
          <p:cNvPr id="18998054" name="Text">
    </p:cNvPr>
          <p:cNvSpPr>
            <a:spLocks noGrp="1"/>
          </p:cNvSpPr>
          <p:nvPr/>
        </p:nvSpPr>
        <p:spPr>
          <a:xfrm rot="0">
            <a:off x="2540000" y="5956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</a:t>
            </a:r>
          </a:p>
        </p:txBody>
      </p:sp>
      <p:sp>
        <p:nvSpPr>
          <p:cNvPr id="23039269" name="Text">
    </p:cNvPr>
          <p:cNvSpPr>
            <a:spLocks noGrp="1"/>
          </p:cNvSpPr>
          <p:nvPr/>
        </p:nvSpPr>
        <p:spPr>
          <a:xfrm rot="0">
            <a:off x="1066800" y="5956300"/>
            <a:ext cx="1473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Page: 2 of </a:t>
            </a:r>
          </a:p>
        </p:txBody>
      </p:sp>
      <p:pic>
        <p:nvPicPr>
          <p:cNvPr id="2861851" name="Picture">
    </p:cNvPr>
          <p:cNvPicPr>
            <a:picLocks noChangeAspect="1"/>
          </p:cNvPicPr>
          <p:nvPr/>
        </p:nvPicPr>
        <p:blipFill>
          <a:blip r:embed="img_0_1_3.png"/>
          <a:srcRect/>
          <a:stretch>
            <a:fillRect l="0" t="0" r="0" b="0"/>
          </a:stretch>
        </p:blipFill>
        <p:spPr>
          <a:xfrm>
            <a:off x="0" y="254000"/>
            <a:ext cx="635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1612" name="Text">
    </p:cNvPr>
          <p:cNvSpPr>
            <a:spLocks noGrp="1"/>
          </p:cNvSpPr>
          <p:nvPr/>
        </p:nvSpPr>
        <p:spPr>
          <a:xfrm rot="0">
            <a:off x="4445000" y="5715000"/>
            <a:ext cx="1778000" cy="495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200">
                <a:solidFill>
                  <a:srgbClr val="003399"/>
                </a:solidFill>
                <a:latin typeface="Allianz-Positiv"/>
                <a:ea typeface="Allianz-Positiv"/>
                <a:cs typeface="Allianz-Positiv"/>
              </a:defRPr>
            </a:pPr>
            <a:r>
              <a:rPr sz="3200">
                <a:solidFill>
                  <a:srgbClr val="003399"/>
                </a:solidFill>
                <a:latin typeface="Allianz-Positiv"/>
                <a:ea typeface="Allianz-Positiv"/>
                <a:cs typeface="Allianz-Positiv"/>
              </a:rPr>
              <a:t>Allianz O</a:t>
            </a:r>
          </a:p>
        </p:txBody>
      </p:sp>
      <p:sp>
        <p:nvSpPr>
          <p:cNvPr id="33303425" name="Text">
    </p:cNvPr>
          <p:cNvSpPr>
            <a:spLocks noGrp="1"/>
          </p:cNvSpPr>
          <p:nvPr/>
        </p:nvSpPr>
        <p:spPr>
          <a:xfrm rot="0">
            <a:off x="2540000" y="5956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</a:t>
            </a:r>
          </a:p>
        </p:txBody>
      </p:sp>
      <p:sp>
        <p:nvSpPr>
          <p:cNvPr id="22856453" name="Text">
    </p:cNvPr>
          <p:cNvSpPr>
            <a:spLocks noGrp="1"/>
          </p:cNvSpPr>
          <p:nvPr/>
        </p:nvSpPr>
        <p:spPr>
          <a:xfrm rot="0">
            <a:off x="1066800" y="5956300"/>
            <a:ext cx="1473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Page: 3 of </a:t>
            </a:r>
          </a:p>
        </p:txBody>
      </p:sp>
      <p:pic>
        <p:nvPicPr>
          <p:cNvPr id="17284758" name="Picture">
    </p:cNvPr>
          <p:cNvPicPr>
            <a:picLocks noChangeAspect="1"/>
          </p:cNvPicPr>
          <p:nvPr/>
        </p:nvPicPr>
        <p:blipFill>
          <a:blip r:embed="img_0_2_3.png"/>
          <a:srcRect/>
          <a:stretch>
            <a:fillRect l="0" t="0" r="0" b="0"/>
          </a:stretch>
        </p:blipFill>
        <p:spPr>
          <a:xfrm>
            <a:off x="0" y="0"/>
            <a:ext cx="635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4481" name="Text">
    </p:cNvPr>
          <p:cNvSpPr>
            <a:spLocks noGrp="1"/>
          </p:cNvSpPr>
          <p:nvPr/>
        </p:nvSpPr>
        <p:spPr>
          <a:xfrm rot="0">
            <a:off x="4445000" y="5715000"/>
            <a:ext cx="1778000" cy="495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200">
                <a:solidFill>
                  <a:srgbClr val="003399"/>
                </a:solidFill>
                <a:latin typeface="Allianz-Positiv"/>
                <a:ea typeface="Allianz-Positiv"/>
                <a:cs typeface="Allianz-Positiv"/>
              </a:defRPr>
            </a:pPr>
            <a:r>
              <a:rPr sz="3200">
                <a:solidFill>
                  <a:srgbClr val="003399"/>
                </a:solidFill>
                <a:latin typeface="Allianz-Positiv"/>
                <a:ea typeface="Allianz-Positiv"/>
                <a:cs typeface="Allianz-Positiv"/>
              </a:rPr>
              <a:t>Allianz O</a:t>
            </a:r>
          </a:p>
        </p:txBody>
      </p:sp>
      <p:sp>
        <p:nvSpPr>
          <p:cNvPr id="21478968" name="Text">
    </p:cNvPr>
          <p:cNvSpPr>
            <a:spLocks noGrp="1"/>
          </p:cNvSpPr>
          <p:nvPr/>
        </p:nvSpPr>
        <p:spPr>
          <a:xfrm rot="0">
            <a:off x="2540000" y="5956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</a:t>
            </a:r>
          </a:p>
        </p:txBody>
      </p:sp>
      <p:sp>
        <p:nvSpPr>
          <p:cNvPr id="24641564" name="Text">
    </p:cNvPr>
          <p:cNvSpPr>
            <a:spLocks noGrp="1"/>
          </p:cNvSpPr>
          <p:nvPr/>
        </p:nvSpPr>
        <p:spPr>
          <a:xfrm rot="0">
            <a:off x="1066800" y="5956300"/>
            <a:ext cx="1473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Page: 4 of </a:t>
            </a:r>
          </a:p>
        </p:txBody>
      </p:sp>
      <p:pic>
        <p:nvPicPr>
          <p:cNvPr id="21981302" name="Picture">
    </p:cNvPr>
          <p:cNvPicPr>
            <a:picLocks noChangeAspect="1"/>
          </p:cNvPicPr>
          <p:nvPr/>
        </p:nvPicPr>
        <p:blipFill>
          <a:blip r:embed="img_0_3_3.png"/>
          <a:srcRect/>
          <a:stretch>
            <a:fillRect l="0" t="0" r="0" b="0"/>
          </a:stretch>
        </p:blipFill>
        <p:spPr>
          <a:xfrm>
            <a:off x="0" y="0"/>
            <a:ext cx="6350000" cy="5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