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7" r:id="rId4"/>
    <p:sldId id="269" r:id="rId5"/>
    <p:sldId id="268" r:id="rId6"/>
    <p:sldId id="271" r:id="rId7"/>
    <p:sldId id="272" r:id="rId8"/>
    <p:sldId id="270" r:id="rId9"/>
    <p:sldId id="273" r:id="rId10"/>
    <p:sldId id="274" r:id="rId11"/>
    <p:sldId id="275" r:id="rId12"/>
    <p:sldId id="265" r:id="rId13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247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pos="2880">
          <p15:clr>
            <a:srgbClr val="A4A3A4"/>
          </p15:clr>
        </p15:guide>
        <p15:guide id="7" pos="158">
          <p15:clr>
            <a:srgbClr val="A4A3A4"/>
          </p15:clr>
        </p15:guide>
        <p15:guide id="8" pos="5602">
          <p15:clr>
            <a:srgbClr val="A4A3A4"/>
          </p15:clr>
        </p15:guide>
        <p15:guide id="9" pos="2744">
          <p15:clr>
            <a:srgbClr val="A4A3A4"/>
          </p15:clr>
        </p15:guide>
        <p15:guide id="10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0" autoAdjust="0"/>
  </p:normalViewPr>
  <p:slideViewPr>
    <p:cSldViewPr>
      <p:cViewPr varScale="1">
        <p:scale>
          <a:sx n="75" d="100"/>
          <a:sy n="75" d="100"/>
        </p:scale>
        <p:origin x="1476" y="72"/>
      </p:cViewPr>
      <p:guideLst>
        <p:guide orient="horz" pos="2160"/>
        <p:guide orient="horz" pos="618"/>
        <p:guide orient="horz" pos="3974"/>
        <p:guide orient="horz" pos="4247"/>
        <p:guide orient="horz" pos="346"/>
        <p:guide pos="2880"/>
        <p:guide pos="158"/>
        <p:guide pos="5602"/>
        <p:guide pos="2744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862" y="-7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4121D-6105-41BE-86F8-DC2619327FED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BB1E-B90C-4278-AEB0-6B71730D2B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79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45E40-12E5-4881-94C5-CDC836FFC522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33C6-9174-4BD8-B772-939E64672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정보 </a:t>
            </a:r>
            <a:r>
              <a:rPr lang="en-US" altLang="ko-KR" dirty="0"/>
              <a:t>: </a:t>
            </a:r>
            <a:r>
              <a:rPr lang="ko-KR" altLang="en-US" dirty="0"/>
              <a:t>도서 신규 정보 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Response </a:t>
            </a:r>
            <a:r>
              <a:rPr lang="ko-KR" altLang="en-US" dirty="0"/>
              <a:t>정보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33C6-9174-4BD8-B772-939E646723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4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대학교 때 프론트를 위주로 진행하였는데</a:t>
            </a:r>
            <a:r>
              <a:rPr lang="en-US" altLang="ko-KR" dirty="0"/>
              <a:t>, NCD</a:t>
            </a:r>
            <a:r>
              <a:rPr lang="ko-KR" altLang="en-US" dirty="0"/>
              <a:t>를 통해 </a:t>
            </a:r>
            <a:r>
              <a:rPr lang="ko-KR" altLang="en-US" dirty="0" err="1"/>
              <a:t>백엔드르</a:t>
            </a:r>
            <a:r>
              <a:rPr lang="ko-KR" altLang="en-US" dirty="0"/>
              <a:t> 쉽게 구현 </a:t>
            </a:r>
            <a:r>
              <a:rPr lang="ko-KR" altLang="en-US" dirty="0" err="1"/>
              <a:t>간으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33C6-9174-4BD8-B772-939E646723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Line 5"/>
          <p:cNvSpPr>
            <a:spLocks noChangeShapeType="1"/>
          </p:cNvSpPr>
          <p:nvPr userDrawn="1"/>
        </p:nvSpPr>
        <p:spPr bwMode="auto">
          <a:xfrm flipV="1">
            <a:off x="250825" y="2636912"/>
            <a:ext cx="8642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323528" y="2708921"/>
            <a:ext cx="8568952" cy="504055"/>
          </a:xfrm>
        </p:spPr>
        <p:txBody>
          <a:bodyPr anchor="ctr">
            <a:normAutofit/>
          </a:bodyPr>
          <a:lstStyle>
            <a:lvl1pPr algn="l">
              <a:defRPr sz="2400" b="0" cap="all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2176" y="6356350"/>
            <a:ext cx="2133600" cy="365125"/>
          </a:xfrm>
        </p:spPr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8" name="Picture 2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" y="0"/>
            <a:ext cx="9144000" cy="6207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33EDBD1D-4E9C-4D75-B15A-F8969B4BF3E2}" type="datetimeFigureOut">
              <a:rPr lang="ko-KR" altLang="en-US" smtClean="0"/>
              <a:pPr/>
              <a:t>2021-11-30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687D280-560E-471E-8721-259A1EBE6C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lgcns.pn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385523"/>
            <a:ext cx="1332721" cy="4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LG스마트체 Regular" panose="020B0600000101010101" pitchFamily="50" charset="-127"/>
          <a:ea typeface="LG스마트체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568952" cy="7920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 CNS </a:t>
            </a:r>
            <a:r>
              <a:rPr lang="ko-KR" altLang="en-US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신입채용 인턴십 과정</a:t>
            </a:r>
            <a:br>
              <a:rPr lang="en-US" altLang="ko-KR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ko-KR" altLang="en-US" sz="3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최종과제 발표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539552" y="4941168"/>
            <a:ext cx="31305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marL="342900" indent="-342900" algn="l" defTabSz="957263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26987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376238" indent="53816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indent="-115093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5825" indent="-239713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130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0702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274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984625" indent="-239713" algn="l" defTabSz="957263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2021. 12. 01</a:t>
            </a:r>
          </a:p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NCD</a:t>
            </a:r>
            <a:r>
              <a:rPr kumimoji="1" lang="ko-KR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개발플랫폼팀</a:t>
            </a:r>
            <a:endParaRPr kumimoji="1" lang="en-US" altLang="ko-KR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5726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서기원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4. </a:t>
            </a:r>
            <a:r>
              <a:rPr lang="ko-KR" altLang="en-US" sz="2000" dirty="0"/>
              <a:t>느낀 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B0477-478C-4253-967F-41B12F29370F}"/>
              </a:ext>
            </a:extLst>
          </p:cNvPr>
          <p:cNvSpPr txBox="1"/>
          <p:nvPr/>
        </p:nvSpPr>
        <p:spPr>
          <a:xfrm>
            <a:off x="354360" y="1412776"/>
            <a:ext cx="8435280" cy="540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장점</a:t>
            </a: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개발의 편리함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기존의 언어에 비해 개발이 매우 편리함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개발이 편리한 만큼 생산성이 매우 뛰어나다고 생각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장점</a:t>
            </a: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디버깅의 편리함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별다른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없이 단계를 밟아가며 편리한 오류 검출 가능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(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단점</a:t>
            </a: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무한 루프에 대한 처리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인덱스 변수에 대한 처리를 제대로 하지 않았을 경우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무한 루프에 빠지게 되는데 일반 언어의 경우 커맨드 창에서 강제 종료를 통해 중지하는 반면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BizActor Management Studio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자체를 다시 실행해야 하는 문제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5DF1E6D-27B4-4C8D-B6B6-FB75401B8941}"/>
              </a:ext>
            </a:extLst>
          </p:cNvPr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en-US" altLang="ko-KR" sz="3200" b="1" dirty="0"/>
              <a:t>DevOn NCD</a:t>
            </a:r>
          </a:p>
        </p:txBody>
      </p:sp>
    </p:spTree>
    <p:extLst>
      <p:ext uri="{BB962C8B-B14F-4D97-AF65-F5344CB8AC3E}">
        <p14:creationId xmlns:p14="http://schemas.microsoft.com/office/powerpoint/2010/main" val="241427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4. </a:t>
            </a:r>
            <a:r>
              <a:rPr lang="ko-KR" altLang="en-US" sz="2000" dirty="0"/>
              <a:t>느낀 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B0477-478C-4253-967F-41B12F29370F}"/>
              </a:ext>
            </a:extLst>
          </p:cNvPr>
          <p:cNvSpPr txBox="1"/>
          <p:nvPr/>
        </p:nvSpPr>
        <p:spPr>
          <a:xfrm>
            <a:off x="354360" y="1989995"/>
            <a:ext cx="8435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</a:t>
            </a: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IT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기업의 수평적인 기업 문화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개방적인 사무실 공간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일의 효율을 높이는 휴식 시간의 자유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친절한 팀내 멘토들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어려운 것에 대해 친절하게 막힘없이 답변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직면한 문제에 대한 직접적인 해결보다는 해결법을 찾는 방법을 가르쳐 줌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5DF1E6D-27B4-4C8D-B6B6-FB75401B8941}"/>
              </a:ext>
            </a:extLst>
          </p:cNvPr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sz="3200" b="1" dirty="0"/>
              <a:t>인턴십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14392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BC9E5-D380-45EC-8479-283C45EF92E6}"/>
              </a:ext>
            </a:extLst>
          </p:cNvPr>
          <p:cNvSpPr txBox="1"/>
          <p:nvPr/>
        </p:nvSpPr>
        <p:spPr>
          <a:xfrm>
            <a:off x="2519772" y="3013501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891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310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 개요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개발 과정 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힘들었던 점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느낀 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924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과제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09999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기본 데이터베이스에 저장되어 있는 도서 정보에 대한 열람</a:t>
            </a:r>
            <a:r>
              <a:rPr lang="en-US" altLang="ko-KR" sz="2400" dirty="0"/>
              <a:t>, </a:t>
            </a:r>
            <a:r>
              <a:rPr lang="ko-KR" altLang="en-US" sz="2400" dirty="0"/>
              <a:t>수정 및 등록 기능을 웹 시스템 형태로 구현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2400" dirty="0"/>
              <a:t>Front (RUI) + Back (NCD)</a:t>
            </a:r>
            <a:r>
              <a:rPr lang="ko-KR" altLang="en-US" sz="2400" dirty="0"/>
              <a:t>의 풀 스택 서비스 구현</a:t>
            </a:r>
            <a:endParaRPr lang="en-US" altLang="ko-KR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sz="3200" b="1" dirty="0"/>
              <a:t>도서 관리 시스템</a:t>
            </a:r>
            <a:endParaRPr lang="en-US" altLang="ko-KR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5FE655-08A7-4042-B40F-AD3E7922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82716"/>
            <a:ext cx="6986075" cy="29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과제 개요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sz="3200" b="1" dirty="0"/>
              <a:t>도서 관리 시스템</a:t>
            </a:r>
            <a:endParaRPr lang="en-US" altLang="ko-KR" sz="3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E4FABD-0630-4C37-93CD-E14558BF951E}"/>
              </a:ext>
            </a:extLst>
          </p:cNvPr>
          <p:cNvSpPr/>
          <p:nvPr/>
        </p:nvSpPr>
        <p:spPr>
          <a:xfrm>
            <a:off x="755576" y="1988840"/>
            <a:ext cx="2232248" cy="3528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6FFB2-975F-4C17-9FB7-E1E83C57CE73}"/>
              </a:ext>
            </a:extLst>
          </p:cNvPr>
          <p:cNvSpPr/>
          <p:nvPr/>
        </p:nvSpPr>
        <p:spPr>
          <a:xfrm>
            <a:off x="4932040" y="1916832"/>
            <a:ext cx="3528392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E4995-5F34-4799-8D25-C01FC22C5C5E}"/>
              </a:ext>
            </a:extLst>
          </p:cNvPr>
          <p:cNvSpPr/>
          <p:nvPr/>
        </p:nvSpPr>
        <p:spPr>
          <a:xfrm>
            <a:off x="5364088" y="2348880"/>
            <a:ext cx="2592288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 NCD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(BizActor)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50E40-228F-402D-A8B8-8DC371D521E0}"/>
              </a:ext>
            </a:extLst>
          </p:cNvPr>
          <p:cNvSpPr/>
          <p:nvPr/>
        </p:nvSpPr>
        <p:spPr>
          <a:xfrm>
            <a:off x="5400092" y="3911683"/>
            <a:ext cx="2592288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Database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(MariaDB)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5A048-4108-4DD2-86AB-089B9D2C0F88}"/>
              </a:ext>
            </a:extLst>
          </p:cNvPr>
          <p:cNvSpPr/>
          <p:nvPr/>
        </p:nvSpPr>
        <p:spPr>
          <a:xfrm>
            <a:off x="1115616" y="2924944"/>
            <a:ext cx="1512168" cy="1656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JSP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(RUI)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E1481-B899-44DD-9A77-CF3BDDD06E63}"/>
              </a:ext>
            </a:extLst>
          </p:cNvPr>
          <p:cNvSpPr txBox="1"/>
          <p:nvPr/>
        </p:nvSpPr>
        <p:spPr>
          <a:xfrm>
            <a:off x="755576" y="15567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1799E-3B38-48B4-B15E-079C15F59DBA}"/>
              </a:ext>
            </a:extLst>
          </p:cNvPr>
          <p:cNvSpPr txBox="1"/>
          <p:nvPr/>
        </p:nvSpPr>
        <p:spPr>
          <a:xfrm>
            <a:off x="4856655" y="15567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BACK-END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950B0A4-07BF-4BD5-BCFF-6C728EA97D55}"/>
              </a:ext>
            </a:extLst>
          </p:cNvPr>
          <p:cNvSpPr/>
          <p:nvPr/>
        </p:nvSpPr>
        <p:spPr>
          <a:xfrm rot="20538714">
            <a:off x="2444517" y="2865665"/>
            <a:ext cx="3064396" cy="432048"/>
          </a:xfrm>
          <a:prstGeom prst="rightArrow">
            <a:avLst>
              <a:gd name="adj1" fmla="val 30462"/>
              <a:gd name="adj2" fmla="val 40111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B7690BE-530D-40B4-899D-02243F1E4855}"/>
              </a:ext>
            </a:extLst>
          </p:cNvPr>
          <p:cNvSpPr/>
          <p:nvPr/>
        </p:nvSpPr>
        <p:spPr>
          <a:xfrm rot="9683331">
            <a:off x="2484012" y="3340116"/>
            <a:ext cx="2985406" cy="432048"/>
          </a:xfrm>
          <a:prstGeom prst="rightArrow">
            <a:avLst>
              <a:gd name="adj1" fmla="val 30462"/>
              <a:gd name="adj2" fmla="val 40111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8B65947-44A0-4D68-BCF2-6E2A2E297A73}"/>
              </a:ext>
            </a:extLst>
          </p:cNvPr>
          <p:cNvSpPr/>
          <p:nvPr/>
        </p:nvSpPr>
        <p:spPr>
          <a:xfrm rot="5400000">
            <a:off x="6524965" y="3494580"/>
            <a:ext cx="808157" cy="432048"/>
          </a:xfrm>
          <a:prstGeom prst="rightArrow">
            <a:avLst>
              <a:gd name="adj1" fmla="val 30462"/>
              <a:gd name="adj2" fmla="val 40111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297C78A-A31D-4CE8-803B-64EBB6D2B189}"/>
              </a:ext>
            </a:extLst>
          </p:cNvPr>
          <p:cNvSpPr/>
          <p:nvPr/>
        </p:nvSpPr>
        <p:spPr>
          <a:xfrm rot="16200000">
            <a:off x="5920493" y="3501007"/>
            <a:ext cx="808157" cy="432048"/>
          </a:xfrm>
          <a:prstGeom prst="rightArrow">
            <a:avLst>
              <a:gd name="adj1" fmla="val 30462"/>
              <a:gd name="adj2" fmla="val 40111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8688-CCEA-4390-843F-4DBAE1A975E5}"/>
              </a:ext>
            </a:extLst>
          </p:cNvPr>
          <p:cNvSpPr txBox="1"/>
          <p:nvPr/>
        </p:nvSpPr>
        <p:spPr>
          <a:xfrm>
            <a:off x="3079923" y="2252888"/>
            <a:ext cx="1793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Request</a:t>
            </a:r>
          </a:p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도서 정보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코드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B34B6-C872-49E5-A4FA-670350F2D156}"/>
              </a:ext>
            </a:extLst>
          </p:cNvPr>
          <p:cNvSpPr txBox="1"/>
          <p:nvPr/>
        </p:nvSpPr>
        <p:spPr>
          <a:xfrm>
            <a:off x="3051516" y="3889316"/>
            <a:ext cx="1793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Response</a:t>
            </a:r>
          </a:p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도서 정보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코드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B54D3-2977-4D82-AAE6-F93774BD1904}"/>
              </a:ext>
            </a:extLst>
          </p:cNvPr>
          <p:cNvSpPr txBox="1"/>
          <p:nvPr/>
        </p:nvSpPr>
        <p:spPr>
          <a:xfrm>
            <a:off x="6979693" y="3532365"/>
            <a:ext cx="9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Query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717F1-CDF1-4208-8A5B-6EFC0E23AE85}"/>
              </a:ext>
            </a:extLst>
          </p:cNvPr>
          <p:cNvSpPr txBox="1"/>
          <p:nvPr/>
        </p:nvSpPr>
        <p:spPr>
          <a:xfrm>
            <a:off x="5338694" y="3508282"/>
            <a:ext cx="93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Result</a:t>
            </a:r>
            <a:endParaRPr lang="ko-KR" altLang="en-US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54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56732C-C0F4-4650-B9EB-DF784B4CEE9A}"/>
              </a:ext>
            </a:extLst>
          </p:cNvPr>
          <p:cNvSpPr/>
          <p:nvPr/>
        </p:nvSpPr>
        <p:spPr>
          <a:xfrm>
            <a:off x="323528" y="2852935"/>
            <a:ext cx="5184576" cy="352839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개발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F6B9EB-BE11-48FE-8894-37549EB3A4B1}"/>
              </a:ext>
            </a:extLst>
          </p:cNvPr>
          <p:cNvSpPr/>
          <p:nvPr/>
        </p:nvSpPr>
        <p:spPr>
          <a:xfrm>
            <a:off x="791580" y="3356992"/>
            <a:ext cx="1944216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세부 기능 개발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28F528-7DD0-4A38-B03E-E8FC53F47FE8}"/>
              </a:ext>
            </a:extLst>
          </p:cNvPr>
          <p:cNvSpPr/>
          <p:nvPr/>
        </p:nvSpPr>
        <p:spPr>
          <a:xfrm>
            <a:off x="2015716" y="1124745"/>
            <a:ext cx="1944216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명세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77E4EF-5A12-4775-891E-8D9AA950E861}"/>
              </a:ext>
            </a:extLst>
          </p:cNvPr>
          <p:cNvSpPr/>
          <p:nvPr/>
        </p:nvSpPr>
        <p:spPr>
          <a:xfrm>
            <a:off x="3095836" y="3356992"/>
            <a:ext cx="1944216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오류 검토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3762B7-011F-4300-AA88-D1F902CCE074}"/>
              </a:ext>
            </a:extLst>
          </p:cNvPr>
          <p:cNvSpPr/>
          <p:nvPr/>
        </p:nvSpPr>
        <p:spPr>
          <a:xfrm>
            <a:off x="3097725" y="4833156"/>
            <a:ext cx="1944216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오류 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C0F80E-5AC9-4714-B646-6F96287DB4B5}"/>
              </a:ext>
            </a:extLst>
          </p:cNvPr>
          <p:cNvSpPr/>
          <p:nvPr/>
        </p:nvSpPr>
        <p:spPr>
          <a:xfrm>
            <a:off x="791580" y="4833156"/>
            <a:ext cx="1944216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리팩토링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C4407-1F65-4AC8-AF33-F62AB3E4CD0F}"/>
              </a:ext>
            </a:extLst>
          </p:cNvPr>
          <p:cNvSpPr/>
          <p:nvPr/>
        </p:nvSpPr>
        <p:spPr>
          <a:xfrm>
            <a:off x="6454411" y="4041067"/>
            <a:ext cx="1944216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코드 리뷰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ECA7E778-2266-4B38-9D42-4F6DBFE8528C}"/>
              </a:ext>
            </a:extLst>
          </p:cNvPr>
          <p:cNvSpPr/>
          <p:nvPr/>
        </p:nvSpPr>
        <p:spPr>
          <a:xfrm>
            <a:off x="2843808" y="2348881"/>
            <a:ext cx="247913" cy="45005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2FBEFF6-83E5-49CD-A80E-20A6162DE4CE}"/>
              </a:ext>
            </a:extLst>
          </p:cNvPr>
          <p:cNvSpPr/>
          <p:nvPr/>
        </p:nvSpPr>
        <p:spPr>
          <a:xfrm>
            <a:off x="2792016" y="3807044"/>
            <a:ext cx="252028" cy="288032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0024492-C7E5-46BD-9200-4B7F9BDA11B8}"/>
              </a:ext>
            </a:extLst>
          </p:cNvPr>
          <p:cNvSpPr/>
          <p:nvPr/>
        </p:nvSpPr>
        <p:spPr>
          <a:xfrm>
            <a:off x="3905926" y="4545868"/>
            <a:ext cx="324036" cy="252029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49936D3D-3352-410D-B25E-240F122A2418}"/>
              </a:ext>
            </a:extLst>
          </p:cNvPr>
          <p:cNvSpPr/>
          <p:nvPr/>
        </p:nvSpPr>
        <p:spPr>
          <a:xfrm>
            <a:off x="2784293" y="5265204"/>
            <a:ext cx="252028" cy="288032"/>
          </a:xfrm>
          <a:prstGeom prst="lef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7714E41E-AE7A-4CFB-9113-A48D34041F33}"/>
              </a:ext>
            </a:extLst>
          </p:cNvPr>
          <p:cNvSpPr/>
          <p:nvPr/>
        </p:nvSpPr>
        <p:spPr>
          <a:xfrm>
            <a:off x="1601670" y="4545123"/>
            <a:ext cx="324036" cy="252029"/>
          </a:xfrm>
          <a:prstGeom prst="up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굽음 29">
            <a:extLst>
              <a:ext uri="{FF2B5EF4-FFF2-40B4-BE49-F238E27FC236}">
                <a16:creationId xmlns:a16="http://schemas.microsoft.com/office/drawing/2014/main" id="{D7E9FDCC-7623-4E05-9B96-E712751E52FE}"/>
              </a:ext>
            </a:extLst>
          </p:cNvPr>
          <p:cNvSpPr/>
          <p:nvPr/>
        </p:nvSpPr>
        <p:spPr>
          <a:xfrm rot="2480432">
            <a:off x="5851471" y="3014306"/>
            <a:ext cx="1125204" cy="810092"/>
          </a:xfrm>
          <a:prstGeom prst="bentArrow">
            <a:avLst>
              <a:gd name="adj1" fmla="val 29927"/>
              <a:gd name="adj2" fmla="val 39122"/>
              <a:gd name="adj3" fmla="val 25000"/>
              <a:gd name="adj4" fmla="val 75842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화살표: 굽음 30">
            <a:extLst>
              <a:ext uri="{FF2B5EF4-FFF2-40B4-BE49-F238E27FC236}">
                <a16:creationId xmlns:a16="http://schemas.microsoft.com/office/drawing/2014/main" id="{747A3732-EF5B-4415-B88A-A76A091DF1C4}"/>
              </a:ext>
            </a:extLst>
          </p:cNvPr>
          <p:cNvSpPr/>
          <p:nvPr/>
        </p:nvSpPr>
        <p:spPr>
          <a:xfrm rot="11141674">
            <a:off x="5761541" y="5319030"/>
            <a:ext cx="1125204" cy="810092"/>
          </a:xfrm>
          <a:prstGeom prst="bentArrow">
            <a:avLst>
              <a:gd name="adj1" fmla="val 29927"/>
              <a:gd name="adj2" fmla="val 39122"/>
              <a:gd name="adj3" fmla="val 25000"/>
              <a:gd name="adj4" fmla="val 75842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A3E283-1807-4AD5-9BAD-88046891B5C4}"/>
              </a:ext>
            </a:extLst>
          </p:cNvPr>
          <p:cNvSpPr/>
          <p:nvPr/>
        </p:nvSpPr>
        <p:spPr>
          <a:xfrm>
            <a:off x="1907703" y="2132856"/>
            <a:ext cx="5009563" cy="276934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10000"/>
            <a:ext cx="8363272" cy="5973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000" dirty="0"/>
              <a:t>도서 관리에 필요한 등록</a:t>
            </a:r>
            <a:r>
              <a:rPr lang="en-US" altLang="ko-KR" sz="2000" dirty="0"/>
              <a:t>, </a:t>
            </a:r>
            <a:r>
              <a:rPr lang="ko-KR" altLang="en-US" sz="2000" dirty="0"/>
              <a:t>조회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팝업 기능을 지원하는 </a:t>
            </a:r>
            <a:r>
              <a:rPr lang="en-US" altLang="ko-KR" sz="2000" dirty="0"/>
              <a:t>5</a:t>
            </a:r>
            <a:r>
              <a:rPr lang="ko-KR" altLang="en-US" sz="2000" dirty="0"/>
              <a:t>개의 화면 개발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Html</a:t>
            </a:r>
            <a:r>
              <a:rPr lang="ko-KR" altLang="en-US" sz="2000" dirty="0"/>
              <a:t>을 사용하여 전체적인 </a:t>
            </a:r>
            <a:r>
              <a:rPr lang="en-US" altLang="ko-KR" sz="2000" dirty="0"/>
              <a:t>Layout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RUI</a:t>
            </a:r>
            <a:r>
              <a:rPr lang="ko-KR" altLang="en-US" sz="2000" dirty="0"/>
              <a:t>를 활용한 팝업 창</a:t>
            </a:r>
            <a:r>
              <a:rPr lang="en-US" altLang="ko-KR" sz="2000" dirty="0"/>
              <a:t>, Grid, </a:t>
            </a:r>
            <a:r>
              <a:rPr lang="ko-KR" altLang="en-US" sz="2000" dirty="0"/>
              <a:t>버튼</a:t>
            </a:r>
            <a:r>
              <a:rPr lang="en-US" altLang="ko-KR" sz="2000" dirty="0"/>
              <a:t>, </a:t>
            </a:r>
            <a:r>
              <a:rPr lang="ko-KR" altLang="en-US" sz="2000" dirty="0"/>
              <a:t>콤보 박스 등 개발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UI-Biz connector</a:t>
            </a:r>
            <a:r>
              <a:rPr lang="ko-KR" altLang="en-US" sz="2000" dirty="0"/>
              <a:t>을 활용하여 서버와 통신</a:t>
            </a: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sz="3200" b="1" dirty="0"/>
              <a:t>화면 개발</a:t>
            </a:r>
            <a:endParaRPr lang="en-US" altLang="ko-KR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034DD0-55AC-4CAB-A04C-AB61D97D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1" y="2283987"/>
            <a:ext cx="4060569" cy="11513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BC3507-6989-479C-ADFE-408AD052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2" y="3467015"/>
            <a:ext cx="4060568" cy="13301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E097C4-BCBF-448E-9884-511D145FF69E}"/>
              </a:ext>
            </a:extLst>
          </p:cNvPr>
          <p:cNvSpPr txBox="1"/>
          <p:nvPr/>
        </p:nvSpPr>
        <p:spPr>
          <a:xfrm>
            <a:off x="3707904" y="1801495"/>
            <a:ext cx="140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【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화면 예시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】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EA5C5C-48CD-454A-B338-93866B684017}"/>
              </a:ext>
            </a:extLst>
          </p:cNvPr>
          <p:cNvSpPr/>
          <p:nvPr/>
        </p:nvSpPr>
        <p:spPr>
          <a:xfrm>
            <a:off x="4765357" y="1716673"/>
            <a:ext cx="3823052" cy="28599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EA3E283-1807-4AD5-9BAD-88046891B5C4}"/>
              </a:ext>
            </a:extLst>
          </p:cNvPr>
          <p:cNvSpPr/>
          <p:nvPr/>
        </p:nvSpPr>
        <p:spPr>
          <a:xfrm>
            <a:off x="471288" y="1738452"/>
            <a:ext cx="3823052" cy="28599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개발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532" y="4924370"/>
            <a:ext cx="8363272" cy="1212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NCD</a:t>
            </a:r>
            <a:r>
              <a:rPr lang="ko-KR" altLang="en-US" sz="2000" dirty="0"/>
              <a:t>를 활용하여 기능 구현에 필요한 비즈니스 로직 개발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/>
              <a:t>SQL </a:t>
            </a:r>
            <a:r>
              <a:rPr lang="ko-KR" altLang="en-US" sz="2000" dirty="0"/>
              <a:t>쿼리를 통해 </a:t>
            </a:r>
            <a:r>
              <a:rPr lang="en-US" altLang="ko-KR" sz="2000" dirty="0"/>
              <a:t>DB</a:t>
            </a:r>
            <a:r>
              <a:rPr lang="ko-KR" altLang="en-US" sz="2000" dirty="0"/>
              <a:t>에 접근하여 </a:t>
            </a:r>
            <a:r>
              <a:rPr lang="en-US" altLang="ko-KR" sz="2000" dirty="0"/>
              <a:t>CRUD </a:t>
            </a:r>
            <a:r>
              <a:rPr lang="ko-KR" altLang="en-US" sz="2000" dirty="0"/>
              <a:t>기능 구현</a:t>
            </a:r>
            <a:endParaRPr lang="en-US" altLang="ko-KR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sz="3200" b="1" dirty="0"/>
              <a:t>비즈니스 로직 개발</a:t>
            </a:r>
            <a:endParaRPr lang="en-US" altLang="ko-KR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097C4-BCBF-448E-9884-511D145FF69E}"/>
              </a:ext>
            </a:extLst>
          </p:cNvPr>
          <p:cNvSpPr txBox="1"/>
          <p:nvPr/>
        </p:nvSpPr>
        <p:spPr>
          <a:xfrm>
            <a:off x="865174" y="1414522"/>
            <a:ext cx="303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【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도서 정보 관리 비즈니스 로직 예시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】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F130D0-011A-4068-BC44-21C67360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3" y="1983902"/>
            <a:ext cx="3099584" cy="2356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C1805-D266-4787-8B9F-9B4DA83A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58" y="1938734"/>
            <a:ext cx="1500049" cy="24593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6FBF38-B9C8-4CC6-8D58-9289588E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49" y="3168425"/>
            <a:ext cx="1975261" cy="1321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BC6C7F-C8BA-47CE-A0E8-A8211F8D7E95}"/>
              </a:ext>
            </a:extLst>
          </p:cNvPr>
          <p:cNvSpPr txBox="1"/>
          <p:nvPr/>
        </p:nvSpPr>
        <p:spPr>
          <a:xfrm>
            <a:off x="5159243" y="1399670"/>
            <a:ext cx="3035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【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도서 정보 관리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SQL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쿼리 예시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】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1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3. </a:t>
            </a:r>
            <a:r>
              <a:rPr lang="ko-KR" altLang="en-US" sz="2000" dirty="0"/>
              <a:t>힘들었던 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B0477-478C-4253-967F-41B12F29370F}"/>
              </a:ext>
            </a:extLst>
          </p:cNvPr>
          <p:cNvSpPr txBox="1"/>
          <p:nvPr/>
        </p:nvSpPr>
        <p:spPr>
          <a:xfrm>
            <a:off x="354360" y="1412776"/>
            <a:ext cx="8435280" cy="407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풀 스택 개발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HTML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JavaScript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경험이 적어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RUI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이용한 화면 개발 과정에서 오류 수정에 어려움을 겪었음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예외 처리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/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테이블 형태로 통신을 하여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Input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Output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예측하는 것이 쉽지 않음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의도한 기능을 구현하기 위해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Log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지속적으로 확인해야 했음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7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346050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/>
              <a:t>4. </a:t>
            </a:r>
            <a:r>
              <a:rPr lang="ko-KR" altLang="en-US" sz="2000" dirty="0"/>
              <a:t>느낀 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B0477-478C-4253-967F-41B12F29370F}"/>
              </a:ext>
            </a:extLst>
          </p:cNvPr>
          <p:cNvSpPr txBox="1"/>
          <p:nvPr/>
        </p:nvSpPr>
        <p:spPr>
          <a:xfrm>
            <a:off x="354360" y="1412776"/>
            <a:ext cx="8435280" cy="526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 개발에 대한 이해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풀 스택 개발 과정에서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전반적인 이해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단순한 구현 이슈가 아닌 성능 처리 부분에서의 중요성 이해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Tx/>
              <a:buChar char="-"/>
            </a:pP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오류 검토 및 수정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현직 개발자의 코드 디버깅 및 수정 방법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LG CNS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만의 </a:t>
            </a:r>
            <a:r>
              <a:rPr lang="en-US" altLang="ko-KR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tool </a:t>
            </a:r>
            <a:r>
              <a:rPr lang="ko-KR" altLang="en-US" sz="2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체험 경험</a:t>
            </a:r>
            <a:endParaRPr lang="en-US" altLang="ko-KR" sz="2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RichUI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DevOn NCD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5DF1E6D-27B4-4C8D-B6B6-FB75401B8941}"/>
              </a:ext>
            </a:extLst>
          </p:cNvPr>
          <p:cNvSpPr txBox="1">
            <a:spLocks/>
          </p:cNvSpPr>
          <p:nvPr/>
        </p:nvSpPr>
        <p:spPr>
          <a:xfrm>
            <a:off x="962373" y="620688"/>
            <a:ext cx="7195590" cy="77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sz="3200" b="1" dirty="0"/>
              <a:t>배운 점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89551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466</Words>
  <Application>Microsoft Office PowerPoint</Application>
  <PresentationFormat>화면 슬라이드 쇼(4:3)</PresentationFormat>
  <Paragraphs>123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LG스마트체 Regular</vt:lpstr>
      <vt:lpstr>맑은 고딕</vt:lpstr>
      <vt:lpstr>Arial</vt:lpstr>
      <vt:lpstr>Wingdings</vt:lpstr>
      <vt:lpstr>Office 테마</vt:lpstr>
      <vt:lpstr>LG CNS 신입채용 인턴십 과정 최종과제 발표</vt:lpstr>
      <vt:lpstr>목차</vt:lpstr>
      <vt:lpstr>1. 과제 개요</vt:lpstr>
      <vt:lpstr>1. 과제 개요</vt:lpstr>
      <vt:lpstr>2. 개발 과정</vt:lpstr>
      <vt:lpstr>2. 개발 과정</vt:lpstr>
      <vt:lpstr>2. 개발 과정</vt:lpstr>
      <vt:lpstr>3. 힘들었던 점</vt:lpstr>
      <vt:lpstr>4. 느낀 점</vt:lpstr>
      <vt:lpstr>4. 느낀 점</vt:lpstr>
      <vt:lpstr>4. 느낀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생활건강 벤치마킹 결과 보고</dc:title>
  <dc:creator>sean_park</dc:creator>
  <cp:lastModifiedBy>서기원</cp:lastModifiedBy>
  <cp:revision>126</cp:revision>
  <cp:lastPrinted>2016-11-22T23:35:14Z</cp:lastPrinted>
  <dcterms:created xsi:type="dcterms:W3CDTF">2012-02-16T07:48:35Z</dcterms:created>
  <dcterms:modified xsi:type="dcterms:W3CDTF">2021-11-30T05:54:54Z</dcterms:modified>
</cp:coreProperties>
</file>