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/>
    <p:restoredTop sz="94637"/>
  </p:normalViewPr>
  <p:slideViewPr>
    <p:cSldViewPr snapToGrid="0" snapToObjects="1">
      <p:cViewPr varScale="1">
        <p:scale>
          <a:sx n="123" d="100"/>
          <a:sy n="123" d="100"/>
        </p:scale>
        <p:origin x="224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12758-9C1F-2A40-AAD6-80D72BEB951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29BB4-7758-BB4A-BF61-56A3B55B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29BB4-7758-BB4A-BF61-56A3B55B7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A6A1-C528-8541-A64E-77F0D4C5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7D54-CC09-8F4A-B445-71B664F53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263A-76E3-2747-946C-EBFD6440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7CAF-778E-DF4B-92CB-C87E16D6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21BA-0386-AC45-8E59-7EF7B76E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7F37-C707-9447-B2B6-95120469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631A-C0E4-6C48-B592-5C1849B85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5C1E-5CC1-2940-A957-6961BE8B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4AB8-BD63-844C-81CD-4A45C573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3CDE-50C4-3446-A83D-528CA886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BA47C-15CE-B547-95EE-BC6707E3C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1D94-9057-6847-B9B5-4DEC6598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4300-EBD9-704C-88EA-94EEEBF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ACD-7E31-7E4F-B26E-F0FBC3AC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2709-96D4-654B-ADC1-F0636CF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338B-421F-214B-AB22-82208033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BA6F-E1CA-8D4A-85A3-EAFC32CF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2204-4E79-D64B-96D4-D1413859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8DD7-4C25-FC47-B9FA-0614DE95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85185-ED5E-424D-8754-96FB3E7A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1157-16CC-994A-90A0-1541796A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542E-341E-A04E-B644-CA680815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77C4-F46B-B647-97BE-F9209FE0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1D6B-7797-8545-8F34-670499F1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2DE6-5EF3-FA4A-93EF-63D5415C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3C84-C036-DB40-8EEA-BD6FBCB8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5615-703E-424F-AE52-EEC704D8F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6FF12-B6CC-344B-BD72-200226BA3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B2C72-BC2C-0C4E-A987-21583571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B3C0-0149-4348-B0BE-08A1954E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D0E77-8FE0-7047-8E60-CFF69A4B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C2CC-308B-FC4C-BC24-DDD168F8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F4D5-DDC8-DA4D-A656-0185BC43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035D-4E60-2743-AFA7-FD879C133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5AE66-7232-D446-B650-DAE0B9C0E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3053F-DD9B-CF49-8103-E53BE9D6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4EED0-4DA6-524B-9CF8-55B52B14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AF5DA-0112-404B-8674-B8903EAF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BFF99-9D99-A741-85D5-4E7DC8C6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7BE5-E0B8-7647-8D5F-E3568521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272C8-5556-2945-AEBA-F36EC4F9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B791C-369F-144B-9CB4-D3523884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0C011-481F-554B-8088-20C509D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2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1666A-4F14-9248-9378-3AE49A33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EA7C5-F86B-B347-B8BC-938FFBBE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1CF51-1B93-1040-9C19-9B647A5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58FE-8E69-F44A-888F-36FB7D5A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563-DF56-B74D-BFFA-D9B1131B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3746F-2DA2-6A4E-B72C-0F5CEDE3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78E4-69DA-3C41-89F1-9E1A8AE7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E9CB-1FC4-3B4C-B9AF-74808720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DF4-D513-4A4B-837A-13E034B9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CB7D-26F9-EC46-BAB4-B3AE4529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5DEC3-E5D4-7249-9D4A-135D74527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E284-FCC6-154F-AAE2-ED182ECF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7683-6F6A-AE47-A3DB-5689941A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59B6A-25E7-C946-8AEE-7F50D6C2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75D0-1801-8D4D-AA0F-631A8C04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3E575-AC80-024E-BFF8-D91EACBB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98B99-DBC6-E24C-AF94-9CE47310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E97A-89FA-3448-A87D-38C1EEB2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26D40-D360-E648-A496-94A22E1E8E2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8B995-E0F3-D743-8F22-4D233DF67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17DE-42A3-DD4B-9968-A9894501C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9328-5894-F14E-8574-88B5C55C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6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334C49-54E3-E64F-B80B-C7261FFDF4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323" y="94556"/>
            <a:ext cx="10957850" cy="6763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D1D44C-2B61-8546-87C2-8FC0D2D90049}"/>
              </a:ext>
            </a:extLst>
          </p:cNvPr>
          <p:cNvSpPr/>
          <p:nvPr/>
        </p:nvSpPr>
        <p:spPr>
          <a:xfrm>
            <a:off x="5964382" y="3740727"/>
            <a:ext cx="3293918" cy="3117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F9DEA-18D9-B847-9102-3C326CA37642}"/>
              </a:ext>
            </a:extLst>
          </p:cNvPr>
          <p:cNvSpPr/>
          <p:nvPr/>
        </p:nvSpPr>
        <p:spPr>
          <a:xfrm>
            <a:off x="503323" y="4000500"/>
            <a:ext cx="2198313" cy="1039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8B492-C662-064A-80DA-76D004CB2AC9}"/>
              </a:ext>
            </a:extLst>
          </p:cNvPr>
          <p:cNvSpPr txBox="1"/>
          <p:nvPr/>
        </p:nvSpPr>
        <p:spPr>
          <a:xfrm>
            <a:off x="2234045" y="3631167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CC868-37E8-F74D-B70C-687BB5F1AF8A}"/>
              </a:ext>
            </a:extLst>
          </p:cNvPr>
          <p:cNvSpPr txBox="1"/>
          <p:nvPr/>
        </p:nvSpPr>
        <p:spPr>
          <a:xfrm>
            <a:off x="5982248" y="3291611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68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CB6C3-37E6-9B4E-8F34-41059392C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6" y="0"/>
            <a:ext cx="772550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6DCBD3-87D3-1041-AC28-1E1E77775237}"/>
              </a:ext>
            </a:extLst>
          </p:cNvPr>
          <p:cNvSpPr/>
          <p:nvPr/>
        </p:nvSpPr>
        <p:spPr>
          <a:xfrm>
            <a:off x="2233247" y="270162"/>
            <a:ext cx="603472" cy="498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D2931-D55F-1144-A6E1-7F362FC98349}"/>
              </a:ext>
            </a:extLst>
          </p:cNvPr>
          <p:cNvSpPr/>
          <p:nvPr/>
        </p:nvSpPr>
        <p:spPr>
          <a:xfrm>
            <a:off x="3466301" y="5638798"/>
            <a:ext cx="2872154" cy="1084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F67B7-3C6A-3842-B020-29C76C5DF26B}"/>
              </a:ext>
            </a:extLst>
          </p:cNvPr>
          <p:cNvSpPr txBox="1"/>
          <p:nvPr/>
        </p:nvSpPr>
        <p:spPr>
          <a:xfrm>
            <a:off x="2909455" y="364410"/>
            <a:ext cx="1714500" cy="30777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1. Home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이동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EB06F-C809-2D40-BF59-5FF9FE75990C}"/>
              </a:ext>
            </a:extLst>
          </p:cNvPr>
          <p:cNvSpPr txBox="1"/>
          <p:nvPr/>
        </p:nvSpPr>
        <p:spPr>
          <a:xfrm>
            <a:off x="6338454" y="5638798"/>
            <a:ext cx="4197927" cy="30777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</a:t>
            </a:r>
            <a:r>
              <a:rPr lang="ko-KR" altLang="en-US" sz="1400" dirty="0"/>
              <a:t> 아까 생성했던 </a:t>
            </a:r>
            <a:r>
              <a:rPr lang="en-US" altLang="ko-KR" sz="1400" dirty="0"/>
              <a:t>Aurora-MySQL Connection</a:t>
            </a:r>
            <a:r>
              <a:rPr lang="ko-KR" altLang="en-US" sz="1400" dirty="0"/>
              <a:t>을 </a:t>
            </a:r>
            <a:r>
              <a:rPr lang="en-US" altLang="ko-KR" sz="1400" dirty="0"/>
              <a:t>Click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687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93C8E-80DC-AC43-8F11-AA3F9B70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46" y="0"/>
            <a:ext cx="7257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3C002-4804-3345-91A9-03E835CA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161"/>
            <a:ext cx="12192000" cy="43496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7591FA-788A-9342-9403-DF572A5D2474}"/>
              </a:ext>
            </a:extLst>
          </p:cNvPr>
          <p:cNvSpPr/>
          <p:nvPr/>
        </p:nvSpPr>
        <p:spPr>
          <a:xfrm>
            <a:off x="6096000" y="2067791"/>
            <a:ext cx="3619500" cy="3210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3E088-ECE5-6247-A6E7-B9100611D66B}"/>
              </a:ext>
            </a:extLst>
          </p:cNvPr>
          <p:cNvSpPr/>
          <p:nvPr/>
        </p:nvSpPr>
        <p:spPr>
          <a:xfrm>
            <a:off x="160423" y="2389909"/>
            <a:ext cx="2198313" cy="1039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D611F-D8C2-A54D-8F7D-7DC3B5B98BD9}"/>
              </a:ext>
            </a:extLst>
          </p:cNvPr>
          <p:cNvSpPr txBox="1"/>
          <p:nvPr/>
        </p:nvSpPr>
        <p:spPr>
          <a:xfrm>
            <a:off x="1808018" y="1883125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954DC-B687-C344-85D2-6EC13F95A2D7}"/>
              </a:ext>
            </a:extLst>
          </p:cNvPr>
          <p:cNvSpPr txBox="1"/>
          <p:nvPr/>
        </p:nvSpPr>
        <p:spPr>
          <a:xfrm>
            <a:off x="6106938" y="1656895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991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371AB-A81F-2447-B54D-945729B1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171"/>
            <a:ext cx="12192000" cy="42916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230DEA-B96E-BB41-BE32-982B1C95C3AD}"/>
              </a:ext>
            </a:extLst>
          </p:cNvPr>
          <p:cNvSpPr/>
          <p:nvPr/>
        </p:nvSpPr>
        <p:spPr>
          <a:xfrm>
            <a:off x="160423" y="2389909"/>
            <a:ext cx="2198313" cy="1039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0E73D-A473-F141-B860-049B7444F412}"/>
              </a:ext>
            </a:extLst>
          </p:cNvPr>
          <p:cNvSpPr txBox="1"/>
          <p:nvPr/>
        </p:nvSpPr>
        <p:spPr>
          <a:xfrm>
            <a:off x="1808018" y="1883125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7A0CD-5AC3-BE49-9256-DD8C4B269D6A}"/>
              </a:ext>
            </a:extLst>
          </p:cNvPr>
          <p:cNvSpPr/>
          <p:nvPr/>
        </p:nvSpPr>
        <p:spPr>
          <a:xfrm>
            <a:off x="6096000" y="2067791"/>
            <a:ext cx="3619500" cy="3210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4ACE7-4155-1946-9255-FCE2E6786526}"/>
              </a:ext>
            </a:extLst>
          </p:cNvPr>
          <p:cNvSpPr txBox="1"/>
          <p:nvPr/>
        </p:nvSpPr>
        <p:spPr>
          <a:xfrm>
            <a:off x="6106938" y="1656895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784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38172F-482D-3047-92E4-C99C34CA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241"/>
            <a:ext cx="12192000" cy="4263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C610BC-2A53-0B47-AFC5-B8F3705E4E16}"/>
              </a:ext>
            </a:extLst>
          </p:cNvPr>
          <p:cNvSpPr/>
          <p:nvPr/>
        </p:nvSpPr>
        <p:spPr>
          <a:xfrm>
            <a:off x="160423" y="2389909"/>
            <a:ext cx="2198313" cy="1039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0089C-FB12-8649-A57A-A75BBF05E1CA}"/>
              </a:ext>
            </a:extLst>
          </p:cNvPr>
          <p:cNvSpPr txBox="1"/>
          <p:nvPr/>
        </p:nvSpPr>
        <p:spPr>
          <a:xfrm>
            <a:off x="1808018" y="1883125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A57BA-47E4-7F41-8BDA-98C6CA464CA3}"/>
              </a:ext>
            </a:extLst>
          </p:cNvPr>
          <p:cNvSpPr/>
          <p:nvPr/>
        </p:nvSpPr>
        <p:spPr>
          <a:xfrm>
            <a:off x="6096000" y="2067791"/>
            <a:ext cx="3619500" cy="3210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644FB-C84A-3045-9725-325DD248A1B6}"/>
              </a:ext>
            </a:extLst>
          </p:cNvPr>
          <p:cNvSpPr txBox="1"/>
          <p:nvPr/>
        </p:nvSpPr>
        <p:spPr>
          <a:xfrm>
            <a:off x="6106938" y="1656895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39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2D09CF-2A67-EC4C-AEAC-AC01195F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457450"/>
            <a:ext cx="7467600" cy="1943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8C01EA-A7BE-9D42-8065-737F06C00707}"/>
              </a:ext>
            </a:extLst>
          </p:cNvPr>
          <p:cNvSpPr/>
          <p:nvPr/>
        </p:nvSpPr>
        <p:spPr>
          <a:xfrm>
            <a:off x="3246523" y="3122468"/>
            <a:ext cx="1408603" cy="306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04670-F884-894F-9EFB-21E3ABA011E3}"/>
              </a:ext>
            </a:extLst>
          </p:cNvPr>
          <p:cNvSpPr txBox="1"/>
          <p:nvPr/>
        </p:nvSpPr>
        <p:spPr>
          <a:xfrm>
            <a:off x="2965968" y="3059668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61D0D-A998-1E41-A6D9-B9F20C7BB887}"/>
              </a:ext>
            </a:extLst>
          </p:cNvPr>
          <p:cNvSpPr/>
          <p:nvPr/>
        </p:nvSpPr>
        <p:spPr>
          <a:xfrm>
            <a:off x="3246523" y="2753136"/>
            <a:ext cx="39029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C440C-83C4-2242-A448-A72101ED44F1}"/>
              </a:ext>
            </a:extLst>
          </p:cNvPr>
          <p:cNvSpPr txBox="1"/>
          <p:nvPr/>
        </p:nvSpPr>
        <p:spPr>
          <a:xfrm>
            <a:off x="3356263" y="2383804"/>
            <a:ext cx="28055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195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410E7E-EA24-3043-8187-7046D78571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660" y="566708"/>
            <a:ext cx="10033058" cy="5719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403BB9-E6F9-1849-95B0-2E74A34D5558}"/>
              </a:ext>
            </a:extLst>
          </p:cNvPr>
          <p:cNvSpPr/>
          <p:nvPr/>
        </p:nvSpPr>
        <p:spPr>
          <a:xfrm>
            <a:off x="1199514" y="1423554"/>
            <a:ext cx="9451168" cy="4769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4FFCF-2775-964C-98AB-C979B948F9FC}"/>
              </a:ext>
            </a:extLst>
          </p:cNvPr>
          <p:cNvSpPr txBox="1"/>
          <p:nvPr/>
        </p:nvSpPr>
        <p:spPr>
          <a:xfrm>
            <a:off x="4867505" y="1667286"/>
            <a:ext cx="2561996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Grant </a:t>
            </a:r>
            <a:r>
              <a:rPr lang="ko-KR" altLang="en-US" dirty="0"/>
              <a:t>문장 전체 선택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2BDBC-8792-884D-A449-EFBB5F68A4B1}"/>
              </a:ext>
            </a:extLst>
          </p:cNvPr>
          <p:cNvSpPr txBox="1"/>
          <p:nvPr/>
        </p:nvSpPr>
        <p:spPr>
          <a:xfrm>
            <a:off x="725083" y="413027"/>
            <a:ext cx="1321926" cy="30777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2. </a:t>
            </a:r>
            <a:r>
              <a:rPr lang="en-US" altLang="ko-KR" sz="1400" dirty="0"/>
              <a:t>3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회실행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3C475A-26C3-F442-8528-CE2171F4F29D}"/>
              </a:ext>
            </a:extLst>
          </p:cNvPr>
          <p:cNvSpPr/>
          <p:nvPr/>
        </p:nvSpPr>
        <p:spPr>
          <a:xfrm>
            <a:off x="727363" y="770843"/>
            <a:ext cx="374073" cy="320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DD6BB-347F-BB45-8001-492B8DD7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2" y="0"/>
            <a:ext cx="1146747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FF2D04-90CA-AD41-AA10-71DD31ED6470}"/>
              </a:ext>
            </a:extLst>
          </p:cNvPr>
          <p:cNvSpPr/>
          <p:nvPr/>
        </p:nvSpPr>
        <p:spPr>
          <a:xfrm>
            <a:off x="4296006" y="4260273"/>
            <a:ext cx="1128049" cy="789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E0E79-77B1-CF4D-940B-CED60369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670"/>
            <a:ext cx="12192000" cy="3866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F16A3F-AD10-0940-B655-682D5EB84911}"/>
              </a:ext>
            </a:extLst>
          </p:cNvPr>
          <p:cNvSpPr/>
          <p:nvPr/>
        </p:nvSpPr>
        <p:spPr>
          <a:xfrm>
            <a:off x="6096000" y="2639289"/>
            <a:ext cx="1128049" cy="789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B97FB-A8D8-9A49-A161-37CEE6A3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785"/>
            <a:ext cx="12192000" cy="3950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4CCCC4-0D93-3C44-8512-BBB1DCDA7C40}"/>
              </a:ext>
            </a:extLst>
          </p:cNvPr>
          <p:cNvSpPr/>
          <p:nvPr/>
        </p:nvSpPr>
        <p:spPr>
          <a:xfrm>
            <a:off x="5191991" y="2639289"/>
            <a:ext cx="1128049" cy="789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34</Words>
  <Application>Microsoft Macintosh PowerPoint</Application>
  <PresentationFormat>Widescreen</PresentationFormat>
  <Paragraphs>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2020-07-26T12:20:12Z</dcterms:created>
  <dcterms:modified xsi:type="dcterms:W3CDTF">2020-07-26T23:59:02Z</dcterms:modified>
</cp:coreProperties>
</file>