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6"/>
    <p:restoredTop sz="94426"/>
  </p:normalViewPr>
  <p:slideViewPr>
    <p:cSldViewPr snapToGrid="0" snapToObjects="1">
      <p:cViewPr>
        <p:scale>
          <a:sx n="126" d="100"/>
          <a:sy n="126" d="100"/>
        </p:scale>
        <p:origin x="16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4608-1254-B640-BC4A-DDCCA3E5D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DF85B-8A41-5D4C-A2C8-AB087062B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BBDF4-3411-DF47-B513-959A4FE6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5AB2-9D53-C84E-BC7F-7C5AD6493EDC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BAD51-A2F7-0045-A554-2B96B236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B106-08B6-1843-8982-F2FA9AA3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A755-4979-B24B-888C-D8792F463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C0AC-7BD0-5B4A-8CE4-A04AA316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77A38-0C9D-3B45-934E-D3FFF17BF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9856E-CE4A-234F-B0ED-8A7CF671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5AB2-9D53-C84E-BC7F-7C5AD6493EDC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5572F-AFEE-C74B-B643-8D4CAEE3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9272-963C-1E46-B95A-FF31FE57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A755-4979-B24B-888C-D8792F463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6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1C98D-6182-1843-916E-FF25F521A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3F21B-DFB4-A544-B09F-77BC450AB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A9BE-5863-A543-87DE-B9803B16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5AB2-9D53-C84E-BC7F-7C5AD6493EDC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8317E-4B77-C442-9207-5CB3D1D0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1D8C-83DB-4D4C-93D2-6003D948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A755-4979-B24B-888C-D8792F463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6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AA5C-357A-BA48-8836-D9F042FC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886D1-48F0-9E43-BCB8-67B2C8457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BE222-AF54-2347-B3F8-DCCFCCA2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5AB2-9D53-C84E-BC7F-7C5AD6493EDC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88A3-8696-ED48-A59C-C95FB520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F20AD-7FD6-4B4D-B025-CC4DA27D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A755-4979-B24B-888C-D8792F463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9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D3C6-0BF4-BB45-AA5A-BE9ED341F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8FE57-2452-6648-88DB-48CE49F5E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DD2BB-BAA5-304D-B43B-61AB5B40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5AB2-9D53-C84E-BC7F-7C5AD6493EDC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A684C-28B9-F249-88FF-51E431AD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8EA91-06C0-5340-B37E-CA02EA1C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A755-4979-B24B-888C-D8792F463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0841-D73F-0845-95DE-BB43F593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E5902-1CF8-E645-8ADD-95717D07E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6679F-2431-7C4C-BCD1-C34839BF0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8F98A-EC19-3D47-B686-A278699B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5AB2-9D53-C84E-BC7F-7C5AD6493EDC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E958C-1E7A-3447-87A0-5AF43296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5A432-1F66-C742-8CDC-E30BAAFF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A755-4979-B24B-888C-D8792F463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2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BC71-B26F-6149-91AD-E0420E12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ECAEF-DC9C-8E4C-ABD6-F23FE34CC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41A62-B64A-5145-A0D7-966D32051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577EB-5FD9-1147-B6ED-EA6B1216E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9D641-9C35-E64C-BEF4-152D7B6D5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77642-78A9-C24D-93FD-64AB4198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5AB2-9D53-C84E-BC7F-7C5AD6493EDC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81A65-314C-B949-90D4-B7D2F36D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099F5-B7A2-0445-BDD6-C5A4F17B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A755-4979-B24B-888C-D8792F463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3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E9AD-B950-B54F-9561-959D1BF9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E92F9-1DB7-D743-9D2A-C1557DC4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5AB2-9D53-C84E-BC7F-7C5AD6493EDC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3FAD0-CFCF-9948-9DF8-7B92B3D6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E39B5-B33F-8640-B7AF-1E5EE0D2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A755-4979-B24B-888C-D8792F463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0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86B0E-CB21-004F-8211-572D905E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5AB2-9D53-C84E-BC7F-7C5AD6493EDC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9825B-1FBE-FD43-9D19-04580F74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6CA8F-5C32-774C-8FC9-2F88372E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A755-4979-B24B-888C-D8792F463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0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2D45-7F2A-3D4F-8C59-7B8A0ED7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7F01-93B4-E341-839B-285D016B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93F4F-F46D-7B4E-9780-151C07AA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5DC18-07DB-894C-9672-09D77B12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5AB2-9D53-C84E-BC7F-7C5AD6493EDC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1E89E-043E-BA47-99C1-B5A7CA7D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0315F-7619-BE48-9E5D-0AE226B3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A755-4979-B24B-888C-D8792F463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1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7D3B-AFFB-3F40-9239-B84EBDF3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165A0-FC52-AC41-9E31-1E726774E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AB5F7-8EDB-864D-9778-2960BC4BC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19B45-7B0C-9449-8050-553351FA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5AB2-9D53-C84E-BC7F-7C5AD6493EDC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321BB-365F-D34C-A616-C07E7798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6F012-69E0-4E42-BFF4-5291A90F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A755-4979-B24B-888C-D8792F463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7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2F15A0-B775-9343-BE31-64750E48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B64E5-8BEE-6042-A4B9-2CE6CB76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BD57E-FF98-1941-8168-F942AB9B0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85AB2-9D53-C84E-BC7F-7C5AD6493EDC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1D6E8-B40E-E547-9516-094E4B420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A9B25-3AFB-0446-9F37-AD1844DC5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7A755-4979-B24B-888C-D8792F463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931EA2-9572-D64B-946D-BD9BBF2A9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47" y="1137920"/>
            <a:ext cx="2534603" cy="4505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219B1-0DB4-B442-BFA0-EA9EAFC38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271" y="1137920"/>
            <a:ext cx="2534603" cy="4505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916D69-CD22-5A47-B72A-8F622A083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853" y="1137920"/>
            <a:ext cx="2534603" cy="4505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2DBFA2-F6E6-4046-AAEE-CC9F80734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7435" y="1137920"/>
            <a:ext cx="2534603" cy="4505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CB4725D-D944-514F-ADBF-393DF69A2D95}"/>
              </a:ext>
            </a:extLst>
          </p:cNvPr>
          <p:cNvSpPr/>
          <p:nvPr/>
        </p:nvSpPr>
        <p:spPr>
          <a:xfrm>
            <a:off x="5535352" y="1274618"/>
            <a:ext cx="277091" cy="277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F2F0BB-D2D4-FB44-A209-B7F07DA36ED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673897" y="1043709"/>
            <a:ext cx="1" cy="2309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0B40D2-A07A-3448-BECF-BDD7FCF8F688}"/>
              </a:ext>
            </a:extLst>
          </p:cNvPr>
          <p:cNvSpPr txBox="1"/>
          <p:nvPr/>
        </p:nvSpPr>
        <p:spPr>
          <a:xfrm>
            <a:off x="5535352" y="734291"/>
            <a:ext cx="292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1. Use material icon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9A668C-C39F-C84C-BA22-988DEE2F14DB}"/>
              </a:ext>
            </a:extLst>
          </p:cNvPr>
          <p:cNvSpPr/>
          <p:nvPr/>
        </p:nvSpPr>
        <p:spPr>
          <a:xfrm>
            <a:off x="733426" y="1087129"/>
            <a:ext cx="2716845" cy="4625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A68674-9426-3247-B088-0D5311C497A5}"/>
              </a:ext>
            </a:extLst>
          </p:cNvPr>
          <p:cNvCxnSpPr>
            <a:cxnSpLocks/>
          </p:cNvCxnSpPr>
          <p:nvPr/>
        </p:nvCxnSpPr>
        <p:spPr>
          <a:xfrm flipH="1" flipV="1">
            <a:off x="2793038" y="5718299"/>
            <a:ext cx="1" cy="2309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642A88-09FA-064A-88FC-11E069012A0B}"/>
              </a:ext>
            </a:extLst>
          </p:cNvPr>
          <p:cNvSpPr txBox="1"/>
          <p:nvPr/>
        </p:nvSpPr>
        <p:spPr>
          <a:xfrm>
            <a:off x="2614814" y="5980721"/>
            <a:ext cx="292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2. Upload any picture from your device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AE6E1D-B4D7-664C-83F5-964506017053}"/>
              </a:ext>
            </a:extLst>
          </p:cNvPr>
          <p:cNvSpPr/>
          <p:nvPr/>
        </p:nvSpPr>
        <p:spPr>
          <a:xfrm>
            <a:off x="6234507" y="4141939"/>
            <a:ext cx="1067600" cy="260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07AAE4-6864-0346-A2B0-60DB400118DE}"/>
              </a:ext>
            </a:extLst>
          </p:cNvPr>
          <p:cNvCxnSpPr>
            <a:cxnSpLocks/>
          </p:cNvCxnSpPr>
          <p:nvPr/>
        </p:nvCxnSpPr>
        <p:spPr>
          <a:xfrm flipV="1">
            <a:off x="6339087" y="4413495"/>
            <a:ext cx="1" cy="135701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9D6159B-3110-3647-BFC9-CD6BDAEB2C55}"/>
              </a:ext>
            </a:extLst>
          </p:cNvPr>
          <p:cNvSpPr txBox="1"/>
          <p:nvPr/>
        </p:nvSpPr>
        <p:spPr>
          <a:xfrm>
            <a:off x="6234507" y="5784566"/>
            <a:ext cx="292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3. Use Different Font Size &amp; Colored Text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5E1C4A-24B2-0E4A-B8A7-7C9F4FF26935}"/>
              </a:ext>
            </a:extLst>
          </p:cNvPr>
          <p:cNvSpPr/>
          <p:nvPr/>
        </p:nvSpPr>
        <p:spPr>
          <a:xfrm>
            <a:off x="7922090" y="3738157"/>
            <a:ext cx="398112" cy="403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8FA45E-4AAA-FC40-A43E-A5E52891016A}"/>
              </a:ext>
            </a:extLst>
          </p:cNvPr>
          <p:cNvCxnSpPr>
            <a:cxnSpLocks/>
          </p:cNvCxnSpPr>
          <p:nvPr/>
        </p:nvCxnSpPr>
        <p:spPr>
          <a:xfrm flipV="1">
            <a:off x="8197738" y="1025346"/>
            <a:ext cx="0" cy="271281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940D561-1932-F443-BCA7-CAEFFEC4B982}"/>
              </a:ext>
            </a:extLst>
          </p:cNvPr>
          <p:cNvSpPr txBox="1"/>
          <p:nvPr/>
        </p:nvSpPr>
        <p:spPr>
          <a:xfrm>
            <a:off x="7963325" y="705444"/>
            <a:ext cx="292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4. Make icon button with effect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C1E594-368A-2C42-B1FF-478CBBBA83DD}"/>
              </a:ext>
            </a:extLst>
          </p:cNvPr>
          <p:cNvSpPr/>
          <p:nvPr/>
        </p:nvSpPr>
        <p:spPr>
          <a:xfrm>
            <a:off x="8894623" y="1296495"/>
            <a:ext cx="245712" cy="249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2656BB-20FD-584B-917B-20D9BD9A3F5F}"/>
              </a:ext>
            </a:extLst>
          </p:cNvPr>
          <p:cNvCxnSpPr>
            <a:cxnSpLocks/>
          </p:cNvCxnSpPr>
          <p:nvPr/>
        </p:nvCxnSpPr>
        <p:spPr>
          <a:xfrm flipH="1">
            <a:off x="9140336" y="1413162"/>
            <a:ext cx="283258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7F63847-9F0B-A840-B78F-70561BE24AAD}"/>
              </a:ext>
            </a:extLst>
          </p:cNvPr>
          <p:cNvSpPr txBox="1"/>
          <p:nvPr/>
        </p:nvSpPr>
        <p:spPr>
          <a:xfrm>
            <a:off x="9402352" y="1282600"/>
            <a:ext cx="1744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5. Make page changed!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255F93-9CEB-374D-9450-D28DE94038AB}"/>
              </a:ext>
            </a:extLst>
          </p:cNvPr>
          <p:cNvSpPr/>
          <p:nvPr/>
        </p:nvSpPr>
        <p:spPr>
          <a:xfrm>
            <a:off x="8855037" y="3575844"/>
            <a:ext cx="860332" cy="911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A8CE30-310A-4843-9C0A-EE39275514EC}"/>
              </a:ext>
            </a:extLst>
          </p:cNvPr>
          <p:cNvCxnSpPr>
            <a:cxnSpLocks/>
          </p:cNvCxnSpPr>
          <p:nvPr/>
        </p:nvCxnSpPr>
        <p:spPr>
          <a:xfrm flipV="1">
            <a:off x="9498629" y="4487160"/>
            <a:ext cx="1" cy="135701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4FB16B4-139D-8749-9E81-92E089C9A5B5}"/>
              </a:ext>
            </a:extLst>
          </p:cNvPr>
          <p:cNvSpPr txBox="1"/>
          <p:nvPr/>
        </p:nvSpPr>
        <p:spPr>
          <a:xfrm>
            <a:off x="9310871" y="5845070"/>
            <a:ext cx="2302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6. Make any rounded component</a:t>
            </a:r>
          </a:p>
        </p:txBody>
      </p:sp>
    </p:spTree>
    <p:extLst>
      <p:ext uri="{BB962C8B-B14F-4D97-AF65-F5344CB8AC3E}">
        <p14:creationId xmlns:p14="http://schemas.microsoft.com/office/powerpoint/2010/main" val="153022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 주안</dc:creator>
  <cp:lastModifiedBy>이 주안</cp:lastModifiedBy>
  <cp:revision>2</cp:revision>
  <dcterms:created xsi:type="dcterms:W3CDTF">2019-02-20T05:02:33Z</dcterms:created>
  <dcterms:modified xsi:type="dcterms:W3CDTF">2019-02-20T05:57:01Z</dcterms:modified>
</cp:coreProperties>
</file>