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8BA7F-DBBF-4A56-AF79-74AE3F866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E19C84-8447-401C-A58E-4928C257A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59BB9-6281-4C8E-97AB-62320CF3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A69D-99FB-44DB-8F4B-CD4D661484F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29546C-0A12-4644-A97F-7107C571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B6F2C-61C3-4C51-8FB4-5C5B7684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0AD4-E47A-4DA8-A225-A77B9457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3C516-F9CB-4F6C-9B1E-FE83501B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A006CF-3E9A-4E58-BE17-FFDE2C080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BF91BB-78B9-4627-BE0C-E8B9BF06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A69D-99FB-44DB-8F4B-CD4D661484F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23731-5A7A-4CD2-BFC6-3C0479D9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1B1AF-54CF-41C1-BAB6-C78A5CD4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0AD4-E47A-4DA8-A225-A77B9457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12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10E87A-2561-43AC-B184-162904CEC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7FB19F-4501-4A3E-9E60-9AD358604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D9D9D8-4256-4869-BB63-E566C4DC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A69D-99FB-44DB-8F4B-CD4D661484F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C5AD12-CD3E-437D-9C02-F3FE329D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EC6B1-3172-464B-8BD9-767C6ADE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0AD4-E47A-4DA8-A225-A77B9457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87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D86DA-ABC4-4981-8FC8-F22E1368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F9C5C-3509-43CA-A8A0-81624EAE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A2F803-232D-416E-AA0A-7213D085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A69D-99FB-44DB-8F4B-CD4D661484F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78DB5A-CFC7-40B9-BC34-38AB469D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1746E4-AE51-4C86-8EEC-7BCADCFE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0AD4-E47A-4DA8-A225-A77B9457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1016E-AB6A-4B36-840D-C0619D12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3C651-3C74-4ADD-9D1C-B7E853E5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5EEC59-08E4-482D-838D-F6B2B022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A69D-99FB-44DB-8F4B-CD4D661484F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EA13F7-79EB-4AC3-8940-70B34188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4DF3C-9FEA-444D-85BF-4A8605D3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0AD4-E47A-4DA8-A225-A77B9457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7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6842E-497A-4D40-AEE6-0A907D83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28A2B-7D80-44A6-A543-F482CC0FD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F68C4B-9399-42A9-BC8E-7797EE19F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4397DB-4AC1-4251-B805-D03E2072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A69D-99FB-44DB-8F4B-CD4D661484F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32CB82-BA5B-4A26-837E-FC1EA80A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E41811-3B41-42C9-94CB-E83FE6BD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0AD4-E47A-4DA8-A225-A77B9457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63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C1124-8016-437F-B452-C11F86C3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6FEEE3-092A-424E-9567-0C6525AD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AAB7A2-547B-4797-A5C3-5CBF5708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6DF496-75BE-4EC1-9CFF-91EEC2E93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724E3A-C6CC-468A-9B78-FAF2829F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21D56E-8E47-42C4-85D7-066F788E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A69D-99FB-44DB-8F4B-CD4D661484F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BA30A4-4A6D-46D1-B972-1D94668A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FC57D2-4471-44CC-A438-4B778052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0AD4-E47A-4DA8-A225-A77B9457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82513-D83E-4ABE-AA17-6D73997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998535-13CD-46BA-8E4E-D6EECB5E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A69D-99FB-44DB-8F4B-CD4D661484F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1432F4-1BDF-4DEA-974A-810FBF80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E2BC28-8DB3-4EB3-9749-8E47ED86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0AD4-E47A-4DA8-A225-A77B9457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85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DC62AE-9520-48A9-8030-11FED6DA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A69D-99FB-44DB-8F4B-CD4D661484F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E6892B-D17F-4D21-AD67-85F8953D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03EDFD-4E2F-4992-A0FC-E6C35BF6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0AD4-E47A-4DA8-A225-A77B9457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2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54232-B5F6-42F7-B086-13823587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D8A34-0DD1-48E7-939E-802519E9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A5F236-E2D1-48E9-B8A1-78C9900F0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E0A32F-1891-4493-8FD9-3F7E1005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A69D-99FB-44DB-8F4B-CD4D661484F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958B80-114C-4FB5-A56D-9829BF98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9703EA-9DE8-494C-9E18-D7190E4F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0AD4-E47A-4DA8-A225-A77B9457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95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27EF8-73DA-4229-81D0-037CAF8C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740DE6-B9FE-42B4-97EE-45ADF0590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7D4B96-B2A6-4FF0-82B1-8032B260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1BF88B-5D4E-4B36-A696-F7F8BE6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A69D-99FB-44DB-8F4B-CD4D661484F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463AC6-7A0B-4341-A7CE-994BA8E3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5B4C4C-1597-4F69-B665-8F93567E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0AD4-E47A-4DA8-A225-A77B9457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35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E834F-2A74-433F-A1E5-61AF807B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0A2CF-71E5-4399-A9AE-9FB44F29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7D63A-7308-4CA1-A822-72AA3BDB4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A69D-99FB-44DB-8F4B-CD4D661484F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CEE3A-F47C-441E-92DD-1F2437CBA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6C933D-D70F-46DD-B033-576D00AC2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0AD4-E47A-4DA8-A225-A77B945776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19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3327-8F0B-402D-8CE8-743CBD0ADD60}"/>
              </a:ext>
            </a:extLst>
          </p:cNvPr>
          <p:cNvSpPr txBox="1"/>
          <p:nvPr/>
        </p:nvSpPr>
        <p:spPr>
          <a:xfrm>
            <a:off x="526211" y="2044005"/>
            <a:ext cx="4313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kern="100" dirty="0">
                <a:effectLst/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Приложение ассистент для сборки кубика </a:t>
            </a:r>
            <a:r>
              <a:rPr lang="ru-RU" sz="2800" b="1" kern="100" dirty="0" err="1">
                <a:effectLst/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рубика</a:t>
            </a:r>
            <a:endParaRPr lang="ru-RU" sz="2800" kern="100" dirty="0">
              <a:effectLst/>
              <a:latin typeface="Golos Text" panose="020B0503020202020204" pitchFamily="34" charset="0"/>
              <a:ea typeface="Golos Text" panose="020B0503020202020204" pitchFamily="34" charset="0"/>
              <a:cs typeface="Kokil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290F1-5F50-42EC-8237-25007ACCC701}"/>
              </a:ext>
            </a:extLst>
          </p:cNvPr>
          <p:cNvSpPr txBox="1"/>
          <p:nvPr/>
        </p:nvSpPr>
        <p:spPr>
          <a:xfrm>
            <a:off x="526211" y="3429000"/>
            <a:ext cx="43132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Выполнил:</a:t>
            </a:r>
          </a:p>
          <a:p>
            <a:r>
              <a:rPr lang="ru-RU" sz="1600" kern="100" dirty="0">
                <a:effectLst/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Студент гр. 421-4</a:t>
            </a:r>
          </a:p>
          <a:p>
            <a:r>
              <a:rPr lang="ru-RU" sz="1600" kern="100" dirty="0">
                <a:effectLst/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Ерёмин Б.Е.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31C1F9-478E-49AA-994D-AA6CA226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7367">
            <a:off x="5473749" y="-170012"/>
            <a:ext cx="9371164" cy="93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3327-8F0B-402D-8CE8-743CBD0ADD60}"/>
              </a:ext>
            </a:extLst>
          </p:cNvPr>
          <p:cNvSpPr txBox="1"/>
          <p:nvPr/>
        </p:nvSpPr>
        <p:spPr>
          <a:xfrm>
            <a:off x="526211" y="418872"/>
            <a:ext cx="43132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800" b="1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Ц</a:t>
            </a:r>
            <a:r>
              <a:rPr lang="ru-RU" sz="2800" b="1" kern="100" dirty="0">
                <a:effectLst/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ели и задачи работы </a:t>
            </a:r>
            <a:endParaRPr lang="ru-RU" sz="2800" kern="100" dirty="0">
              <a:effectLst/>
              <a:latin typeface="Golos Text" panose="020B0503020202020204" pitchFamily="34" charset="0"/>
              <a:ea typeface="Golos Text" panose="020B0503020202020204" pitchFamily="34" charset="0"/>
              <a:cs typeface="Kokila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31C1F9-478E-49AA-994D-AA6CA226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658959">
            <a:off x="7815107" y="-1669780"/>
            <a:ext cx="6869444" cy="6869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41C42-C579-47CE-A0C9-FC47CEE5FEA3}"/>
              </a:ext>
            </a:extLst>
          </p:cNvPr>
          <p:cNvSpPr txBox="1"/>
          <p:nvPr/>
        </p:nvSpPr>
        <p:spPr>
          <a:xfrm>
            <a:off x="526210" y="2378839"/>
            <a:ext cx="884639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Цель:</a:t>
            </a:r>
          </a:p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Создать удобное и простое приложение для обучения сборки кубика </a:t>
            </a:r>
            <a:r>
              <a:rPr lang="ru-RU" kern="100" dirty="0" err="1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рубика</a:t>
            </a:r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, как для опытных, так и для новичков</a:t>
            </a:r>
          </a:p>
          <a:p>
            <a:endParaRPr lang="ru-RU" kern="100" dirty="0">
              <a:latin typeface="Golos Text" panose="020B0503020202020204" pitchFamily="34" charset="0"/>
              <a:ea typeface="Golos Text" panose="020B0503020202020204" pitchFamily="34" charset="0"/>
              <a:cs typeface="Kokila" panose="020B0604020202020204" pitchFamily="34" charset="0"/>
            </a:endParaRPr>
          </a:p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Задачи:</a:t>
            </a:r>
          </a:p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1. «Дружественный» графический интерфейс, интуитивно – понятное управление </a:t>
            </a:r>
          </a:p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2. Генерацию ходов для запутывания кубика </a:t>
            </a:r>
            <a:r>
              <a:rPr lang="ru-RU" kern="100" dirty="0" err="1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рубика</a:t>
            </a:r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 </a:t>
            </a:r>
          </a:p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3. Запись результатов в памяти компьютера и последующий их анализ</a:t>
            </a:r>
          </a:p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4. Создание справочника со всеми этапами и случаями для сборки</a:t>
            </a:r>
          </a:p>
        </p:txBody>
      </p:sp>
    </p:spTree>
    <p:extLst>
      <p:ext uri="{BB962C8B-B14F-4D97-AF65-F5344CB8AC3E}">
        <p14:creationId xmlns:p14="http://schemas.microsoft.com/office/powerpoint/2010/main" val="3647086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Cha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3327-8F0B-402D-8CE8-743CBD0ADD60}"/>
              </a:ext>
            </a:extLst>
          </p:cNvPr>
          <p:cNvSpPr txBox="1"/>
          <p:nvPr/>
        </p:nvSpPr>
        <p:spPr>
          <a:xfrm>
            <a:off x="526210" y="452214"/>
            <a:ext cx="692868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800" b="1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Обоснование выбора </a:t>
            </a:r>
            <a:r>
              <a:rPr lang="en-US" sz="2800" b="1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Python, </a:t>
            </a:r>
            <a:r>
              <a:rPr lang="en-US" sz="2800" b="1" kern="100" dirty="0" err="1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tkinter</a:t>
            </a:r>
            <a:endParaRPr lang="ru-RU" sz="2800" kern="100" dirty="0">
              <a:effectLst/>
              <a:latin typeface="Golos Text" panose="020B0503020202020204" pitchFamily="34" charset="0"/>
              <a:ea typeface="Golos Text" panose="020B0503020202020204" pitchFamily="34" charset="0"/>
              <a:cs typeface="Kokila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31C1F9-478E-49AA-994D-AA6CA226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6875307" y="3143520"/>
            <a:ext cx="6869444" cy="6869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41C42-C579-47CE-A0C9-FC47CEE5FEA3}"/>
              </a:ext>
            </a:extLst>
          </p:cNvPr>
          <p:cNvSpPr txBox="1"/>
          <p:nvPr/>
        </p:nvSpPr>
        <p:spPr>
          <a:xfrm>
            <a:off x="526210" y="2794340"/>
            <a:ext cx="8846390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Скорость работы в сочетании с удобством написания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Кроссплатформенность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kern="100" dirty="0">
              <a:latin typeface="Golos Text" panose="020B0503020202020204" pitchFamily="34" charset="0"/>
              <a:ea typeface="Golos Text" panose="020B0503020202020204" pitchFamily="34" charset="0"/>
              <a:cs typeface="Kokila" panose="020B0604020202020204" pitchFamily="34" charset="0"/>
            </a:endParaRPr>
          </a:p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В сравнении с языком программирования С/С++ скорость будет чуть меньше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FB7F38-C878-4CB9-B4B6-7C4266780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9879" y="2610672"/>
            <a:ext cx="6389511" cy="35941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8E4182-681B-45EA-845F-373ADCA05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57240" y="1837000"/>
            <a:ext cx="6389511" cy="35941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B58A75-8F32-40DA-863A-6E65B366F80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47197">
            <a:off x="-6427153" y="3994419"/>
            <a:ext cx="6869444" cy="68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51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Char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3327-8F0B-402D-8CE8-743CBD0ADD60}"/>
              </a:ext>
            </a:extLst>
          </p:cNvPr>
          <p:cNvSpPr txBox="1"/>
          <p:nvPr/>
        </p:nvSpPr>
        <p:spPr>
          <a:xfrm>
            <a:off x="4793410" y="236771"/>
            <a:ext cx="692868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2800" b="1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Ход работы</a:t>
            </a:r>
          </a:p>
          <a:p>
            <a:pPr algn="r"/>
            <a:r>
              <a:rPr lang="ru-RU" sz="2800" b="1" kern="100" dirty="0">
                <a:effectLst/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1 этап</a:t>
            </a:r>
            <a:endParaRPr lang="ru-RU" sz="2800" kern="100" dirty="0">
              <a:effectLst/>
              <a:latin typeface="Golos Text" panose="020B0503020202020204" pitchFamily="34" charset="0"/>
              <a:ea typeface="Golos Text" panose="020B0503020202020204" pitchFamily="34" charset="0"/>
              <a:cs typeface="Kokila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31C1F9-478E-49AA-994D-AA6CA226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47197">
            <a:off x="-2662394" y="3994420"/>
            <a:ext cx="6869444" cy="6869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41C42-C579-47CE-A0C9-FC47CEE5FEA3}"/>
              </a:ext>
            </a:extLst>
          </p:cNvPr>
          <p:cNvSpPr txBox="1"/>
          <p:nvPr/>
        </p:nvSpPr>
        <p:spPr>
          <a:xfrm>
            <a:off x="526210" y="1006212"/>
            <a:ext cx="88463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Проектирование дизайна 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CF9A92-6AD1-40A8-8A88-4E8AA50CE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10" y="1837000"/>
            <a:ext cx="6389511" cy="35941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725E20-5368-4A06-BD10-632738F12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279" y="2610672"/>
            <a:ext cx="6389511" cy="3594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6BAAB8-0BE6-4A4F-8158-77DE5F0E9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79797" y="2610672"/>
            <a:ext cx="6127175" cy="3594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3B5D1D-30FE-4757-9EBF-F4C69ADF40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847455" y="1837000"/>
            <a:ext cx="6127175" cy="3594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D9FD9B0-5C07-421F-85DD-C1C612083D6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11409206" y="3143520"/>
            <a:ext cx="6869444" cy="68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48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Char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31C1F9-478E-49AA-994D-AA6CA226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47197">
            <a:off x="-2662394" y="3994420"/>
            <a:ext cx="6869444" cy="68694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B20E75-698A-43E7-8B42-E210F5C03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10" y="7439900"/>
            <a:ext cx="6389511" cy="3594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10FF6-26F6-4004-91F3-D6E5197DE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279" y="8653512"/>
            <a:ext cx="6389511" cy="3594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6A3327-8F0B-402D-8CE8-743CBD0ADD60}"/>
              </a:ext>
            </a:extLst>
          </p:cNvPr>
          <p:cNvSpPr txBox="1"/>
          <p:nvPr/>
        </p:nvSpPr>
        <p:spPr>
          <a:xfrm>
            <a:off x="4793410" y="236771"/>
            <a:ext cx="692868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2800" b="1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Ход работы</a:t>
            </a:r>
          </a:p>
          <a:p>
            <a:pPr algn="r"/>
            <a:r>
              <a:rPr lang="en-US" sz="2800" b="1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2</a:t>
            </a:r>
            <a:r>
              <a:rPr lang="ru-RU" sz="2800" b="1" kern="100" dirty="0">
                <a:effectLst/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 этап</a:t>
            </a:r>
            <a:endParaRPr lang="ru-RU" sz="2800" kern="100" dirty="0">
              <a:effectLst/>
              <a:latin typeface="Golos Text" panose="020B0503020202020204" pitchFamily="34" charset="0"/>
              <a:ea typeface="Golos Text" panose="020B0503020202020204" pitchFamily="34" charset="0"/>
              <a:cs typeface="Kokil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41C42-C579-47CE-A0C9-FC47CEE5FEA3}"/>
              </a:ext>
            </a:extLst>
          </p:cNvPr>
          <p:cNvSpPr txBox="1"/>
          <p:nvPr/>
        </p:nvSpPr>
        <p:spPr>
          <a:xfrm>
            <a:off x="526210" y="1006212"/>
            <a:ext cx="88463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Написание кода основываясь на макет 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CF9A92-6AD1-40A8-8A88-4E8AA50CEA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378" y="1837000"/>
            <a:ext cx="6127175" cy="35941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725E20-5368-4A06-BD10-632738F12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7447" y="2610672"/>
            <a:ext cx="6127175" cy="3594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3B5C55-0BDC-4B64-80C2-753F3EDEBB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65547" y="2610672"/>
            <a:ext cx="6127175" cy="35940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4E3741-E8BE-4FEF-BA24-9934D12A44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56279" y="1837000"/>
            <a:ext cx="6127175" cy="35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88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Cha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31C1F9-478E-49AA-994D-AA6CA226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47197">
            <a:off x="-2662394" y="3994420"/>
            <a:ext cx="6869444" cy="68694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29369E-6A5B-4650-96AA-BB495E8DB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7447" y="8582903"/>
            <a:ext cx="6127175" cy="3594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45D430-37A0-4312-AAA0-021487684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378" y="7624565"/>
            <a:ext cx="6127175" cy="3594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6A3327-8F0B-402D-8CE8-743CBD0ADD60}"/>
              </a:ext>
            </a:extLst>
          </p:cNvPr>
          <p:cNvSpPr txBox="1"/>
          <p:nvPr/>
        </p:nvSpPr>
        <p:spPr>
          <a:xfrm>
            <a:off x="4793410" y="236771"/>
            <a:ext cx="692868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2800" b="1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Ход работы</a:t>
            </a:r>
          </a:p>
          <a:p>
            <a:pPr algn="r"/>
            <a:r>
              <a:rPr lang="ru-RU" sz="2800" b="1" kern="100" dirty="0">
                <a:effectLst/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3 этап</a:t>
            </a:r>
            <a:endParaRPr lang="ru-RU" sz="2800" kern="100" dirty="0">
              <a:effectLst/>
              <a:latin typeface="Golos Text" panose="020B0503020202020204" pitchFamily="34" charset="0"/>
              <a:ea typeface="Golos Text" panose="020B0503020202020204" pitchFamily="34" charset="0"/>
              <a:cs typeface="Kokil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41C42-C579-47CE-A0C9-FC47CEE5FEA3}"/>
              </a:ext>
            </a:extLst>
          </p:cNvPr>
          <p:cNvSpPr txBox="1"/>
          <p:nvPr/>
        </p:nvSpPr>
        <p:spPr>
          <a:xfrm>
            <a:off x="526210" y="1006212"/>
            <a:ext cx="88463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Оптимизация кода и добавление функции смены темы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CF9A92-6AD1-40A8-8A88-4E8AA50CEA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378" y="1837000"/>
            <a:ext cx="6127175" cy="359409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725E20-5368-4A06-BD10-632738F12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7447" y="2610672"/>
            <a:ext cx="6127175" cy="35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9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3327-8F0B-402D-8CE8-743CBD0ADD60}"/>
              </a:ext>
            </a:extLst>
          </p:cNvPr>
          <p:cNvSpPr txBox="1"/>
          <p:nvPr/>
        </p:nvSpPr>
        <p:spPr>
          <a:xfrm>
            <a:off x="4793410" y="236771"/>
            <a:ext cx="692868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2800" b="1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Ход работы</a:t>
            </a:r>
          </a:p>
          <a:p>
            <a:pPr algn="r"/>
            <a:r>
              <a:rPr lang="ru-RU" sz="2800" b="1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4</a:t>
            </a:r>
            <a:r>
              <a:rPr lang="ru-RU" sz="2800" b="1" kern="100" dirty="0">
                <a:effectLst/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 этап</a:t>
            </a:r>
            <a:endParaRPr lang="ru-RU" sz="2800" kern="100" dirty="0">
              <a:effectLst/>
              <a:latin typeface="Golos Text" panose="020B0503020202020204" pitchFamily="34" charset="0"/>
              <a:ea typeface="Golos Text" panose="020B0503020202020204" pitchFamily="34" charset="0"/>
              <a:cs typeface="Kokila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31C1F9-478E-49AA-994D-AA6CA226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47197">
            <a:off x="-2662394" y="3994420"/>
            <a:ext cx="6869444" cy="6869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41C42-C579-47CE-A0C9-FC47CEE5FEA3}"/>
              </a:ext>
            </a:extLst>
          </p:cNvPr>
          <p:cNvSpPr txBox="1"/>
          <p:nvPr/>
        </p:nvSpPr>
        <p:spPr>
          <a:xfrm>
            <a:off x="526210" y="1006212"/>
            <a:ext cx="88463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Создание тестов для проверки основных переменных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11141D-E08B-4792-81FD-0B284F534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5" y="1006212"/>
            <a:ext cx="9267609" cy="5536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D0AC38-221C-496C-9EAB-276FF54BB4E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70" y="5091113"/>
            <a:ext cx="3895725" cy="1247775"/>
          </a:xfrm>
          <a:prstGeom prst="rect">
            <a:avLst/>
          </a:prstGeom>
          <a:ln w="19050">
            <a:solidFill>
              <a:srgbClr val="24292E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626077-EA32-459D-9B61-1436D69A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119749">
            <a:off x="8066154" y="6745230"/>
            <a:ext cx="6869444" cy="68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93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Char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3327-8F0B-402D-8CE8-743CBD0ADD60}"/>
              </a:ext>
            </a:extLst>
          </p:cNvPr>
          <p:cNvSpPr txBox="1"/>
          <p:nvPr/>
        </p:nvSpPr>
        <p:spPr>
          <a:xfrm>
            <a:off x="4793410" y="315088"/>
            <a:ext cx="692868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2800" b="1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Заключение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31C1F9-478E-49AA-994D-AA6CA226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4385">
            <a:off x="7385679" y="2787921"/>
            <a:ext cx="6869444" cy="6869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41C42-C579-47CE-A0C9-FC47CEE5FEA3}"/>
              </a:ext>
            </a:extLst>
          </p:cNvPr>
          <p:cNvSpPr txBox="1"/>
          <p:nvPr/>
        </p:nvSpPr>
        <p:spPr>
          <a:xfrm>
            <a:off x="526210" y="2094119"/>
            <a:ext cx="884639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В ходе курсового проекта были более углубленно изучены методы разработки десктопных приложений на языке программирования </a:t>
            </a:r>
            <a:r>
              <a:rPr lang="en-US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Python</a:t>
            </a:r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Так же были получены новые навыки в разработке с использованием библиотек </a:t>
            </a:r>
            <a:r>
              <a:rPr lang="en-US" kern="100" dirty="0" err="1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tkinter</a:t>
            </a:r>
            <a:r>
              <a:rPr lang="en-US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, </a:t>
            </a:r>
            <a:r>
              <a:rPr lang="en-US" kern="100" dirty="0" err="1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customtkiniter</a:t>
            </a:r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Итогом курсового проекта является полноценное кроссплатформенное десктопное приложение для людей, желающих обучиться или улучшить уже имеющиеся навыки сборки кубика </a:t>
            </a:r>
            <a:r>
              <a:rPr lang="ru-RU" kern="100" dirty="0" err="1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рубика</a:t>
            </a:r>
            <a:r>
              <a:rPr lang="ru-RU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F1651B-0A96-41E3-8DD1-2523317C6F0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7929">
            <a:off x="-2260315" y="6091680"/>
            <a:ext cx="7327233" cy="73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3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Char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3327-8F0B-402D-8CE8-743CBD0ADD60}"/>
              </a:ext>
            </a:extLst>
          </p:cNvPr>
          <p:cNvSpPr txBox="1"/>
          <p:nvPr/>
        </p:nvSpPr>
        <p:spPr>
          <a:xfrm>
            <a:off x="2631655" y="3044281"/>
            <a:ext cx="692868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kern="100" dirty="0">
                <a:latin typeface="Golos Text" panose="020B0503020202020204" pitchFamily="34" charset="0"/>
                <a:ea typeface="Golos Text" panose="020B0503020202020204" pitchFamily="34" charset="0"/>
                <a:cs typeface="Kokila" panose="020B0604020202020204" pitchFamily="34" charset="0"/>
              </a:rPr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31C1F9-478E-49AA-994D-AA6CA226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564858">
            <a:off x="8059277" y="-2869906"/>
            <a:ext cx="7327233" cy="73272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B2E356-2AF1-4D4D-8CBC-A5D25817402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7929">
            <a:off x="-2260315" y="3289594"/>
            <a:ext cx="7327233" cy="73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43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Char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214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Golos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Богдан Ерёмин</dc:creator>
  <cp:lastModifiedBy>Богдан Ерёмин</cp:lastModifiedBy>
  <cp:revision>6</cp:revision>
  <dcterms:created xsi:type="dcterms:W3CDTF">2023-05-15T00:56:59Z</dcterms:created>
  <dcterms:modified xsi:type="dcterms:W3CDTF">2023-05-15T02:37:01Z</dcterms:modified>
</cp:coreProperties>
</file>