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D8CA"/>
    <a:srgbClr val="8078A5"/>
    <a:srgbClr val="DEB3CB"/>
    <a:srgbClr val="649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67E0-946C-4C11-A7E8-41670C4AEA0C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A69-6752-488F-B7F4-5066ADEA0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32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67E0-946C-4C11-A7E8-41670C4AEA0C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A69-6752-488F-B7F4-5066ADEA0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0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67E0-946C-4C11-A7E8-41670C4AEA0C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A69-6752-488F-B7F4-5066ADEA0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7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67E0-946C-4C11-A7E8-41670C4AEA0C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A69-6752-488F-B7F4-5066ADEA0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44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67E0-946C-4C11-A7E8-41670C4AEA0C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A69-6752-488F-B7F4-5066ADEA0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93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67E0-946C-4C11-A7E8-41670C4AEA0C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A69-6752-488F-B7F4-5066ADEA0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24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67E0-946C-4C11-A7E8-41670C4AEA0C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A69-6752-488F-B7F4-5066ADEA0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20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67E0-946C-4C11-A7E8-41670C4AEA0C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A69-6752-488F-B7F4-5066ADEA0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88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67E0-946C-4C11-A7E8-41670C4AEA0C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A69-6752-488F-B7F4-5066ADEA0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55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67E0-946C-4C11-A7E8-41670C4AEA0C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A69-6752-488F-B7F4-5066ADEA0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84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67E0-946C-4C11-A7E8-41670C4AEA0C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A69-6752-488F-B7F4-5066ADEA0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15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367E0-946C-4C11-A7E8-41670C4AEA0C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62A69-6752-488F-B7F4-5066ADEA0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67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DEC141B-D26D-4DFE-9689-E5067E94664D}"/>
              </a:ext>
            </a:extLst>
          </p:cNvPr>
          <p:cNvGrpSpPr/>
          <p:nvPr/>
        </p:nvGrpSpPr>
        <p:grpSpPr>
          <a:xfrm>
            <a:off x="0" y="2714196"/>
            <a:ext cx="9144000" cy="5153941"/>
            <a:chOff x="0" y="2714196"/>
            <a:chExt cx="9144000" cy="515394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C82D108-77C9-453E-B6B7-E0FEC8E573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381"/>
            <a:stretch/>
          </p:blipFill>
          <p:spPr>
            <a:xfrm>
              <a:off x="0" y="2714196"/>
              <a:ext cx="9144000" cy="5034673"/>
            </a:xfrm>
            <a:prstGeom prst="rect">
              <a:avLst/>
            </a:prstGeom>
            <a:effectLst>
              <a:softEdge rad="1270000"/>
            </a:effec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6CE165-282A-416B-8CE7-FE841A6EDADA}"/>
                </a:ext>
              </a:extLst>
            </p:cNvPr>
            <p:cNvSpPr/>
            <p:nvPr/>
          </p:nvSpPr>
          <p:spPr>
            <a:xfrm>
              <a:off x="0" y="2833465"/>
              <a:ext cx="9144000" cy="503467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  <a:alpha val="0"/>
                  </a:schemeClr>
                </a:gs>
                <a:gs pos="41000">
                  <a:schemeClr val="bg1">
                    <a:lumMod val="75000"/>
                    <a:lumOff val="25000"/>
                    <a:alpha val="55000"/>
                  </a:schemeClr>
                </a:gs>
                <a:gs pos="74000">
                  <a:schemeClr val="bg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6741184-7D0D-421F-9EC9-6798BEEF6775}"/>
              </a:ext>
            </a:extLst>
          </p:cNvPr>
          <p:cNvSpPr txBox="1"/>
          <p:nvPr/>
        </p:nvSpPr>
        <p:spPr>
          <a:xfrm>
            <a:off x="2528812" y="1626468"/>
            <a:ext cx="4086375" cy="704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250"/>
              </a:lnSpc>
            </a:pPr>
            <a:r>
              <a:rPr lang="en-US" altLang="ko-KR" sz="32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|   </a:t>
            </a:r>
            <a:r>
              <a:rPr lang="ko-KR" altLang="en-US" sz="32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자바 개인 프로젝트   </a:t>
            </a:r>
            <a:r>
              <a:rPr lang="en-US" altLang="ko-KR" sz="32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|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E76C7F-6587-4382-A230-6BCEFA7F74A6}"/>
              </a:ext>
            </a:extLst>
          </p:cNvPr>
          <p:cNvSpPr txBox="1"/>
          <p:nvPr/>
        </p:nvSpPr>
        <p:spPr>
          <a:xfrm>
            <a:off x="2231047" y="2330892"/>
            <a:ext cx="4588932" cy="502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22.04.06 | </a:t>
            </a:r>
            <a:r>
              <a:rPr lang="ko-KR" altLang="en-US" sz="20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방 탈출 게임</a:t>
            </a:r>
            <a:r>
              <a:rPr lang="en-US" altLang="ko-KR" sz="20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 | </a:t>
            </a:r>
            <a:r>
              <a:rPr lang="ko-KR" altLang="en-US" sz="20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문기연</a:t>
            </a:r>
          </a:p>
        </p:txBody>
      </p:sp>
    </p:spTree>
    <p:extLst>
      <p:ext uri="{BB962C8B-B14F-4D97-AF65-F5344CB8AC3E}">
        <p14:creationId xmlns:p14="http://schemas.microsoft.com/office/powerpoint/2010/main" val="1989731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DA9BF5-1099-4DF9-9804-47BF8587BC31}"/>
              </a:ext>
            </a:extLst>
          </p:cNvPr>
          <p:cNvSpPr/>
          <p:nvPr/>
        </p:nvSpPr>
        <p:spPr>
          <a:xfrm>
            <a:off x="491490" y="712700"/>
            <a:ext cx="8074287" cy="5791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CABCE3-981E-4E37-911D-031E5482B38F}"/>
              </a:ext>
            </a:extLst>
          </p:cNvPr>
          <p:cNvSpPr/>
          <p:nvPr/>
        </p:nvSpPr>
        <p:spPr>
          <a:xfrm>
            <a:off x="491490" y="358594"/>
            <a:ext cx="1489710" cy="354106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Console</a:t>
            </a:r>
            <a:endParaRPr lang="ko-KR" altLang="en-US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8E3ABC-730A-419E-8D83-D4239C088171}"/>
              </a:ext>
            </a:extLst>
          </p:cNvPr>
          <p:cNvSpPr/>
          <p:nvPr/>
        </p:nvSpPr>
        <p:spPr>
          <a:xfrm>
            <a:off x="1981200" y="358594"/>
            <a:ext cx="1489710" cy="3541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QnA</a:t>
            </a:r>
            <a:endParaRPr lang="ko-KR" altLang="en-US" dirty="0">
              <a:solidFill>
                <a:schemeClr val="tx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D745BD-0DF7-421E-9445-ECDB78D0311A}"/>
              </a:ext>
            </a:extLst>
          </p:cNvPr>
          <p:cNvSpPr txBox="1"/>
          <p:nvPr/>
        </p:nvSpPr>
        <p:spPr>
          <a:xfrm>
            <a:off x="3451344" y="3285134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궁금한 게 </a:t>
            </a:r>
            <a:r>
              <a:rPr lang="ko-KR" altLang="en-US" dirty="0" err="1">
                <a:latin typeface="netmarble Medium" panose="02020603020101020101" pitchFamily="18" charset="-127"/>
                <a:ea typeface="netmarble Medium" panose="02020603020101020101" pitchFamily="18" charset="-127"/>
              </a:rPr>
              <a:t>있으신가요</a:t>
            </a:r>
            <a: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?</a:t>
            </a:r>
            <a:endParaRPr lang="ko-KR" altLang="en-US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183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DA9BF5-1099-4DF9-9804-47BF8587BC31}"/>
              </a:ext>
            </a:extLst>
          </p:cNvPr>
          <p:cNvSpPr/>
          <p:nvPr/>
        </p:nvSpPr>
        <p:spPr>
          <a:xfrm>
            <a:off x="491490" y="712700"/>
            <a:ext cx="8074287" cy="5791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CABCE3-981E-4E37-911D-031E5482B38F}"/>
              </a:ext>
            </a:extLst>
          </p:cNvPr>
          <p:cNvSpPr/>
          <p:nvPr/>
        </p:nvSpPr>
        <p:spPr>
          <a:xfrm>
            <a:off x="491490" y="358594"/>
            <a:ext cx="1489710" cy="354106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Console</a:t>
            </a:r>
            <a:endParaRPr lang="ko-KR" altLang="en-US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D745BD-0DF7-421E-9445-ECDB78D0311A}"/>
              </a:ext>
            </a:extLst>
          </p:cNvPr>
          <p:cNvSpPr txBox="1"/>
          <p:nvPr/>
        </p:nvSpPr>
        <p:spPr>
          <a:xfrm>
            <a:off x="3930642" y="3285134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감사합니다</a:t>
            </a:r>
            <a: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.</a:t>
            </a:r>
            <a:endParaRPr lang="ko-KR" altLang="en-US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370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DA9BF5-1099-4DF9-9804-47BF8587BC31}"/>
              </a:ext>
            </a:extLst>
          </p:cNvPr>
          <p:cNvSpPr/>
          <p:nvPr/>
        </p:nvSpPr>
        <p:spPr>
          <a:xfrm>
            <a:off x="491490" y="712700"/>
            <a:ext cx="8074287" cy="5791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CABCE3-981E-4E37-911D-031E5482B38F}"/>
              </a:ext>
            </a:extLst>
          </p:cNvPr>
          <p:cNvSpPr/>
          <p:nvPr/>
        </p:nvSpPr>
        <p:spPr>
          <a:xfrm>
            <a:off x="491490" y="358594"/>
            <a:ext cx="1489710" cy="354106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Console</a:t>
            </a:r>
            <a:endParaRPr lang="ko-KR" altLang="en-US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8E3ABC-730A-419E-8D83-D4239C088171}"/>
              </a:ext>
            </a:extLst>
          </p:cNvPr>
          <p:cNvSpPr/>
          <p:nvPr/>
        </p:nvSpPr>
        <p:spPr>
          <a:xfrm>
            <a:off x="1981200" y="358594"/>
            <a:ext cx="1489710" cy="3541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Index</a:t>
            </a:r>
            <a:endParaRPr lang="ko-KR" altLang="en-US" dirty="0">
              <a:solidFill>
                <a:schemeClr val="tx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38B2C2-3A85-4DA8-8FF6-EFFC3B44ACF3}"/>
              </a:ext>
            </a:extLst>
          </p:cNvPr>
          <p:cNvSpPr txBox="1"/>
          <p:nvPr/>
        </p:nvSpPr>
        <p:spPr>
          <a:xfrm>
            <a:off x="1236345" y="1066806"/>
            <a:ext cx="4572000" cy="4785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Intro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24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기획</a:t>
            </a:r>
            <a:br>
              <a:rPr lang="en-US" altLang="ko-KR" sz="28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</a:br>
            <a: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- </a:t>
            </a:r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기획과정</a:t>
            </a:r>
            <a:b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</a:br>
            <a: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- </a:t>
            </a:r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타임테이블</a:t>
            </a:r>
            <a:endParaRPr lang="en-US" altLang="ko-KR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24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코드 구성 </a:t>
            </a:r>
            <a:r>
              <a:rPr lang="en-US" altLang="ko-KR" sz="24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wit </a:t>
            </a:r>
            <a:r>
              <a:rPr lang="ko-KR" altLang="en-US" sz="24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알고리즘</a:t>
            </a:r>
            <a:endParaRPr lang="en-US" altLang="ko-KR" sz="2400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24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시연</a:t>
            </a:r>
            <a:endParaRPr lang="en-US" altLang="ko-KR" sz="2400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2400" dirty="0" err="1">
                <a:latin typeface="netmarble Medium" panose="02020603020101020101" pitchFamily="18" charset="-127"/>
                <a:ea typeface="netmarble Medium" panose="02020603020101020101" pitchFamily="18" charset="-127"/>
              </a:rPr>
              <a:t>QnA</a:t>
            </a:r>
            <a:endParaRPr lang="en-US" altLang="ko-KR" sz="2400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722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DA9BF5-1099-4DF9-9804-47BF8587BC31}"/>
              </a:ext>
            </a:extLst>
          </p:cNvPr>
          <p:cNvSpPr/>
          <p:nvPr/>
        </p:nvSpPr>
        <p:spPr>
          <a:xfrm>
            <a:off x="491490" y="712700"/>
            <a:ext cx="8074287" cy="5791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CABCE3-981E-4E37-911D-031E5482B38F}"/>
              </a:ext>
            </a:extLst>
          </p:cNvPr>
          <p:cNvSpPr/>
          <p:nvPr/>
        </p:nvSpPr>
        <p:spPr>
          <a:xfrm>
            <a:off x="491490" y="358594"/>
            <a:ext cx="1489710" cy="354106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Console</a:t>
            </a:r>
            <a:endParaRPr lang="ko-KR" altLang="en-US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5C9160-5A73-4C0D-B18D-DEF7E69AF5B4}"/>
              </a:ext>
            </a:extLst>
          </p:cNvPr>
          <p:cNvSpPr txBox="1"/>
          <p:nvPr/>
        </p:nvSpPr>
        <p:spPr>
          <a:xfrm>
            <a:off x="2923065" y="3238968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개인 자바 프로젝트를</a:t>
            </a:r>
            <a: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 </a:t>
            </a:r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시작하세요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8E3ABC-730A-419E-8D83-D4239C088171}"/>
              </a:ext>
            </a:extLst>
          </p:cNvPr>
          <p:cNvSpPr/>
          <p:nvPr/>
        </p:nvSpPr>
        <p:spPr>
          <a:xfrm>
            <a:off x="1981200" y="358594"/>
            <a:ext cx="1489710" cy="3541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Intro</a:t>
            </a:r>
            <a:endParaRPr lang="ko-KR" altLang="en-US" dirty="0">
              <a:solidFill>
                <a:schemeClr val="tx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76BA39C-5EC3-4B26-BAE9-FBEAC91C3507}"/>
              </a:ext>
            </a:extLst>
          </p:cNvPr>
          <p:cNvGrpSpPr/>
          <p:nvPr/>
        </p:nvGrpSpPr>
        <p:grpSpPr>
          <a:xfrm>
            <a:off x="3304949" y="4312024"/>
            <a:ext cx="2647616" cy="2621292"/>
            <a:chOff x="3304949" y="4312024"/>
            <a:chExt cx="2647616" cy="2621292"/>
          </a:xfrm>
        </p:grpSpPr>
        <p:pic>
          <p:nvPicPr>
            <p:cNvPr id="6" name="그래픽 5" descr="남자">
              <a:extLst>
                <a:ext uri="{FF2B5EF4-FFF2-40B4-BE49-F238E27FC236}">
                  <a16:creationId xmlns:a16="http://schemas.microsoft.com/office/drawing/2014/main" id="{479617F5-190F-416B-9444-B02B5CB8E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04949" y="4485951"/>
              <a:ext cx="2447365" cy="2447365"/>
            </a:xfrm>
            <a:prstGeom prst="rect">
              <a:avLst/>
            </a:prstGeom>
          </p:spPr>
        </p:pic>
        <p:sp>
          <p:nvSpPr>
            <p:cNvPr id="10" name="말풍선: 타원형 9">
              <a:extLst>
                <a:ext uri="{FF2B5EF4-FFF2-40B4-BE49-F238E27FC236}">
                  <a16:creationId xmlns:a16="http://schemas.microsoft.com/office/drawing/2014/main" id="{EAF8EC65-8B69-46FD-B342-08258614605E}"/>
                </a:ext>
              </a:extLst>
            </p:cNvPr>
            <p:cNvSpPr/>
            <p:nvPr/>
          </p:nvSpPr>
          <p:spPr>
            <a:xfrm>
              <a:off x="5038165" y="4312024"/>
              <a:ext cx="914400" cy="627529"/>
            </a:xfrm>
            <a:prstGeom prst="wedgeEllipseCallout">
              <a:avLst/>
            </a:prstGeom>
            <a:solidFill>
              <a:srgbClr val="73D8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???</a:t>
              </a:r>
              <a:endParaRPr lang="ko-KR" altLang="en-US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020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DA9BF5-1099-4DF9-9804-47BF8587BC31}"/>
              </a:ext>
            </a:extLst>
          </p:cNvPr>
          <p:cNvSpPr/>
          <p:nvPr/>
        </p:nvSpPr>
        <p:spPr>
          <a:xfrm>
            <a:off x="491490" y="712700"/>
            <a:ext cx="8074287" cy="5791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CABCE3-981E-4E37-911D-031E5482B38F}"/>
              </a:ext>
            </a:extLst>
          </p:cNvPr>
          <p:cNvSpPr/>
          <p:nvPr/>
        </p:nvSpPr>
        <p:spPr>
          <a:xfrm>
            <a:off x="491490" y="358594"/>
            <a:ext cx="1489710" cy="354106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Console</a:t>
            </a:r>
            <a:endParaRPr lang="ko-KR" altLang="en-US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5C9160-5A73-4C0D-B18D-DEF7E69AF5B4}"/>
              </a:ext>
            </a:extLst>
          </p:cNvPr>
          <p:cNvSpPr txBox="1"/>
          <p:nvPr/>
        </p:nvSpPr>
        <p:spPr>
          <a:xfrm>
            <a:off x="974091" y="170631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방 탈출 게임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8E3ABC-730A-419E-8D83-D4239C088171}"/>
              </a:ext>
            </a:extLst>
          </p:cNvPr>
          <p:cNvSpPr/>
          <p:nvPr/>
        </p:nvSpPr>
        <p:spPr>
          <a:xfrm>
            <a:off x="1981200" y="358594"/>
            <a:ext cx="1489710" cy="3541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기획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B237F-7F69-4FA4-90BE-B2C4D212810F}"/>
              </a:ext>
            </a:extLst>
          </p:cNvPr>
          <p:cNvSpPr txBox="1"/>
          <p:nvPr/>
        </p:nvSpPr>
        <p:spPr>
          <a:xfrm>
            <a:off x="2486873" y="1706316"/>
            <a:ext cx="2403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&gt;	</a:t>
            </a:r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스토리 중심의 게임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3BC04C-11D6-4A2F-ADAF-F34C2251AE7E}"/>
              </a:ext>
            </a:extLst>
          </p:cNvPr>
          <p:cNvSpPr txBox="1"/>
          <p:nvPr/>
        </p:nvSpPr>
        <p:spPr>
          <a:xfrm>
            <a:off x="5089920" y="1706316"/>
            <a:ext cx="3197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&gt;	</a:t>
            </a:r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스토리 및 문제 먼저 기획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64D19-10B0-4C9C-8CB3-B05455817DA4}"/>
              </a:ext>
            </a:extLst>
          </p:cNvPr>
          <p:cNvSpPr txBox="1"/>
          <p:nvPr/>
        </p:nvSpPr>
        <p:spPr>
          <a:xfrm>
            <a:off x="974091" y="234582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스토리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A127C3-4232-48C7-AC17-1342151B5F08}"/>
              </a:ext>
            </a:extLst>
          </p:cNvPr>
          <p:cNvSpPr txBox="1"/>
          <p:nvPr/>
        </p:nvSpPr>
        <p:spPr>
          <a:xfrm>
            <a:off x="2486873" y="2345826"/>
            <a:ext cx="2403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&gt;	</a:t>
            </a:r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게임 기능 구상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35814-AE66-494C-8804-A27B613B157B}"/>
              </a:ext>
            </a:extLst>
          </p:cNvPr>
          <p:cNvSpPr txBox="1"/>
          <p:nvPr/>
        </p:nvSpPr>
        <p:spPr>
          <a:xfrm>
            <a:off x="5089920" y="2345826"/>
            <a:ext cx="3382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&gt;	</a:t>
            </a:r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필요한 객체와 클래스 구상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C43A42-C377-4E73-AE74-404D26EB1E42}"/>
              </a:ext>
            </a:extLst>
          </p:cNvPr>
          <p:cNvSpPr txBox="1"/>
          <p:nvPr/>
        </p:nvSpPr>
        <p:spPr>
          <a:xfrm>
            <a:off x="760994" y="1066806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기획과정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2703FB-A118-4D00-B7ED-1D3E0D2F7E91}"/>
              </a:ext>
            </a:extLst>
          </p:cNvPr>
          <p:cNvSpPr txBox="1"/>
          <p:nvPr/>
        </p:nvSpPr>
        <p:spPr>
          <a:xfrm>
            <a:off x="760994" y="3286923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타임테이블</a:t>
            </a:r>
          </a:p>
        </p:txBody>
      </p:sp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BA17C7BC-47D5-4EAD-92B9-73C81D49A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526717"/>
              </p:ext>
            </p:extLst>
          </p:nvPr>
        </p:nvGraphicFramePr>
        <p:xfrm>
          <a:off x="1120022" y="4080472"/>
          <a:ext cx="6912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7426600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735637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709708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139797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5217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351027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1722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28940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378456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406645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6123853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509021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956543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539071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5631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~3/21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3/22</a:t>
                      </a:r>
                      <a:endParaRPr lang="ko-KR" altLang="en-US" sz="8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3/23</a:t>
                      </a:r>
                      <a:endParaRPr lang="ko-KR" altLang="en-US" sz="8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3/24</a:t>
                      </a:r>
                      <a:endParaRPr lang="ko-KR" altLang="en-US" sz="8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3/25</a:t>
                      </a:r>
                      <a:endParaRPr lang="ko-KR" altLang="en-US" sz="8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3/26</a:t>
                      </a:r>
                      <a:endParaRPr lang="ko-KR" altLang="en-US" sz="8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3/27</a:t>
                      </a:r>
                      <a:endParaRPr lang="ko-KR" altLang="en-US" sz="8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3/28</a:t>
                      </a:r>
                      <a:endParaRPr lang="ko-KR" altLang="en-US" sz="8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3/29</a:t>
                      </a:r>
                      <a:endParaRPr lang="ko-KR" altLang="en-US" sz="8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3/30</a:t>
                      </a:r>
                      <a:endParaRPr lang="ko-KR" altLang="en-US" sz="8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3/31</a:t>
                      </a:r>
                      <a:endParaRPr lang="ko-KR" altLang="en-US" sz="8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4/01</a:t>
                      </a:r>
                      <a:endParaRPr lang="ko-KR" altLang="en-US" sz="8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4/02</a:t>
                      </a:r>
                      <a:endParaRPr lang="ko-KR" altLang="en-US" sz="8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4/03</a:t>
                      </a:r>
                      <a:endParaRPr lang="ko-KR" altLang="en-US" sz="8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25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주제 선정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B3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78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스토리 및 문제 기획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78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78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7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코딩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99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99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99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99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99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99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99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99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99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99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에러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102388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18285254-00FE-42C5-A239-DB7BEC73128E}"/>
              </a:ext>
            </a:extLst>
          </p:cNvPr>
          <p:cNvSpPr/>
          <p:nvPr/>
        </p:nvSpPr>
        <p:spPr>
          <a:xfrm>
            <a:off x="961179" y="3926433"/>
            <a:ext cx="7221642" cy="2155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62510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5" grpId="0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DA9BF5-1099-4DF9-9804-47BF8587BC31}"/>
              </a:ext>
            </a:extLst>
          </p:cNvPr>
          <p:cNvSpPr/>
          <p:nvPr/>
        </p:nvSpPr>
        <p:spPr>
          <a:xfrm>
            <a:off x="491490" y="712700"/>
            <a:ext cx="8074287" cy="5791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CABCE3-981E-4E37-911D-031E5482B38F}"/>
              </a:ext>
            </a:extLst>
          </p:cNvPr>
          <p:cNvSpPr/>
          <p:nvPr/>
        </p:nvSpPr>
        <p:spPr>
          <a:xfrm>
            <a:off x="491490" y="358594"/>
            <a:ext cx="1489710" cy="354106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Console</a:t>
            </a:r>
            <a:endParaRPr lang="ko-KR" altLang="en-US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5C9160-5A73-4C0D-B18D-DEF7E69AF5B4}"/>
              </a:ext>
            </a:extLst>
          </p:cNvPr>
          <p:cNvSpPr txBox="1"/>
          <p:nvPr/>
        </p:nvSpPr>
        <p:spPr>
          <a:xfrm>
            <a:off x="974091" y="1605578"/>
            <a:ext cx="3659976" cy="4201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스토리 진행에 따른 상황 별 클래스</a:t>
            </a:r>
            <a:endParaRPr lang="en-US" altLang="ko-KR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자식 클래스</a:t>
            </a:r>
            <a:endParaRPr lang="en-US" altLang="ko-KR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일반 클래스</a:t>
            </a:r>
            <a:b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</a:br>
            <a:endParaRPr lang="en-US" altLang="ko-KR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2. </a:t>
            </a:r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기능 클래스</a:t>
            </a:r>
            <a:endParaRPr lang="en-US" altLang="ko-KR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	- </a:t>
            </a:r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부모 클래스</a:t>
            </a:r>
            <a:endParaRPr lang="en-US" altLang="ko-KR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	- </a:t>
            </a:r>
            <a:r>
              <a:rPr lang="ko-KR" altLang="en-US" dirty="0" err="1">
                <a:latin typeface="netmarble Medium" panose="02020603020101020101" pitchFamily="18" charset="-127"/>
                <a:ea typeface="netmarble Medium" panose="02020603020101020101" pitchFamily="18" charset="-127"/>
              </a:rPr>
              <a:t>싱글톤</a:t>
            </a:r>
            <a:endParaRPr lang="en-US" altLang="ko-KR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	- </a:t>
            </a:r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그 외 기능</a:t>
            </a:r>
            <a:b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</a:br>
            <a:endParaRPr lang="en-US" altLang="ko-KR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3. </a:t>
            </a:r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메인 클래스</a:t>
            </a:r>
            <a:endParaRPr lang="en-US" altLang="ko-KR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8E3ABC-730A-419E-8D83-D4239C088171}"/>
              </a:ext>
            </a:extLst>
          </p:cNvPr>
          <p:cNvSpPr/>
          <p:nvPr/>
        </p:nvSpPr>
        <p:spPr>
          <a:xfrm>
            <a:off x="1981200" y="358594"/>
            <a:ext cx="1489710" cy="3541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코드 구성 </a:t>
            </a:r>
            <a:r>
              <a:rPr lang="en-US" altLang="ko-KR" sz="600" dirty="0">
                <a:solidFill>
                  <a:schemeClr val="tx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with </a:t>
            </a:r>
            <a:r>
              <a:rPr lang="ko-KR" altLang="en-US" sz="600" dirty="0">
                <a:solidFill>
                  <a:schemeClr val="tx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알고리즘</a:t>
            </a:r>
            <a:endParaRPr lang="ko-KR" altLang="en-US" dirty="0">
              <a:solidFill>
                <a:schemeClr val="tx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C43A42-C377-4E73-AE74-404D26EB1E42}"/>
              </a:ext>
            </a:extLst>
          </p:cNvPr>
          <p:cNvSpPr txBox="1"/>
          <p:nvPr/>
        </p:nvSpPr>
        <p:spPr>
          <a:xfrm>
            <a:off x="760994" y="1066806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클래스 분류 </a:t>
            </a:r>
            <a: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: 15</a:t>
            </a:r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E13BF0F-FDB5-4913-BEDD-AE9BD4C20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824"/>
            <a:ext cx="9144000" cy="539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611A09A1-48D0-4909-B893-3148D79D8CC7}"/>
              </a:ext>
            </a:extLst>
          </p:cNvPr>
          <p:cNvGrpSpPr/>
          <p:nvPr/>
        </p:nvGrpSpPr>
        <p:grpSpPr>
          <a:xfrm>
            <a:off x="548640" y="1066806"/>
            <a:ext cx="7715587" cy="10364451"/>
            <a:chOff x="804906" y="945326"/>
            <a:chExt cx="7715587" cy="1036445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C43A42-C377-4E73-AE74-404D26EB1E42}"/>
                </a:ext>
              </a:extLst>
            </p:cNvPr>
            <p:cNvSpPr txBox="1"/>
            <p:nvPr/>
          </p:nvSpPr>
          <p:spPr>
            <a:xfrm>
              <a:off x="6182994" y="947047"/>
              <a:ext cx="23374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6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Main Class </a:t>
              </a:r>
              <a:r>
                <a:rPr lang="ko-KR" altLang="en-US" sz="16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알고리즘</a:t>
              </a:r>
            </a:p>
          </p:txBody>
        </p:sp>
        <p:sp>
          <p:nvSpPr>
            <p:cNvPr id="10" name="순서도: 수행의 시작/종료 9">
              <a:extLst>
                <a:ext uri="{FF2B5EF4-FFF2-40B4-BE49-F238E27FC236}">
                  <a16:creationId xmlns:a16="http://schemas.microsoft.com/office/drawing/2014/main" id="{93B21718-2B3A-4A23-A254-EF9437040690}"/>
                </a:ext>
              </a:extLst>
            </p:cNvPr>
            <p:cNvSpPr/>
            <p:nvPr/>
          </p:nvSpPr>
          <p:spPr>
            <a:xfrm>
              <a:off x="1626103" y="945326"/>
              <a:ext cx="1312727" cy="32331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start</a:t>
              </a:r>
              <a:endParaRPr lang="ko-KR" altLang="en-US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1" name="순서도: 처리 10">
              <a:extLst>
                <a:ext uri="{FF2B5EF4-FFF2-40B4-BE49-F238E27FC236}">
                  <a16:creationId xmlns:a16="http://schemas.microsoft.com/office/drawing/2014/main" id="{48B3A3AD-FCA1-4EE9-BFF1-CB94EB829604}"/>
                </a:ext>
              </a:extLst>
            </p:cNvPr>
            <p:cNvSpPr/>
            <p:nvPr/>
          </p:nvSpPr>
          <p:spPr>
            <a:xfrm>
              <a:off x="1626099" y="1974010"/>
              <a:ext cx="1312727" cy="323313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지문 실행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6A3C4A5-7246-4A75-8CE1-39F252BAB91E}"/>
                </a:ext>
              </a:extLst>
            </p:cNvPr>
            <p:cNvSpPr/>
            <p:nvPr/>
          </p:nvSpPr>
          <p:spPr>
            <a:xfrm>
              <a:off x="1626099" y="1461087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BGM </a:t>
              </a:r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시작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675A6D7-DB5E-4A8A-957A-64C45E6AE4AD}"/>
                </a:ext>
              </a:extLst>
            </p:cNvPr>
            <p:cNvSpPr/>
            <p:nvPr/>
          </p:nvSpPr>
          <p:spPr>
            <a:xfrm>
              <a:off x="1626097" y="2492610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시간 체크 시작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5602E42-50F1-4F54-8693-A7D1830A5105}"/>
                </a:ext>
              </a:extLst>
            </p:cNvPr>
            <p:cNvSpPr/>
            <p:nvPr/>
          </p:nvSpPr>
          <p:spPr>
            <a:xfrm>
              <a:off x="5448450" y="5709555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continue</a:t>
              </a:r>
            </a:p>
          </p:txBody>
        </p:sp>
        <p:sp>
          <p:nvSpPr>
            <p:cNvPr id="17" name="순서도: 판단 16">
              <a:extLst>
                <a:ext uri="{FF2B5EF4-FFF2-40B4-BE49-F238E27FC236}">
                  <a16:creationId xmlns:a16="http://schemas.microsoft.com/office/drawing/2014/main" id="{44C7B3E5-16AA-4611-8E8B-146270D04721}"/>
                </a:ext>
              </a:extLst>
            </p:cNvPr>
            <p:cNvSpPr/>
            <p:nvPr/>
          </p:nvSpPr>
          <p:spPr>
            <a:xfrm>
              <a:off x="1627888" y="4714601"/>
              <a:ext cx="1312727" cy="323313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switch2</a:t>
              </a:r>
            </a:p>
          </p:txBody>
        </p:sp>
        <p:sp>
          <p:nvSpPr>
            <p:cNvPr id="18" name="순서도: 종속 처리 17">
              <a:extLst>
                <a:ext uri="{FF2B5EF4-FFF2-40B4-BE49-F238E27FC236}">
                  <a16:creationId xmlns:a16="http://schemas.microsoft.com/office/drawing/2014/main" id="{B8635451-6D3A-4E70-89AB-BCFB133B2160}"/>
                </a:ext>
              </a:extLst>
            </p:cNvPr>
            <p:cNvSpPr/>
            <p:nvPr/>
          </p:nvSpPr>
          <p:spPr>
            <a:xfrm>
              <a:off x="1626097" y="3001850"/>
              <a:ext cx="1312727" cy="323313"/>
            </a:xfrm>
            <a:prstGeom prst="flowChartPredefined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ChoiceStartRoom</a:t>
              </a:r>
              <a:endParaRPr lang="en-US" altLang="ko-KR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9" name="순서도: 수행의 시작/종료 18">
              <a:extLst>
                <a:ext uri="{FF2B5EF4-FFF2-40B4-BE49-F238E27FC236}">
                  <a16:creationId xmlns:a16="http://schemas.microsoft.com/office/drawing/2014/main" id="{B65A388A-ED30-4ACE-9FC5-A1070C4871BA}"/>
                </a:ext>
              </a:extLst>
            </p:cNvPr>
            <p:cNvSpPr/>
            <p:nvPr/>
          </p:nvSpPr>
          <p:spPr>
            <a:xfrm>
              <a:off x="3783579" y="2995873"/>
              <a:ext cx="1312727" cy="32331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중단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CC6FCE84-DA73-43A4-8784-97393A8787DC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2282462" y="1281371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07BBCC4-7468-4004-AB2B-014659D71F0D}"/>
                </a:ext>
              </a:extLst>
            </p:cNvPr>
            <p:cNvCxnSpPr>
              <a:cxnSpLocks/>
            </p:cNvCxnSpPr>
            <p:nvPr/>
          </p:nvCxnSpPr>
          <p:spPr>
            <a:xfrm>
              <a:off x="2282462" y="1788469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A2F3E3D-2DBB-4AAF-99F9-5740A300655C}"/>
                </a:ext>
              </a:extLst>
            </p:cNvPr>
            <p:cNvCxnSpPr>
              <a:cxnSpLocks/>
            </p:cNvCxnSpPr>
            <p:nvPr/>
          </p:nvCxnSpPr>
          <p:spPr>
            <a:xfrm>
              <a:off x="2282461" y="2311628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2250B2B-976E-4B90-A556-C4CF7A6E0DB6}"/>
                </a:ext>
              </a:extLst>
            </p:cNvPr>
            <p:cNvCxnSpPr>
              <a:cxnSpLocks/>
            </p:cNvCxnSpPr>
            <p:nvPr/>
          </p:nvCxnSpPr>
          <p:spPr>
            <a:xfrm>
              <a:off x="2282461" y="2816157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C23A797-E65B-4F7E-83A4-6C2F3431DF80}"/>
                </a:ext>
              </a:extLst>
            </p:cNvPr>
            <p:cNvCxnSpPr>
              <a:cxnSpLocks/>
            </p:cNvCxnSpPr>
            <p:nvPr/>
          </p:nvCxnSpPr>
          <p:spPr>
            <a:xfrm>
              <a:off x="2937272" y="3157529"/>
              <a:ext cx="8463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FDDB503-D1B2-4AF7-9382-10317EEA01FA}"/>
                </a:ext>
              </a:extLst>
            </p:cNvPr>
            <p:cNvGrpSpPr/>
            <p:nvPr/>
          </p:nvGrpSpPr>
          <p:grpSpPr>
            <a:xfrm>
              <a:off x="804906" y="3502445"/>
              <a:ext cx="7586617" cy="5264706"/>
              <a:chOff x="1737539" y="4504860"/>
              <a:chExt cx="3927002" cy="5577424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DB55AAF-0278-4FFF-AAA7-9109C8A61AD0}"/>
                  </a:ext>
                </a:extLst>
              </p:cNvPr>
              <p:cNvSpPr/>
              <p:nvPr/>
            </p:nvSpPr>
            <p:spPr>
              <a:xfrm>
                <a:off x="1925955" y="4504860"/>
                <a:ext cx="3738586" cy="55774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endParaRPr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FAB70685-AD47-4E52-9127-BB0E0FE3B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5955" y="4824958"/>
                <a:ext cx="373231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BAD83BC-2467-4215-BE45-7DBE2BA4F979}"/>
                  </a:ext>
                </a:extLst>
              </p:cNvPr>
              <p:cNvSpPr txBox="1"/>
              <p:nvPr/>
            </p:nvSpPr>
            <p:spPr>
              <a:xfrm>
                <a:off x="1737539" y="4531426"/>
                <a:ext cx="9606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netmarble Medium" panose="02020603020101020101" pitchFamily="18" charset="-127"/>
                    <a:ea typeface="netmarble Medium" panose="02020603020101020101" pitchFamily="18" charset="-127"/>
                  </a:rPr>
                  <a:t>while(true)</a:t>
                </a:r>
                <a:endPara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endParaRPr>
              </a:p>
            </p:txBody>
          </p: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AC91921-535E-4F79-BCCB-7E05155E13CD}"/>
                </a:ext>
              </a:extLst>
            </p:cNvPr>
            <p:cNvSpPr/>
            <p:nvPr/>
          </p:nvSpPr>
          <p:spPr>
            <a:xfrm>
              <a:off x="3247795" y="7575697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switch</a:t>
              </a:r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문 </a:t>
              </a:r>
              <a:r>
                <a:rPr lang="en-US" altLang="ko-KR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break</a:t>
              </a:r>
              <a:endParaRPr lang="en-US" altLang="ko-KR" sz="105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36" name="순서도: 문서 35">
              <a:extLst>
                <a:ext uri="{FF2B5EF4-FFF2-40B4-BE49-F238E27FC236}">
                  <a16:creationId xmlns:a16="http://schemas.microsoft.com/office/drawing/2014/main" id="{25B6A91F-20B1-4B4D-89BF-DA6683D13668}"/>
                </a:ext>
              </a:extLst>
            </p:cNvPr>
            <p:cNvSpPr/>
            <p:nvPr/>
          </p:nvSpPr>
          <p:spPr>
            <a:xfrm>
              <a:off x="4870267" y="4707350"/>
              <a:ext cx="1312727" cy="323313"/>
            </a:xfrm>
            <a:prstGeom prst="flowChartDocumen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들어갔던 방임을 안내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52" name="순서도: 종속 처리 51">
              <a:extLst>
                <a:ext uri="{FF2B5EF4-FFF2-40B4-BE49-F238E27FC236}">
                  <a16:creationId xmlns:a16="http://schemas.microsoft.com/office/drawing/2014/main" id="{2634465D-F874-4F2C-AF6D-88A91A368DD2}"/>
                </a:ext>
              </a:extLst>
            </p:cNvPr>
            <p:cNvSpPr/>
            <p:nvPr/>
          </p:nvSpPr>
          <p:spPr>
            <a:xfrm>
              <a:off x="1627888" y="4205695"/>
              <a:ext cx="1312727" cy="323313"/>
            </a:xfrm>
            <a:prstGeom prst="flowChartPredefined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Choice</a:t>
              </a:r>
              <a:b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</a:br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Corrider</a:t>
              </a:r>
              <a:endParaRPr lang="en-US" altLang="ko-KR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1F866F1E-A8B9-40DA-B46F-5DB2187E63D0}"/>
                </a:ext>
              </a:extLst>
            </p:cNvPr>
            <p:cNvCxnSpPr>
              <a:cxnSpLocks/>
            </p:cNvCxnSpPr>
            <p:nvPr/>
          </p:nvCxnSpPr>
          <p:spPr>
            <a:xfrm>
              <a:off x="2280672" y="3329325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A786FEE2-6E38-4216-A22D-350B3E36225B}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>
              <a:off x="2284252" y="3822542"/>
              <a:ext cx="0" cy="383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순서도: 종속 처리 62">
              <a:extLst>
                <a:ext uri="{FF2B5EF4-FFF2-40B4-BE49-F238E27FC236}">
                  <a16:creationId xmlns:a16="http://schemas.microsoft.com/office/drawing/2014/main" id="{FE1B93FE-D6B0-4FF3-A938-C1F7BF223151}"/>
                </a:ext>
              </a:extLst>
            </p:cNvPr>
            <p:cNvSpPr/>
            <p:nvPr/>
          </p:nvSpPr>
          <p:spPr>
            <a:xfrm>
              <a:off x="3269689" y="6423949"/>
              <a:ext cx="1312727" cy="323313"/>
            </a:xfrm>
            <a:prstGeom prst="flowChartPredefined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Choice</a:t>
              </a:r>
              <a:b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</a:b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Room</a:t>
              </a:r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6C2CBCD-A7DC-48BA-B6D2-758DA4F0DE55}"/>
                </a:ext>
              </a:extLst>
            </p:cNvPr>
            <p:cNvCxnSpPr>
              <a:cxnSpLocks/>
            </p:cNvCxnSpPr>
            <p:nvPr/>
          </p:nvCxnSpPr>
          <p:spPr>
            <a:xfrm>
              <a:off x="2282463" y="4522632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BA1A7E4-C085-4E02-9E38-4C336B954004}"/>
                </a:ext>
              </a:extLst>
            </p:cNvPr>
            <p:cNvCxnSpPr>
              <a:cxnSpLocks/>
            </p:cNvCxnSpPr>
            <p:nvPr/>
          </p:nvCxnSpPr>
          <p:spPr>
            <a:xfrm>
              <a:off x="2282463" y="3992888"/>
              <a:ext cx="32527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1A74C4BD-49F4-48E1-A0EB-D08959E67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7426" y="3990124"/>
              <a:ext cx="0" cy="726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순서도: 판단 78">
              <a:extLst>
                <a:ext uri="{FF2B5EF4-FFF2-40B4-BE49-F238E27FC236}">
                  <a16:creationId xmlns:a16="http://schemas.microsoft.com/office/drawing/2014/main" id="{3F7E5B61-DEDA-4C0F-9D7C-99DAAD1EB430}"/>
                </a:ext>
              </a:extLst>
            </p:cNvPr>
            <p:cNvSpPr/>
            <p:nvPr/>
          </p:nvSpPr>
          <p:spPr>
            <a:xfrm>
              <a:off x="1627888" y="5219868"/>
              <a:ext cx="1312727" cy="323313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switch3</a:t>
              </a: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FC891970-5F34-46B9-89ED-B14A09569C4C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57" y="5051220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41273F1-37F7-45C9-95AF-864F4E673301}"/>
                </a:ext>
              </a:extLst>
            </p:cNvPr>
            <p:cNvSpPr txBox="1"/>
            <p:nvPr/>
          </p:nvSpPr>
          <p:spPr>
            <a:xfrm>
              <a:off x="1770062" y="4993801"/>
              <a:ext cx="5004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false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82" name="순서도: 종속 처리 81">
              <a:extLst>
                <a:ext uri="{FF2B5EF4-FFF2-40B4-BE49-F238E27FC236}">
                  <a16:creationId xmlns:a16="http://schemas.microsoft.com/office/drawing/2014/main" id="{C8D2A454-8F2E-4245-9A82-56D4DDE73A0D}"/>
                </a:ext>
              </a:extLst>
            </p:cNvPr>
            <p:cNvSpPr/>
            <p:nvPr/>
          </p:nvSpPr>
          <p:spPr>
            <a:xfrm>
              <a:off x="3269690" y="5238812"/>
              <a:ext cx="1312727" cy="323313"/>
            </a:xfrm>
            <a:prstGeom prst="flowChartPredefined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Choice</a:t>
              </a:r>
              <a:b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</a:b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Door</a:t>
              </a:r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D497A8F3-CB7E-4DDF-9E07-50F2A60D3CC6}"/>
                </a:ext>
              </a:extLst>
            </p:cNvPr>
            <p:cNvCxnSpPr>
              <a:cxnSpLocks/>
            </p:cNvCxnSpPr>
            <p:nvPr/>
          </p:nvCxnSpPr>
          <p:spPr>
            <a:xfrm>
              <a:off x="2942602" y="4876196"/>
              <a:ext cx="2941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329C064-A1AD-4C8A-B880-851F2359D237}"/>
                </a:ext>
              </a:extLst>
            </p:cNvPr>
            <p:cNvSpPr txBox="1"/>
            <p:nvPr/>
          </p:nvSpPr>
          <p:spPr>
            <a:xfrm>
              <a:off x="2831750" y="4610714"/>
              <a:ext cx="437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true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134F328-DE37-4325-91FA-1438EBE01AC2}"/>
                </a:ext>
              </a:extLst>
            </p:cNvPr>
            <p:cNvSpPr txBox="1"/>
            <p:nvPr/>
          </p:nvSpPr>
          <p:spPr>
            <a:xfrm>
              <a:off x="2925652" y="2892047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getExit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==2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89" name="순서도: 수행의 시작/종료 88">
              <a:extLst>
                <a:ext uri="{FF2B5EF4-FFF2-40B4-BE49-F238E27FC236}">
                  <a16:creationId xmlns:a16="http://schemas.microsoft.com/office/drawing/2014/main" id="{A55C415A-1E47-445C-8796-915FE2A5277A}"/>
                </a:ext>
              </a:extLst>
            </p:cNvPr>
            <p:cNvSpPr/>
            <p:nvPr/>
          </p:nvSpPr>
          <p:spPr>
            <a:xfrm>
              <a:off x="3785370" y="4205695"/>
              <a:ext cx="1312727" cy="32331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중단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663C224A-9E47-4AC0-8D83-5BD5E06978F8}"/>
                </a:ext>
              </a:extLst>
            </p:cNvPr>
            <p:cNvCxnSpPr>
              <a:cxnSpLocks/>
            </p:cNvCxnSpPr>
            <p:nvPr/>
          </p:nvCxnSpPr>
          <p:spPr>
            <a:xfrm>
              <a:off x="2939063" y="4367351"/>
              <a:ext cx="8463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26CD8BD-D3DE-4CFD-9241-B0C556D6E188}"/>
                </a:ext>
              </a:extLst>
            </p:cNvPr>
            <p:cNvSpPr txBox="1"/>
            <p:nvPr/>
          </p:nvSpPr>
          <p:spPr>
            <a:xfrm>
              <a:off x="2927443" y="4101869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getExit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==2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92" name="순서도: 판단 91">
              <a:extLst>
                <a:ext uri="{FF2B5EF4-FFF2-40B4-BE49-F238E27FC236}">
                  <a16:creationId xmlns:a16="http://schemas.microsoft.com/office/drawing/2014/main" id="{3FEEDB99-82EC-487A-A54C-19C75E6BE189}"/>
                </a:ext>
              </a:extLst>
            </p:cNvPr>
            <p:cNvSpPr/>
            <p:nvPr/>
          </p:nvSpPr>
          <p:spPr>
            <a:xfrm>
              <a:off x="3247795" y="4714601"/>
              <a:ext cx="1312727" cy="323313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isFlag</a:t>
              </a:r>
              <a:endParaRPr lang="en-US" altLang="ko-KR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8C318871-704E-4523-9607-1FAF2C2BE74B}"/>
                </a:ext>
              </a:extLst>
            </p:cNvPr>
            <p:cNvCxnSpPr>
              <a:cxnSpLocks/>
            </p:cNvCxnSpPr>
            <p:nvPr/>
          </p:nvCxnSpPr>
          <p:spPr>
            <a:xfrm>
              <a:off x="2268297" y="5047882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AA706C81-F54D-4BCD-A84A-B5BD1630DCF4}"/>
                </a:ext>
              </a:extLst>
            </p:cNvPr>
            <p:cNvCxnSpPr>
              <a:cxnSpLocks/>
            </p:cNvCxnSpPr>
            <p:nvPr/>
          </p:nvCxnSpPr>
          <p:spPr>
            <a:xfrm>
              <a:off x="4577674" y="4876015"/>
              <a:ext cx="2941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C8AFD71-B4F1-4DB3-ACF4-61CAC4C66359}"/>
                </a:ext>
              </a:extLst>
            </p:cNvPr>
            <p:cNvSpPr txBox="1"/>
            <p:nvPr/>
          </p:nvSpPr>
          <p:spPr>
            <a:xfrm>
              <a:off x="4466822" y="4610533"/>
              <a:ext cx="437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true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ED805A5-D9AB-470A-AFBD-869894D7440D}"/>
                </a:ext>
              </a:extLst>
            </p:cNvPr>
            <p:cNvSpPr txBox="1"/>
            <p:nvPr/>
          </p:nvSpPr>
          <p:spPr>
            <a:xfrm>
              <a:off x="3410765" y="4993387"/>
              <a:ext cx="5004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false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04" name="순서도: 수행의 시작/종료 103">
              <a:extLst>
                <a:ext uri="{FF2B5EF4-FFF2-40B4-BE49-F238E27FC236}">
                  <a16:creationId xmlns:a16="http://schemas.microsoft.com/office/drawing/2014/main" id="{30763221-973B-4173-9A7A-5764869B0A7A}"/>
                </a:ext>
              </a:extLst>
            </p:cNvPr>
            <p:cNvSpPr/>
            <p:nvPr/>
          </p:nvSpPr>
          <p:spPr>
            <a:xfrm>
              <a:off x="5448450" y="5238812"/>
              <a:ext cx="1312727" cy="32331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중단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0BA5E865-C225-45A6-9B45-86B81CCFBD75}"/>
                </a:ext>
              </a:extLst>
            </p:cNvPr>
            <p:cNvCxnSpPr>
              <a:cxnSpLocks/>
            </p:cNvCxnSpPr>
            <p:nvPr/>
          </p:nvCxnSpPr>
          <p:spPr>
            <a:xfrm>
              <a:off x="4602143" y="5400468"/>
              <a:ext cx="8463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BF7551D-9FC8-4E8E-9A24-FD8680BAE17A}"/>
                </a:ext>
              </a:extLst>
            </p:cNvPr>
            <p:cNvSpPr txBox="1"/>
            <p:nvPr/>
          </p:nvSpPr>
          <p:spPr>
            <a:xfrm>
              <a:off x="4590523" y="5134986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getExit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==2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599AC915-57F5-4C52-9221-E124067F1F4F}"/>
                </a:ext>
              </a:extLst>
            </p:cNvPr>
            <p:cNvCxnSpPr>
              <a:cxnSpLocks/>
            </p:cNvCxnSpPr>
            <p:nvPr/>
          </p:nvCxnSpPr>
          <p:spPr>
            <a:xfrm>
              <a:off x="5025667" y="5392093"/>
              <a:ext cx="0" cy="479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2407AA08-8BF3-4CB2-9F54-46A366B7B8CB}"/>
                </a:ext>
              </a:extLst>
            </p:cNvPr>
            <p:cNvCxnSpPr>
              <a:cxnSpLocks/>
            </p:cNvCxnSpPr>
            <p:nvPr/>
          </p:nvCxnSpPr>
          <p:spPr>
            <a:xfrm>
              <a:off x="5019486" y="5871568"/>
              <a:ext cx="4289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916E8D4-F438-4ADB-90C9-6A1ED6FF86CF}"/>
                </a:ext>
              </a:extLst>
            </p:cNvPr>
            <p:cNvSpPr txBox="1"/>
            <p:nvPr/>
          </p:nvSpPr>
          <p:spPr>
            <a:xfrm>
              <a:off x="4588587" y="5868214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getExit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==5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E611212D-1A6A-4CCB-8A63-2CCE769017A4}"/>
                </a:ext>
              </a:extLst>
            </p:cNvPr>
            <p:cNvCxnSpPr>
              <a:cxnSpLocks/>
            </p:cNvCxnSpPr>
            <p:nvPr/>
          </p:nvCxnSpPr>
          <p:spPr>
            <a:xfrm>
              <a:off x="6761177" y="5871211"/>
              <a:ext cx="4289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2EAE1C39-7963-4FDC-A736-B8177D803D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1792" y="3990124"/>
              <a:ext cx="0" cy="18810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1AE32DDE-5F46-44DA-92D0-8F1CD10B2BD9}"/>
                </a:ext>
              </a:extLst>
            </p:cNvPr>
            <p:cNvCxnSpPr>
              <a:cxnSpLocks/>
            </p:cNvCxnSpPr>
            <p:nvPr/>
          </p:nvCxnSpPr>
          <p:spPr>
            <a:xfrm>
              <a:off x="5536155" y="3990124"/>
              <a:ext cx="16551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B8F6C7E0-9E77-4E3F-BBC8-20ECBEFD06B3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57" y="5574635"/>
              <a:ext cx="0" cy="8342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C1D14B3-5860-4376-9DFE-2C39CCD9ABC7}"/>
                </a:ext>
              </a:extLst>
            </p:cNvPr>
            <p:cNvSpPr txBox="1"/>
            <p:nvPr/>
          </p:nvSpPr>
          <p:spPr>
            <a:xfrm>
              <a:off x="3068125" y="6175190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getExit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==1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23" name="순서도: 판단 122">
              <a:extLst>
                <a:ext uri="{FF2B5EF4-FFF2-40B4-BE49-F238E27FC236}">
                  <a16:creationId xmlns:a16="http://schemas.microsoft.com/office/drawing/2014/main" id="{34868C3A-1A8F-4C46-9AE4-BA988D098767}"/>
                </a:ext>
              </a:extLst>
            </p:cNvPr>
            <p:cNvSpPr/>
            <p:nvPr/>
          </p:nvSpPr>
          <p:spPr>
            <a:xfrm>
              <a:off x="1626968" y="5723796"/>
              <a:ext cx="1312727" cy="323313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switch4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21C5909-16B1-414A-BCA5-5ECE33DE31D0}"/>
                </a:ext>
              </a:extLst>
            </p:cNvPr>
            <p:cNvSpPr txBox="1"/>
            <p:nvPr/>
          </p:nvSpPr>
          <p:spPr>
            <a:xfrm>
              <a:off x="1769142" y="5497729"/>
              <a:ext cx="5004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false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1BC0599B-D4AE-4559-8305-DDE1B8973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67377" y="5551810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0FCD5BFB-32F9-4A9C-8495-DA838C3790CD}"/>
                </a:ext>
              </a:extLst>
            </p:cNvPr>
            <p:cNvCxnSpPr>
              <a:cxnSpLocks/>
              <a:endCxn id="92" idx="1"/>
            </p:cNvCxnSpPr>
            <p:nvPr/>
          </p:nvCxnSpPr>
          <p:spPr>
            <a:xfrm flipV="1">
              <a:off x="2953614" y="4876258"/>
              <a:ext cx="294181" cy="5049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82265C47-72D4-4E83-824D-62BD1A89ACEB}"/>
                </a:ext>
              </a:extLst>
            </p:cNvPr>
            <p:cNvCxnSpPr>
              <a:cxnSpLocks/>
              <a:endCxn id="92" idx="1"/>
            </p:cNvCxnSpPr>
            <p:nvPr/>
          </p:nvCxnSpPr>
          <p:spPr>
            <a:xfrm flipV="1">
              <a:off x="2953614" y="4876258"/>
              <a:ext cx="294181" cy="10007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A4AE2610-35BB-403E-9288-D2E4076B8471}"/>
                </a:ext>
              </a:extLst>
            </p:cNvPr>
            <p:cNvSpPr/>
            <p:nvPr/>
          </p:nvSpPr>
          <p:spPr>
            <a:xfrm>
              <a:off x="5448450" y="6899283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continue</a:t>
              </a:r>
            </a:p>
          </p:txBody>
        </p:sp>
        <p:sp>
          <p:nvSpPr>
            <p:cNvPr id="134" name="순서도: 수행의 시작/종료 133">
              <a:extLst>
                <a:ext uri="{FF2B5EF4-FFF2-40B4-BE49-F238E27FC236}">
                  <a16:creationId xmlns:a16="http://schemas.microsoft.com/office/drawing/2014/main" id="{A9CEE54D-1194-434E-B2A0-58FD54A24787}"/>
                </a:ext>
              </a:extLst>
            </p:cNvPr>
            <p:cNvSpPr/>
            <p:nvPr/>
          </p:nvSpPr>
          <p:spPr>
            <a:xfrm>
              <a:off x="5448450" y="6428540"/>
              <a:ext cx="1312727" cy="32331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중단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1F674A85-E72A-4D98-BDA4-0149BAA28F25}"/>
                </a:ext>
              </a:extLst>
            </p:cNvPr>
            <p:cNvCxnSpPr>
              <a:cxnSpLocks/>
            </p:cNvCxnSpPr>
            <p:nvPr/>
          </p:nvCxnSpPr>
          <p:spPr>
            <a:xfrm>
              <a:off x="4602143" y="6590196"/>
              <a:ext cx="8463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8450F94-6492-439A-99DD-FA9BFF979554}"/>
                </a:ext>
              </a:extLst>
            </p:cNvPr>
            <p:cNvSpPr txBox="1"/>
            <p:nvPr/>
          </p:nvSpPr>
          <p:spPr>
            <a:xfrm>
              <a:off x="4590523" y="6324714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getExit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==2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7EEDB2A2-5A6F-4C15-B30D-373F122F66AB}"/>
                </a:ext>
              </a:extLst>
            </p:cNvPr>
            <p:cNvCxnSpPr>
              <a:cxnSpLocks/>
            </p:cNvCxnSpPr>
            <p:nvPr/>
          </p:nvCxnSpPr>
          <p:spPr>
            <a:xfrm>
              <a:off x="5025667" y="6581821"/>
              <a:ext cx="0" cy="479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2C6FBD8B-B5C7-498B-AF5E-BD3B2C7B19A5}"/>
                </a:ext>
              </a:extLst>
            </p:cNvPr>
            <p:cNvCxnSpPr>
              <a:cxnSpLocks/>
            </p:cNvCxnSpPr>
            <p:nvPr/>
          </p:nvCxnSpPr>
          <p:spPr>
            <a:xfrm>
              <a:off x="5019486" y="7061296"/>
              <a:ext cx="4289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2762862-63D4-452F-BA39-BCF7EF25C56B}"/>
                </a:ext>
              </a:extLst>
            </p:cNvPr>
            <p:cNvSpPr txBox="1"/>
            <p:nvPr/>
          </p:nvSpPr>
          <p:spPr>
            <a:xfrm>
              <a:off x="4588587" y="7057942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getExit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==5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A163E2DE-E912-4373-9D1D-E8F63C62482C}"/>
                </a:ext>
              </a:extLst>
            </p:cNvPr>
            <p:cNvCxnSpPr>
              <a:cxnSpLocks/>
            </p:cNvCxnSpPr>
            <p:nvPr/>
          </p:nvCxnSpPr>
          <p:spPr>
            <a:xfrm>
              <a:off x="6761177" y="7060939"/>
              <a:ext cx="8016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C19793D1-EBB8-4D51-8CE4-AEF7CAB46C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3325" y="3990124"/>
              <a:ext cx="0" cy="30678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E61B4239-8D38-40D5-978C-5D9F794DFD4B}"/>
                </a:ext>
              </a:extLst>
            </p:cNvPr>
            <p:cNvCxnSpPr>
              <a:cxnSpLocks/>
            </p:cNvCxnSpPr>
            <p:nvPr/>
          </p:nvCxnSpPr>
          <p:spPr>
            <a:xfrm>
              <a:off x="7181792" y="3990124"/>
              <a:ext cx="3727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016BBDE4-6977-49D0-B900-33D56EEB3C51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57" y="6738020"/>
              <a:ext cx="0" cy="8342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81559FB-BB22-4B13-A494-1BE5232F9EC6}"/>
                </a:ext>
              </a:extLst>
            </p:cNvPr>
            <p:cNvSpPr txBox="1"/>
            <p:nvPr/>
          </p:nvSpPr>
          <p:spPr>
            <a:xfrm>
              <a:off x="3068125" y="7338575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getExit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==4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7913C43E-F716-4ABE-8366-0D0460FBF14C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56" y="7897375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071F176E-6840-4BD0-A232-54504DEFF43B}"/>
                </a:ext>
              </a:extLst>
            </p:cNvPr>
            <p:cNvSpPr/>
            <p:nvPr/>
          </p:nvSpPr>
          <p:spPr>
            <a:xfrm>
              <a:off x="3264947" y="8060685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If</a:t>
              </a:r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문</a:t>
              </a:r>
              <a:endParaRPr lang="en-US" altLang="ko-KR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(</a:t>
              </a:r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열쇠 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3</a:t>
              </a:r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개 모두 모으면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)</a:t>
              </a:r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 </a:t>
              </a:r>
              <a:endParaRPr lang="en-US" altLang="ko-KR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C5A1EAD-29D8-4343-83F9-AE3D503FE272}"/>
                </a:ext>
              </a:extLst>
            </p:cNvPr>
            <p:cNvSpPr txBox="1"/>
            <p:nvPr/>
          </p:nvSpPr>
          <p:spPr>
            <a:xfrm>
              <a:off x="3466216" y="8444146"/>
              <a:ext cx="437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true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F30AD4E2-6445-4D83-AFA7-51814362A130}"/>
                </a:ext>
              </a:extLst>
            </p:cNvPr>
            <p:cNvCxnSpPr>
              <a:cxnSpLocks/>
            </p:cNvCxnSpPr>
            <p:nvPr/>
          </p:nvCxnSpPr>
          <p:spPr>
            <a:xfrm>
              <a:off x="4582416" y="8222341"/>
              <a:ext cx="33423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64826C80-E3B3-4E2C-B6A9-8A4B10F7FC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4784" y="3990124"/>
              <a:ext cx="0" cy="42322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3EAAEE9A-3DCF-408B-A8BC-186C3C5965C6}"/>
                </a:ext>
              </a:extLst>
            </p:cNvPr>
            <p:cNvCxnSpPr>
              <a:cxnSpLocks/>
            </p:cNvCxnSpPr>
            <p:nvPr/>
          </p:nvCxnSpPr>
          <p:spPr>
            <a:xfrm>
              <a:off x="7553325" y="3990124"/>
              <a:ext cx="3799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B4402DD4-D49E-4848-8CFF-C3D5B7FD605D}"/>
                </a:ext>
              </a:extLst>
            </p:cNvPr>
            <p:cNvCxnSpPr>
              <a:cxnSpLocks/>
            </p:cNvCxnSpPr>
            <p:nvPr/>
          </p:nvCxnSpPr>
          <p:spPr>
            <a:xfrm>
              <a:off x="3902809" y="8766464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A976C920-E4BD-444E-8F5A-E5D716196E25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56" y="8383998"/>
              <a:ext cx="0" cy="383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순서도: 종속 처리 168">
              <a:extLst>
                <a:ext uri="{FF2B5EF4-FFF2-40B4-BE49-F238E27FC236}">
                  <a16:creationId xmlns:a16="http://schemas.microsoft.com/office/drawing/2014/main" id="{D8ECF674-00E1-4D17-BED3-3D093FEA1503}"/>
                </a:ext>
              </a:extLst>
            </p:cNvPr>
            <p:cNvSpPr/>
            <p:nvPr/>
          </p:nvSpPr>
          <p:spPr>
            <a:xfrm>
              <a:off x="3236783" y="8952744"/>
              <a:ext cx="1312727" cy="323313"/>
            </a:xfrm>
            <a:prstGeom prst="flowChartPredefined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ExitDoor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70" name="순서도: 처리 169">
              <a:extLst>
                <a:ext uri="{FF2B5EF4-FFF2-40B4-BE49-F238E27FC236}">
                  <a16:creationId xmlns:a16="http://schemas.microsoft.com/office/drawing/2014/main" id="{0546BDCE-B704-48C7-B803-18DCE3EA4D21}"/>
                </a:ext>
              </a:extLst>
            </p:cNvPr>
            <p:cNvSpPr/>
            <p:nvPr/>
          </p:nvSpPr>
          <p:spPr>
            <a:xfrm>
              <a:off x="3236783" y="9966596"/>
              <a:ext cx="1312727" cy="323313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시간 체크 끝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2C0360AB-A91E-4635-90E4-705B6F338E7C}"/>
                </a:ext>
              </a:extLst>
            </p:cNvPr>
            <p:cNvSpPr/>
            <p:nvPr/>
          </p:nvSpPr>
          <p:spPr>
            <a:xfrm>
              <a:off x="3236783" y="9453673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지문 실행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974C2911-4862-4701-80EC-8F6320FB613E}"/>
                </a:ext>
              </a:extLst>
            </p:cNvPr>
            <p:cNvSpPr/>
            <p:nvPr/>
          </p:nvSpPr>
          <p:spPr>
            <a:xfrm>
              <a:off x="3236781" y="10485196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BGM </a:t>
              </a:r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종료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9C775843-4B65-4DB1-9FCF-E135BA3EC2D6}"/>
                </a:ext>
              </a:extLst>
            </p:cNvPr>
            <p:cNvCxnSpPr>
              <a:cxnSpLocks/>
              <a:endCxn id="171" idx="0"/>
            </p:cNvCxnSpPr>
            <p:nvPr/>
          </p:nvCxnSpPr>
          <p:spPr>
            <a:xfrm>
              <a:off x="3893146" y="9273957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>
              <a:extLst>
                <a:ext uri="{FF2B5EF4-FFF2-40B4-BE49-F238E27FC236}">
                  <a16:creationId xmlns:a16="http://schemas.microsoft.com/office/drawing/2014/main" id="{67B27B57-57AB-48E4-A759-5F7E6782B883}"/>
                </a:ext>
              </a:extLst>
            </p:cNvPr>
            <p:cNvCxnSpPr>
              <a:cxnSpLocks/>
            </p:cNvCxnSpPr>
            <p:nvPr/>
          </p:nvCxnSpPr>
          <p:spPr>
            <a:xfrm>
              <a:off x="3893146" y="9781055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6AF27D17-F0B7-4DFC-87A8-954444E40B0C}"/>
                </a:ext>
              </a:extLst>
            </p:cNvPr>
            <p:cNvCxnSpPr>
              <a:cxnSpLocks/>
            </p:cNvCxnSpPr>
            <p:nvPr/>
          </p:nvCxnSpPr>
          <p:spPr>
            <a:xfrm>
              <a:off x="3893145" y="10304214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순서도: 문서 175">
              <a:extLst>
                <a:ext uri="{FF2B5EF4-FFF2-40B4-BE49-F238E27FC236}">
                  <a16:creationId xmlns:a16="http://schemas.microsoft.com/office/drawing/2014/main" id="{81A0A784-C21D-485D-BB4A-4BEB49151247}"/>
                </a:ext>
              </a:extLst>
            </p:cNvPr>
            <p:cNvSpPr/>
            <p:nvPr/>
          </p:nvSpPr>
          <p:spPr>
            <a:xfrm>
              <a:off x="3246445" y="10986464"/>
              <a:ext cx="1312727" cy="323313"/>
            </a:xfrm>
            <a:prstGeom prst="flowChartDocumen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게임 종료 문구 출력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187667FD-45F9-4FAB-AE0D-5A9DE6B29D93}"/>
                </a:ext>
              </a:extLst>
            </p:cNvPr>
            <p:cNvCxnSpPr>
              <a:cxnSpLocks/>
            </p:cNvCxnSpPr>
            <p:nvPr/>
          </p:nvCxnSpPr>
          <p:spPr>
            <a:xfrm>
              <a:off x="3893143" y="10806409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E9781FB8-EF82-413C-8C94-808AC253B32B}"/>
                </a:ext>
              </a:extLst>
            </p:cNvPr>
            <p:cNvSpPr txBox="1"/>
            <p:nvPr/>
          </p:nvSpPr>
          <p:spPr>
            <a:xfrm>
              <a:off x="4561200" y="8004850"/>
              <a:ext cx="5004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false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</p:grp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2A90331E-5A05-4274-8CCD-0B021E45C50F}"/>
              </a:ext>
            </a:extLst>
          </p:cNvPr>
          <p:cNvSpPr/>
          <p:nvPr/>
        </p:nvSpPr>
        <p:spPr>
          <a:xfrm>
            <a:off x="491490" y="0"/>
            <a:ext cx="8074287" cy="720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CABCE3-981E-4E37-911D-031E5482B38F}"/>
              </a:ext>
            </a:extLst>
          </p:cNvPr>
          <p:cNvSpPr/>
          <p:nvPr/>
        </p:nvSpPr>
        <p:spPr>
          <a:xfrm>
            <a:off x="491490" y="358594"/>
            <a:ext cx="1489710" cy="354106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Console</a:t>
            </a:r>
            <a:endParaRPr lang="ko-KR" altLang="en-US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8E3ABC-730A-419E-8D83-D4239C088171}"/>
              </a:ext>
            </a:extLst>
          </p:cNvPr>
          <p:cNvSpPr/>
          <p:nvPr/>
        </p:nvSpPr>
        <p:spPr>
          <a:xfrm>
            <a:off x="1981200" y="358594"/>
            <a:ext cx="1489710" cy="3541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600" dirty="0">
                <a:solidFill>
                  <a:prstClr val="white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코드 구성 </a:t>
            </a:r>
            <a:r>
              <a:rPr lang="en-US" altLang="ko-KR" sz="600" dirty="0">
                <a:solidFill>
                  <a:prstClr val="white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with </a:t>
            </a:r>
            <a:r>
              <a:rPr lang="ko-KR" altLang="en-US" sz="600" dirty="0">
                <a:solidFill>
                  <a:prstClr val="white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알고리즘</a:t>
            </a:r>
            <a:endParaRPr lang="ko-KR" altLang="en-US" dirty="0">
              <a:solidFill>
                <a:prstClr val="white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0174C20-B508-4D70-BCA0-58E6AA086789}"/>
              </a:ext>
            </a:extLst>
          </p:cNvPr>
          <p:cNvSpPr/>
          <p:nvPr/>
        </p:nvSpPr>
        <p:spPr>
          <a:xfrm>
            <a:off x="243839" y="6512344"/>
            <a:ext cx="8074287" cy="345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DA9BF5-1099-4DF9-9804-47BF8587BC31}"/>
              </a:ext>
            </a:extLst>
          </p:cNvPr>
          <p:cNvSpPr/>
          <p:nvPr/>
        </p:nvSpPr>
        <p:spPr>
          <a:xfrm>
            <a:off x="491490" y="712700"/>
            <a:ext cx="8074287" cy="5791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63" name="순서도: 수행의 시작/종료 362">
            <a:extLst>
              <a:ext uri="{FF2B5EF4-FFF2-40B4-BE49-F238E27FC236}">
                <a16:creationId xmlns:a16="http://schemas.microsoft.com/office/drawing/2014/main" id="{08F30AB8-78C6-444D-BE79-96F0C505FFF9}"/>
              </a:ext>
            </a:extLst>
          </p:cNvPr>
          <p:cNvSpPr/>
          <p:nvPr/>
        </p:nvSpPr>
        <p:spPr>
          <a:xfrm>
            <a:off x="1369831" y="1066222"/>
            <a:ext cx="1312727" cy="323313"/>
          </a:xfrm>
          <a:prstGeom prst="flowChartTerminator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start</a:t>
            </a:r>
            <a:endParaRPr lang="ko-KR" altLang="en-US" sz="12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364" name="순서도: 처리 363">
            <a:extLst>
              <a:ext uri="{FF2B5EF4-FFF2-40B4-BE49-F238E27FC236}">
                <a16:creationId xmlns:a16="http://schemas.microsoft.com/office/drawing/2014/main" id="{F77D8C9E-792F-4A52-8C95-CE0A6975EF55}"/>
              </a:ext>
            </a:extLst>
          </p:cNvPr>
          <p:cNvSpPr/>
          <p:nvPr/>
        </p:nvSpPr>
        <p:spPr>
          <a:xfrm>
            <a:off x="1369831" y="1580509"/>
            <a:ext cx="1312727" cy="323313"/>
          </a:xfrm>
          <a:prstGeom prst="flowChart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BGM </a:t>
            </a:r>
            <a:r>
              <a:rPr lang="ko-KR" altLang="en-US" sz="12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시작</a:t>
            </a:r>
          </a:p>
        </p:txBody>
      </p:sp>
      <p:sp>
        <p:nvSpPr>
          <p:cNvPr id="366" name="순서도: 처리 365">
            <a:extLst>
              <a:ext uri="{FF2B5EF4-FFF2-40B4-BE49-F238E27FC236}">
                <a16:creationId xmlns:a16="http://schemas.microsoft.com/office/drawing/2014/main" id="{2D018454-5EFF-4594-B08A-04E3B8AC1F45}"/>
              </a:ext>
            </a:extLst>
          </p:cNvPr>
          <p:cNvSpPr/>
          <p:nvPr/>
        </p:nvSpPr>
        <p:spPr>
          <a:xfrm>
            <a:off x="1369831" y="2094415"/>
            <a:ext cx="1312727" cy="323313"/>
          </a:xfrm>
          <a:prstGeom prst="flowChart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지문 실행</a:t>
            </a:r>
          </a:p>
        </p:txBody>
      </p:sp>
      <p:sp>
        <p:nvSpPr>
          <p:cNvPr id="367" name="순서도: 처리 366">
            <a:extLst>
              <a:ext uri="{FF2B5EF4-FFF2-40B4-BE49-F238E27FC236}">
                <a16:creationId xmlns:a16="http://schemas.microsoft.com/office/drawing/2014/main" id="{7D34E536-6F6D-4FDF-A184-C7AA8ACE9CB4}"/>
              </a:ext>
            </a:extLst>
          </p:cNvPr>
          <p:cNvSpPr/>
          <p:nvPr/>
        </p:nvSpPr>
        <p:spPr>
          <a:xfrm>
            <a:off x="1374312" y="2608815"/>
            <a:ext cx="1312727" cy="323313"/>
          </a:xfrm>
          <a:prstGeom prst="flowChart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시간 체크 시작</a:t>
            </a:r>
          </a:p>
        </p:txBody>
      </p:sp>
      <p:sp>
        <p:nvSpPr>
          <p:cNvPr id="368" name="순서도: 종속 처리 367">
            <a:extLst>
              <a:ext uri="{FF2B5EF4-FFF2-40B4-BE49-F238E27FC236}">
                <a16:creationId xmlns:a16="http://schemas.microsoft.com/office/drawing/2014/main" id="{7A06FA6B-1DBB-4E6B-8818-6DBF5B2D777F}"/>
              </a:ext>
            </a:extLst>
          </p:cNvPr>
          <p:cNvSpPr/>
          <p:nvPr/>
        </p:nvSpPr>
        <p:spPr>
          <a:xfrm>
            <a:off x="1369831" y="3122721"/>
            <a:ext cx="1312727" cy="323313"/>
          </a:xfrm>
          <a:prstGeom prst="flowChartPredefined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ChoiceStart</a:t>
            </a:r>
            <a:endParaRPr lang="en-US" altLang="ko-KR" sz="10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Room</a:t>
            </a:r>
            <a:endParaRPr lang="ko-KR" altLang="en-US" sz="10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369" name="순서도: 수행의 시작/종료 368">
            <a:extLst>
              <a:ext uri="{FF2B5EF4-FFF2-40B4-BE49-F238E27FC236}">
                <a16:creationId xmlns:a16="http://schemas.microsoft.com/office/drawing/2014/main" id="{36F89C48-186B-4726-BC48-4F82125548C9}"/>
              </a:ext>
            </a:extLst>
          </p:cNvPr>
          <p:cNvSpPr/>
          <p:nvPr/>
        </p:nvSpPr>
        <p:spPr>
          <a:xfrm>
            <a:off x="3525761" y="3113284"/>
            <a:ext cx="1312727" cy="323313"/>
          </a:xfrm>
          <a:prstGeom prst="flowChartTerminator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중단</a:t>
            </a:r>
          </a:p>
        </p:txBody>
      </p:sp>
      <p:sp>
        <p:nvSpPr>
          <p:cNvPr id="370" name="순서도: 처리 369">
            <a:extLst>
              <a:ext uri="{FF2B5EF4-FFF2-40B4-BE49-F238E27FC236}">
                <a16:creationId xmlns:a16="http://schemas.microsoft.com/office/drawing/2014/main" id="{50366A31-304D-4528-B5C9-0A710AC2DAEA}"/>
              </a:ext>
            </a:extLst>
          </p:cNvPr>
          <p:cNvSpPr/>
          <p:nvPr/>
        </p:nvSpPr>
        <p:spPr>
          <a:xfrm>
            <a:off x="917326" y="3619317"/>
            <a:ext cx="7205816" cy="302107"/>
          </a:xfrm>
          <a:prstGeom prst="flowChart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  while(true)</a:t>
            </a:r>
            <a:endParaRPr lang="ko-KR" altLang="en-US" sz="12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371" name="순서도: 종속 처리 370">
            <a:extLst>
              <a:ext uri="{FF2B5EF4-FFF2-40B4-BE49-F238E27FC236}">
                <a16:creationId xmlns:a16="http://schemas.microsoft.com/office/drawing/2014/main" id="{3A9496B6-BAFB-46B9-8106-BF6177465E5C}"/>
              </a:ext>
            </a:extLst>
          </p:cNvPr>
          <p:cNvSpPr/>
          <p:nvPr/>
        </p:nvSpPr>
        <p:spPr>
          <a:xfrm>
            <a:off x="1371621" y="1628242"/>
            <a:ext cx="1312727" cy="323313"/>
          </a:xfrm>
          <a:prstGeom prst="flowChartPredefined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Choice</a:t>
            </a:r>
          </a:p>
          <a:p>
            <a:pPr algn="ctr"/>
            <a:r>
              <a:rPr lang="en-US" altLang="ko-KR" sz="1000" dirty="0" err="1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Corrider</a:t>
            </a:r>
            <a:endParaRPr lang="en-US" altLang="ko-KR" sz="10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372" name="순서도: 수행의 시작/종료 371">
            <a:extLst>
              <a:ext uri="{FF2B5EF4-FFF2-40B4-BE49-F238E27FC236}">
                <a16:creationId xmlns:a16="http://schemas.microsoft.com/office/drawing/2014/main" id="{4A856E72-EA3F-47A4-97CD-5428D7A0C6EE}"/>
              </a:ext>
            </a:extLst>
          </p:cNvPr>
          <p:cNvSpPr/>
          <p:nvPr/>
        </p:nvSpPr>
        <p:spPr>
          <a:xfrm>
            <a:off x="3525760" y="1636863"/>
            <a:ext cx="1312727" cy="323313"/>
          </a:xfrm>
          <a:prstGeom prst="flowChartTerminator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중단</a:t>
            </a:r>
          </a:p>
        </p:txBody>
      </p:sp>
      <p:sp>
        <p:nvSpPr>
          <p:cNvPr id="373" name="순서도: 판단 372">
            <a:extLst>
              <a:ext uri="{FF2B5EF4-FFF2-40B4-BE49-F238E27FC236}">
                <a16:creationId xmlns:a16="http://schemas.microsoft.com/office/drawing/2014/main" id="{C6128815-C480-451D-9B3F-5245A54CC6C5}"/>
              </a:ext>
            </a:extLst>
          </p:cNvPr>
          <p:cNvSpPr/>
          <p:nvPr/>
        </p:nvSpPr>
        <p:spPr>
          <a:xfrm>
            <a:off x="1371619" y="2143999"/>
            <a:ext cx="1312727" cy="323313"/>
          </a:xfrm>
          <a:prstGeom prst="flowChartDecision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switch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374" name="순서도: 판단 373">
            <a:extLst>
              <a:ext uri="{FF2B5EF4-FFF2-40B4-BE49-F238E27FC236}">
                <a16:creationId xmlns:a16="http://schemas.microsoft.com/office/drawing/2014/main" id="{D5E3D6EF-D38C-4B4C-B0B7-5E32ACFEBDC6}"/>
              </a:ext>
            </a:extLst>
          </p:cNvPr>
          <p:cNvSpPr/>
          <p:nvPr/>
        </p:nvSpPr>
        <p:spPr>
          <a:xfrm>
            <a:off x="1378793" y="2647127"/>
            <a:ext cx="1312727" cy="323313"/>
          </a:xfrm>
          <a:prstGeom prst="flowChartDecision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switch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375" name="순서도: 판단 374">
            <a:extLst>
              <a:ext uri="{FF2B5EF4-FFF2-40B4-BE49-F238E27FC236}">
                <a16:creationId xmlns:a16="http://schemas.microsoft.com/office/drawing/2014/main" id="{704BAEA9-0E73-4852-B322-0DB2F8E1D7BC}"/>
              </a:ext>
            </a:extLst>
          </p:cNvPr>
          <p:cNvSpPr/>
          <p:nvPr/>
        </p:nvSpPr>
        <p:spPr>
          <a:xfrm>
            <a:off x="1369831" y="3150719"/>
            <a:ext cx="1312727" cy="323313"/>
          </a:xfrm>
          <a:prstGeom prst="flowChartDecision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switch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376" name="순서도: 판단 375">
            <a:extLst>
              <a:ext uri="{FF2B5EF4-FFF2-40B4-BE49-F238E27FC236}">
                <a16:creationId xmlns:a16="http://schemas.microsoft.com/office/drawing/2014/main" id="{A345E461-53C6-4D73-82F0-9C8699993AC1}"/>
              </a:ext>
            </a:extLst>
          </p:cNvPr>
          <p:cNvSpPr/>
          <p:nvPr/>
        </p:nvSpPr>
        <p:spPr>
          <a:xfrm>
            <a:off x="2998593" y="2143999"/>
            <a:ext cx="1312727" cy="323313"/>
          </a:xfrm>
          <a:prstGeom prst="flowChartDecision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isFlag</a:t>
            </a:r>
            <a:endParaRPr lang="ko-KR" altLang="en-US" sz="10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377" name="순서도: 문서 376">
            <a:extLst>
              <a:ext uri="{FF2B5EF4-FFF2-40B4-BE49-F238E27FC236}">
                <a16:creationId xmlns:a16="http://schemas.microsoft.com/office/drawing/2014/main" id="{02E04750-F744-49D8-A1BA-A11ED5B80FBD}"/>
              </a:ext>
            </a:extLst>
          </p:cNvPr>
          <p:cNvSpPr/>
          <p:nvPr/>
        </p:nvSpPr>
        <p:spPr>
          <a:xfrm>
            <a:off x="4622585" y="2136221"/>
            <a:ext cx="1312727" cy="323313"/>
          </a:xfrm>
          <a:prstGeom prst="flowChartDocument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들어갔던 방임을 안내</a:t>
            </a:r>
            <a:endParaRPr lang="ko-KR" altLang="en-US" sz="10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378" name="순서도: 종속 처리 377">
            <a:extLst>
              <a:ext uri="{FF2B5EF4-FFF2-40B4-BE49-F238E27FC236}">
                <a16:creationId xmlns:a16="http://schemas.microsoft.com/office/drawing/2014/main" id="{4E256172-5A94-444D-A24A-B0CC42410CE4}"/>
              </a:ext>
            </a:extLst>
          </p:cNvPr>
          <p:cNvSpPr/>
          <p:nvPr/>
        </p:nvSpPr>
        <p:spPr>
          <a:xfrm>
            <a:off x="1371619" y="1628242"/>
            <a:ext cx="1312727" cy="323313"/>
          </a:xfrm>
          <a:prstGeom prst="flowChartPredefined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Choice</a:t>
            </a:r>
          </a:p>
          <a:p>
            <a:pPr algn="ctr"/>
            <a:r>
              <a:rPr lang="en-US" altLang="ko-KR" sz="1000" dirty="0" err="1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Corrider</a:t>
            </a:r>
            <a:endParaRPr lang="en-US" altLang="ko-KR" sz="10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382" name="순서도: 종속 처리 381">
            <a:extLst>
              <a:ext uri="{FF2B5EF4-FFF2-40B4-BE49-F238E27FC236}">
                <a16:creationId xmlns:a16="http://schemas.microsoft.com/office/drawing/2014/main" id="{D2B7D298-08C1-4EFD-A639-F3E94D65B2ED}"/>
              </a:ext>
            </a:extLst>
          </p:cNvPr>
          <p:cNvSpPr/>
          <p:nvPr/>
        </p:nvSpPr>
        <p:spPr>
          <a:xfrm>
            <a:off x="3019594" y="2658264"/>
            <a:ext cx="1312727" cy="323313"/>
          </a:xfrm>
          <a:prstGeom prst="flowChartPredefined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Choice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Door</a:t>
            </a:r>
          </a:p>
        </p:txBody>
      </p:sp>
      <p:sp>
        <p:nvSpPr>
          <p:cNvPr id="383" name="순서도: 판단 382">
            <a:extLst>
              <a:ext uri="{FF2B5EF4-FFF2-40B4-BE49-F238E27FC236}">
                <a16:creationId xmlns:a16="http://schemas.microsoft.com/office/drawing/2014/main" id="{101AC4D6-1288-41A1-B87C-78E26DD596B3}"/>
              </a:ext>
            </a:extLst>
          </p:cNvPr>
          <p:cNvSpPr/>
          <p:nvPr/>
        </p:nvSpPr>
        <p:spPr>
          <a:xfrm>
            <a:off x="2998593" y="2134050"/>
            <a:ext cx="1312727" cy="323313"/>
          </a:xfrm>
          <a:prstGeom prst="flowChartDecision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isFlag</a:t>
            </a:r>
            <a:endParaRPr lang="ko-KR" altLang="en-US" sz="10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384" name="순서도: 수행의 시작/종료 383">
            <a:extLst>
              <a:ext uri="{FF2B5EF4-FFF2-40B4-BE49-F238E27FC236}">
                <a16:creationId xmlns:a16="http://schemas.microsoft.com/office/drawing/2014/main" id="{4A36955B-E8F1-4CE2-9A85-BBADB12F591D}"/>
              </a:ext>
            </a:extLst>
          </p:cNvPr>
          <p:cNvSpPr/>
          <p:nvPr/>
        </p:nvSpPr>
        <p:spPr>
          <a:xfrm>
            <a:off x="5190248" y="2667146"/>
            <a:ext cx="1312727" cy="323313"/>
          </a:xfrm>
          <a:prstGeom prst="flowChartTerminator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중단</a:t>
            </a:r>
          </a:p>
        </p:txBody>
      </p:sp>
      <p:sp>
        <p:nvSpPr>
          <p:cNvPr id="385" name="순서도: 종속 처리 384">
            <a:extLst>
              <a:ext uri="{FF2B5EF4-FFF2-40B4-BE49-F238E27FC236}">
                <a16:creationId xmlns:a16="http://schemas.microsoft.com/office/drawing/2014/main" id="{DF1C351A-A652-4BA1-98D1-CF4AEAEF2DC7}"/>
              </a:ext>
            </a:extLst>
          </p:cNvPr>
          <p:cNvSpPr/>
          <p:nvPr/>
        </p:nvSpPr>
        <p:spPr>
          <a:xfrm>
            <a:off x="1378792" y="1628241"/>
            <a:ext cx="1312727" cy="323313"/>
          </a:xfrm>
          <a:prstGeom prst="flowChartPredefined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Choice</a:t>
            </a:r>
          </a:p>
          <a:p>
            <a:pPr algn="ctr"/>
            <a:r>
              <a:rPr lang="en-US" altLang="ko-KR" sz="1000" dirty="0" err="1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Corrider</a:t>
            </a:r>
            <a:endParaRPr lang="en-US" altLang="ko-KR" sz="10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386" name="순서도: 처리 385">
            <a:extLst>
              <a:ext uri="{FF2B5EF4-FFF2-40B4-BE49-F238E27FC236}">
                <a16:creationId xmlns:a16="http://schemas.microsoft.com/office/drawing/2014/main" id="{5D5DFFF3-31A0-4AF4-8D6C-3AEE092B5035}"/>
              </a:ext>
            </a:extLst>
          </p:cNvPr>
          <p:cNvSpPr/>
          <p:nvPr/>
        </p:nvSpPr>
        <p:spPr>
          <a:xfrm>
            <a:off x="5190247" y="3145781"/>
            <a:ext cx="1312727" cy="323313"/>
          </a:xfrm>
          <a:prstGeom prst="flowChart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continue</a:t>
            </a:r>
            <a:endParaRPr lang="ko-KR" altLang="en-US" sz="12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387" name="순서도: 종속 처리 386">
            <a:extLst>
              <a:ext uri="{FF2B5EF4-FFF2-40B4-BE49-F238E27FC236}">
                <a16:creationId xmlns:a16="http://schemas.microsoft.com/office/drawing/2014/main" id="{D6514450-C60B-4D9F-B6BA-38192046F707}"/>
              </a:ext>
            </a:extLst>
          </p:cNvPr>
          <p:cNvSpPr/>
          <p:nvPr/>
        </p:nvSpPr>
        <p:spPr>
          <a:xfrm>
            <a:off x="3008681" y="3849099"/>
            <a:ext cx="1312727" cy="323313"/>
          </a:xfrm>
          <a:prstGeom prst="flowChartPredefined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Choice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Room</a:t>
            </a:r>
          </a:p>
        </p:txBody>
      </p:sp>
      <p:sp>
        <p:nvSpPr>
          <p:cNvPr id="388" name="순서도: 수행의 시작/종료 387">
            <a:extLst>
              <a:ext uri="{FF2B5EF4-FFF2-40B4-BE49-F238E27FC236}">
                <a16:creationId xmlns:a16="http://schemas.microsoft.com/office/drawing/2014/main" id="{4F18120C-957A-45D6-9E6E-357A446CD71A}"/>
              </a:ext>
            </a:extLst>
          </p:cNvPr>
          <p:cNvSpPr/>
          <p:nvPr/>
        </p:nvSpPr>
        <p:spPr>
          <a:xfrm>
            <a:off x="5190248" y="3857436"/>
            <a:ext cx="1312727" cy="323313"/>
          </a:xfrm>
          <a:prstGeom prst="flowChartTerminator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중단</a:t>
            </a:r>
          </a:p>
        </p:txBody>
      </p:sp>
      <p:sp>
        <p:nvSpPr>
          <p:cNvPr id="389" name="순서도: 처리 388">
            <a:extLst>
              <a:ext uri="{FF2B5EF4-FFF2-40B4-BE49-F238E27FC236}">
                <a16:creationId xmlns:a16="http://schemas.microsoft.com/office/drawing/2014/main" id="{11DB9D88-5860-4AFE-AD73-719B81B95BA8}"/>
              </a:ext>
            </a:extLst>
          </p:cNvPr>
          <p:cNvSpPr/>
          <p:nvPr/>
        </p:nvSpPr>
        <p:spPr>
          <a:xfrm>
            <a:off x="5190247" y="4336071"/>
            <a:ext cx="1312727" cy="323313"/>
          </a:xfrm>
          <a:prstGeom prst="flowChart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continue</a:t>
            </a:r>
            <a:endParaRPr lang="ko-KR" altLang="en-US" sz="12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390" name="순서도: 종속 처리 389">
            <a:extLst>
              <a:ext uri="{FF2B5EF4-FFF2-40B4-BE49-F238E27FC236}">
                <a16:creationId xmlns:a16="http://schemas.microsoft.com/office/drawing/2014/main" id="{076231F3-90DD-4184-A474-5A3D4026EC57}"/>
              </a:ext>
            </a:extLst>
          </p:cNvPr>
          <p:cNvSpPr/>
          <p:nvPr/>
        </p:nvSpPr>
        <p:spPr>
          <a:xfrm>
            <a:off x="1378792" y="1628240"/>
            <a:ext cx="1312727" cy="323313"/>
          </a:xfrm>
          <a:prstGeom prst="flowChartPredefined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Choice</a:t>
            </a:r>
          </a:p>
          <a:p>
            <a:pPr algn="ctr"/>
            <a:r>
              <a:rPr lang="en-US" altLang="ko-KR" sz="1000" dirty="0" err="1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Corrider</a:t>
            </a:r>
            <a:endParaRPr lang="en-US" altLang="ko-KR" sz="10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391" name="순서도: 종속 처리 390">
            <a:extLst>
              <a:ext uri="{FF2B5EF4-FFF2-40B4-BE49-F238E27FC236}">
                <a16:creationId xmlns:a16="http://schemas.microsoft.com/office/drawing/2014/main" id="{D71960C1-0492-433F-8FFF-E82470AA1D67}"/>
              </a:ext>
            </a:extLst>
          </p:cNvPr>
          <p:cNvSpPr/>
          <p:nvPr/>
        </p:nvSpPr>
        <p:spPr>
          <a:xfrm>
            <a:off x="3028554" y="2658024"/>
            <a:ext cx="1312727" cy="323313"/>
          </a:xfrm>
          <a:prstGeom prst="flowChartPredefined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Choice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Door</a:t>
            </a:r>
          </a:p>
        </p:txBody>
      </p:sp>
      <p:sp>
        <p:nvSpPr>
          <p:cNvPr id="392" name="순서도: 종속 처리 391">
            <a:extLst>
              <a:ext uri="{FF2B5EF4-FFF2-40B4-BE49-F238E27FC236}">
                <a16:creationId xmlns:a16="http://schemas.microsoft.com/office/drawing/2014/main" id="{147FBF91-A73C-4F19-86E1-1EF20DAD5AB3}"/>
              </a:ext>
            </a:extLst>
          </p:cNvPr>
          <p:cNvSpPr/>
          <p:nvPr/>
        </p:nvSpPr>
        <p:spPr>
          <a:xfrm>
            <a:off x="3019594" y="3848701"/>
            <a:ext cx="1312727" cy="323313"/>
          </a:xfrm>
          <a:prstGeom prst="flowChartPredefined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Choice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Room</a:t>
            </a:r>
          </a:p>
        </p:txBody>
      </p:sp>
      <p:sp>
        <p:nvSpPr>
          <p:cNvPr id="393" name="순서도: 처리 392">
            <a:extLst>
              <a:ext uri="{FF2B5EF4-FFF2-40B4-BE49-F238E27FC236}">
                <a16:creationId xmlns:a16="http://schemas.microsoft.com/office/drawing/2014/main" id="{3A402902-AA7F-43D9-A653-EFCB3EB1FF8D}"/>
              </a:ext>
            </a:extLst>
          </p:cNvPr>
          <p:cNvSpPr/>
          <p:nvPr/>
        </p:nvSpPr>
        <p:spPr>
          <a:xfrm>
            <a:off x="2998593" y="5010294"/>
            <a:ext cx="1312727" cy="323313"/>
          </a:xfrm>
          <a:prstGeom prst="flowChart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Switch</a:t>
            </a:r>
            <a:r>
              <a:rPr lang="ko-KR" altLang="en-US" sz="12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문 </a:t>
            </a:r>
            <a:r>
              <a:rPr lang="en-US" altLang="ko-KR" sz="12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break</a:t>
            </a:r>
            <a:endParaRPr lang="ko-KR" altLang="en-US" sz="12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394" name="순서도: 처리 393">
            <a:extLst>
              <a:ext uri="{FF2B5EF4-FFF2-40B4-BE49-F238E27FC236}">
                <a16:creationId xmlns:a16="http://schemas.microsoft.com/office/drawing/2014/main" id="{BE195EDF-841E-43D6-89BF-FE4B5F4C09EB}"/>
              </a:ext>
            </a:extLst>
          </p:cNvPr>
          <p:cNvSpPr/>
          <p:nvPr/>
        </p:nvSpPr>
        <p:spPr>
          <a:xfrm>
            <a:off x="3010324" y="5486778"/>
            <a:ext cx="1312727" cy="323313"/>
          </a:xfrm>
          <a:prstGeom prst="flowChart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if</a:t>
            </a:r>
            <a:r>
              <a:rPr lang="ko-KR" altLang="en-US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문</a:t>
            </a:r>
            <a:endParaRPr lang="en-US" altLang="ko-KR" sz="10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열쇠 </a:t>
            </a:r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3</a:t>
            </a:r>
            <a:r>
              <a:rPr lang="ko-KR" altLang="en-US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개 모두 모으면</a:t>
            </a:r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)</a:t>
            </a:r>
            <a:endParaRPr lang="ko-KR" altLang="en-US" sz="10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395" name="순서도: 종속 처리 394">
            <a:extLst>
              <a:ext uri="{FF2B5EF4-FFF2-40B4-BE49-F238E27FC236}">
                <a16:creationId xmlns:a16="http://schemas.microsoft.com/office/drawing/2014/main" id="{B644CB16-8C51-4F32-B4A7-1D74C3C0EC92}"/>
              </a:ext>
            </a:extLst>
          </p:cNvPr>
          <p:cNvSpPr/>
          <p:nvPr/>
        </p:nvSpPr>
        <p:spPr>
          <a:xfrm>
            <a:off x="1378792" y="1638748"/>
            <a:ext cx="1312727" cy="323313"/>
          </a:xfrm>
          <a:prstGeom prst="flowChartPredefined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Choice</a:t>
            </a:r>
          </a:p>
          <a:p>
            <a:pPr algn="ctr"/>
            <a:r>
              <a:rPr lang="en-US" altLang="ko-KR" sz="1000" dirty="0" err="1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Corrider</a:t>
            </a:r>
            <a:endParaRPr lang="en-US" altLang="ko-KR" sz="10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82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11111E-6 L -4.44444E-6 -0.3930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5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0278 L -8.33333E-7 -0.3914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" grpId="0" animBg="1"/>
      <p:bldP spid="363" grpId="1" animBg="1"/>
      <p:bldP spid="364" grpId="0" animBg="1"/>
      <p:bldP spid="364" grpId="1" animBg="1"/>
      <p:bldP spid="366" grpId="0" animBg="1"/>
      <p:bldP spid="366" grpId="1" animBg="1"/>
      <p:bldP spid="367" grpId="0" animBg="1"/>
      <p:bldP spid="367" grpId="1" animBg="1"/>
      <p:bldP spid="368" grpId="0" animBg="1"/>
      <p:bldP spid="368" grpId="1" animBg="1"/>
      <p:bldP spid="369" grpId="0" animBg="1"/>
      <p:bldP spid="369" grpId="1" animBg="1"/>
      <p:bldP spid="370" grpId="0" animBg="1"/>
      <p:bldP spid="370" grpId="1" animBg="1"/>
      <p:bldP spid="371" grpId="0" animBg="1"/>
      <p:bldP spid="371" grpId="1" animBg="1"/>
      <p:bldP spid="372" grpId="0" animBg="1"/>
      <p:bldP spid="372" grpId="1" animBg="1"/>
      <p:bldP spid="373" grpId="0" animBg="1"/>
      <p:bldP spid="373" grpId="1" animBg="1"/>
      <p:bldP spid="374" grpId="0" animBg="1"/>
      <p:bldP spid="374" grpId="1" animBg="1"/>
      <p:bldP spid="375" grpId="0" animBg="1"/>
      <p:bldP spid="375" grpId="1" animBg="1"/>
      <p:bldP spid="376" grpId="0" animBg="1"/>
      <p:bldP spid="376" grpId="1" animBg="1"/>
      <p:bldP spid="377" grpId="0" animBg="1"/>
      <p:bldP spid="377" grpId="1" animBg="1"/>
      <p:bldP spid="378" grpId="0" animBg="1"/>
      <p:bldP spid="378" grpId="1" animBg="1"/>
      <p:bldP spid="382" grpId="0" animBg="1"/>
      <p:bldP spid="382" grpId="1" animBg="1"/>
      <p:bldP spid="383" grpId="0" animBg="1"/>
      <p:bldP spid="383" grpId="1" animBg="1"/>
      <p:bldP spid="384" grpId="0" animBg="1"/>
      <p:bldP spid="384" grpId="1" animBg="1"/>
      <p:bldP spid="384" grpId="2" animBg="1"/>
      <p:bldP spid="385" grpId="0" animBg="1"/>
      <p:bldP spid="385" grpId="1" animBg="1"/>
      <p:bldP spid="386" grpId="0" animBg="1"/>
      <p:bldP spid="386" grpId="1" animBg="1"/>
      <p:bldP spid="387" grpId="0" animBg="1"/>
      <p:bldP spid="387" grpId="1" animBg="1"/>
      <p:bldP spid="388" grpId="0" animBg="1"/>
      <p:bldP spid="388" grpId="1" animBg="1"/>
      <p:bldP spid="388" grpId="2" animBg="1"/>
      <p:bldP spid="389" grpId="0" animBg="1"/>
      <p:bldP spid="389" grpId="1" animBg="1"/>
      <p:bldP spid="390" grpId="0" animBg="1"/>
      <p:bldP spid="390" grpId="1" animBg="1"/>
      <p:bldP spid="391" grpId="0" animBg="1"/>
      <p:bldP spid="391" grpId="1" animBg="1"/>
      <p:bldP spid="392" grpId="0" animBg="1"/>
      <p:bldP spid="392" grpId="1" animBg="1"/>
      <p:bldP spid="393" grpId="0" animBg="1"/>
      <p:bldP spid="393" grpId="1" animBg="1"/>
      <p:bldP spid="394" grpId="0" animBg="1"/>
      <p:bldP spid="395" grpId="0" animBg="1"/>
      <p:bldP spid="39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611A09A1-48D0-4909-B893-3148D79D8CC7}"/>
              </a:ext>
            </a:extLst>
          </p:cNvPr>
          <p:cNvGrpSpPr/>
          <p:nvPr/>
        </p:nvGrpSpPr>
        <p:grpSpPr>
          <a:xfrm>
            <a:off x="548640" y="-1632023"/>
            <a:ext cx="7715587" cy="10364451"/>
            <a:chOff x="804906" y="945326"/>
            <a:chExt cx="7715587" cy="1036445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C43A42-C377-4E73-AE74-404D26EB1E42}"/>
                </a:ext>
              </a:extLst>
            </p:cNvPr>
            <p:cNvSpPr txBox="1"/>
            <p:nvPr/>
          </p:nvSpPr>
          <p:spPr>
            <a:xfrm>
              <a:off x="6182994" y="947047"/>
              <a:ext cx="23374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6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Main Class </a:t>
              </a:r>
              <a:r>
                <a:rPr lang="ko-KR" altLang="en-US" sz="16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알고리즘</a:t>
              </a:r>
            </a:p>
          </p:txBody>
        </p:sp>
        <p:sp>
          <p:nvSpPr>
            <p:cNvPr id="10" name="순서도: 수행의 시작/종료 9">
              <a:extLst>
                <a:ext uri="{FF2B5EF4-FFF2-40B4-BE49-F238E27FC236}">
                  <a16:creationId xmlns:a16="http://schemas.microsoft.com/office/drawing/2014/main" id="{93B21718-2B3A-4A23-A254-EF9437040690}"/>
                </a:ext>
              </a:extLst>
            </p:cNvPr>
            <p:cNvSpPr/>
            <p:nvPr/>
          </p:nvSpPr>
          <p:spPr>
            <a:xfrm>
              <a:off x="1626103" y="945326"/>
              <a:ext cx="1312727" cy="32331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start</a:t>
              </a:r>
              <a:endParaRPr lang="ko-KR" altLang="en-US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1" name="순서도: 처리 10">
              <a:extLst>
                <a:ext uri="{FF2B5EF4-FFF2-40B4-BE49-F238E27FC236}">
                  <a16:creationId xmlns:a16="http://schemas.microsoft.com/office/drawing/2014/main" id="{48B3A3AD-FCA1-4EE9-BFF1-CB94EB829604}"/>
                </a:ext>
              </a:extLst>
            </p:cNvPr>
            <p:cNvSpPr/>
            <p:nvPr/>
          </p:nvSpPr>
          <p:spPr>
            <a:xfrm>
              <a:off x="1626099" y="1974010"/>
              <a:ext cx="1312727" cy="323313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지문 실행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6A3C4A5-7246-4A75-8CE1-39F252BAB91E}"/>
                </a:ext>
              </a:extLst>
            </p:cNvPr>
            <p:cNvSpPr/>
            <p:nvPr/>
          </p:nvSpPr>
          <p:spPr>
            <a:xfrm>
              <a:off x="1626099" y="1461087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BGM </a:t>
              </a:r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시작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675A6D7-DB5E-4A8A-957A-64C45E6AE4AD}"/>
                </a:ext>
              </a:extLst>
            </p:cNvPr>
            <p:cNvSpPr/>
            <p:nvPr/>
          </p:nvSpPr>
          <p:spPr>
            <a:xfrm>
              <a:off x="1626097" y="2492610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시간 체크 시작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5602E42-50F1-4F54-8693-A7D1830A5105}"/>
                </a:ext>
              </a:extLst>
            </p:cNvPr>
            <p:cNvSpPr/>
            <p:nvPr/>
          </p:nvSpPr>
          <p:spPr>
            <a:xfrm>
              <a:off x="5448450" y="5709555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continue</a:t>
              </a:r>
            </a:p>
          </p:txBody>
        </p:sp>
        <p:sp>
          <p:nvSpPr>
            <p:cNvPr id="17" name="순서도: 판단 16">
              <a:extLst>
                <a:ext uri="{FF2B5EF4-FFF2-40B4-BE49-F238E27FC236}">
                  <a16:creationId xmlns:a16="http://schemas.microsoft.com/office/drawing/2014/main" id="{44C7B3E5-16AA-4611-8E8B-146270D04721}"/>
                </a:ext>
              </a:extLst>
            </p:cNvPr>
            <p:cNvSpPr/>
            <p:nvPr/>
          </p:nvSpPr>
          <p:spPr>
            <a:xfrm>
              <a:off x="1627888" y="4714601"/>
              <a:ext cx="1312727" cy="323313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switch2</a:t>
              </a:r>
            </a:p>
          </p:txBody>
        </p:sp>
        <p:sp>
          <p:nvSpPr>
            <p:cNvPr id="18" name="순서도: 종속 처리 17">
              <a:extLst>
                <a:ext uri="{FF2B5EF4-FFF2-40B4-BE49-F238E27FC236}">
                  <a16:creationId xmlns:a16="http://schemas.microsoft.com/office/drawing/2014/main" id="{B8635451-6D3A-4E70-89AB-BCFB133B2160}"/>
                </a:ext>
              </a:extLst>
            </p:cNvPr>
            <p:cNvSpPr/>
            <p:nvPr/>
          </p:nvSpPr>
          <p:spPr>
            <a:xfrm>
              <a:off x="1626097" y="3001850"/>
              <a:ext cx="1312727" cy="323313"/>
            </a:xfrm>
            <a:prstGeom prst="flowChartPredefined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ChoiceStartRoom</a:t>
              </a:r>
              <a:endParaRPr lang="en-US" altLang="ko-KR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9" name="순서도: 수행의 시작/종료 18">
              <a:extLst>
                <a:ext uri="{FF2B5EF4-FFF2-40B4-BE49-F238E27FC236}">
                  <a16:creationId xmlns:a16="http://schemas.microsoft.com/office/drawing/2014/main" id="{B65A388A-ED30-4ACE-9FC5-A1070C4871BA}"/>
                </a:ext>
              </a:extLst>
            </p:cNvPr>
            <p:cNvSpPr/>
            <p:nvPr/>
          </p:nvSpPr>
          <p:spPr>
            <a:xfrm>
              <a:off x="3783579" y="2995873"/>
              <a:ext cx="1312727" cy="32331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중단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CC6FCE84-DA73-43A4-8784-97393A8787DC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2282462" y="1281371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07BBCC4-7468-4004-AB2B-014659D71F0D}"/>
                </a:ext>
              </a:extLst>
            </p:cNvPr>
            <p:cNvCxnSpPr>
              <a:cxnSpLocks/>
            </p:cNvCxnSpPr>
            <p:nvPr/>
          </p:nvCxnSpPr>
          <p:spPr>
            <a:xfrm>
              <a:off x="2282462" y="1788469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A2F3E3D-2DBB-4AAF-99F9-5740A300655C}"/>
                </a:ext>
              </a:extLst>
            </p:cNvPr>
            <p:cNvCxnSpPr>
              <a:cxnSpLocks/>
            </p:cNvCxnSpPr>
            <p:nvPr/>
          </p:nvCxnSpPr>
          <p:spPr>
            <a:xfrm>
              <a:off x="2282461" y="2311628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2250B2B-976E-4B90-A556-C4CF7A6E0DB6}"/>
                </a:ext>
              </a:extLst>
            </p:cNvPr>
            <p:cNvCxnSpPr>
              <a:cxnSpLocks/>
            </p:cNvCxnSpPr>
            <p:nvPr/>
          </p:nvCxnSpPr>
          <p:spPr>
            <a:xfrm>
              <a:off x="2282461" y="2816157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C23A797-E65B-4F7E-83A4-6C2F3431DF80}"/>
                </a:ext>
              </a:extLst>
            </p:cNvPr>
            <p:cNvCxnSpPr>
              <a:cxnSpLocks/>
            </p:cNvCxnSpPr>
            <p:nvPr/>
          </p:nvCxnSpPr>
          <p:spPr>
            <a:xfrm>
              <a:off x="2937272" y="3157529"/>
              <a:ext cx="8463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FDDB503-D1B2-4AF7-9382-10317EEA01FA}"/>
                </a:ext>
              </a:extLst>
            </p:cNvPr>
            <p:cNvGrpSpPr/>
            <p:nvPr/>
          </p:nvGrpSpPr>
          <p:grpSpPr>
            <a:xfrm>
              <a:off x="804906" y="3502445"/>
              <a:ext cx="7586617" cy="5264706"/>
              <a:chOff x="1737539" y="4504860"/>
              <a:chExt cx="3927002" cy="5577424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DB55AAF-0278-4FFF-AAA7-9109C8A61AD0}"/>
                  </a:ext>
                </a:extLst>
              </p:cNvPr>
              <p:cNvSpPr/>
              <p:nvPr/>
            </p:nvSpPr>
            <p:spPr>
              <a:xfrm>
                <a:off x="1925955" y="4504860"/>
                <a:ext cx="3738586" cy="55774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endParaRPr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FAB70685-AD47-4E52-9127-BB0E0FE3B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5955" y="4824958"/>
                <a:ext cx="373231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BAD83BC-2467-4215-BE45-7DBE2BA4F979}"/>
                  </a:ext>
                </a:extLst>
              </p:cNvPr>
              <p:cNvSpPr txBox="1"/>
              <p:nvPr/>
            </p:nvSpPr>
            <p:spPr>
              <a:xfrm>
                <a:off x="1737539" y="4531426"/>
                <a:ext cx="9606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netmarble Medium" panose="02020603020101020101" pitchFamily="18" charset="-127"/>
                    <a:ea typeface="netmarble Medium" panose="02020603020101020101" pitchFamily="18" charset="-127"/>
                  </a:rPr>
                  <a:t>while(true)</a:t>
                </a:r>
                <a:endPara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endParaRPr>
              </a:p>
            </p:txBody>
          </p: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AC91921-535E-4F79-BCCB-7E05155E13CD}"/>
                </a:ext>
              </a:extLst>
            </p:cNvPr>
            <p:cNvSpPr/>
            <p:nvPr/>
          </p:nvSpPr>
          <p:spPr>
            <a:xfrm>
              <a:off x="3247795" y="7575697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switch</a:t>
              </a:r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문 </a:t>
              </a:r>
              <a:r>
                <a:rPr lang="en-US" altLang="ko-KR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break</a:t>
              </a:r>
              <a:endParaRPr lang="en-US" altLang="ko-KR" sz="105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36" name="순서도: 문서 35">
              <a:extLst>
                <a:ext uri="{FF2B5EF4-FFF2-40B4-BE49-F238E27FC236}">
                  <a16:creationId xmlns:a16="http://schemas.microsoft.com/office/drawing/2014/main" id="{25B6A91F-20B1-4B4D-89BF-DA6683D13668}"/>
                </a:ext>
              </a:extLst>
            </p:cNvPr>
            <p:cNvSpPr/>
            <p:nvPr/>
          </p:nvSpPr>
          <p:spPr>
            <a:xfrm>
              <a:off x="4870267" y="4707350"/>
              <a:ext cx="1312727" cy="323313"/>
            </a:xfrm>
            <a:prstGeom prst="flowChartDocumen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들어갔던 방임을 안내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52" name="순서도: 종속 처리 51">
              <a:extLst>
                <a:ext uri="{FF2B5EF4-FFF2-40B4-BE49-F238E27FC236}">
                  <a16:creationId xmlns:a16="http://schemas.microsoft.com/office/drawing/2014/main" id="{2634465D-F874-4F2C-AF6D-88A91A368DD2}"/>
                </a:ext>
              </a:extLst>
            </p:cNvPr>
            <p:cNvSpPr/>
            <p:nvPr/>
          </p:nvSpPr>
          <p:spPr>
            <a:xfrm>
              <a:off x="1627888" y="4205695"/>
              <a:ext cx="1312727" cy="323313"/>
            </a:xfrm>
            <a:prstGeom prst="flowChartPredefined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Choice</a:t>
              </a:r>
              <a:b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</a:br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Corrider</a:t>
              </a:r>
              <a:endParaRPr lang="en-US" altLang="ko-KR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1F866F1E-A8B9-40DA-B46F-5DB2187E63D0}"/>
                </a:ext>
              </a:extLst>
            </p:cNvPr>
            <p:cNvCxnSpPr>
              <a:cxnSpLocks/>
            </p:cNvCxnSpPr>
            <p:nvPr/>
          </p:nvCxnSpPr>
          <p:spPr>
            <a:xfrm>
              <a:off x="2280672" y="3329325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A786FEE2-6E38-4216-A22D-350B3E36225B}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>
              <a:off x="2284252" y="3822542"/>
              <a:ext cx="0" cy="383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순서도: 종속 처리 62">
              <a:extLst>
                <a:ext uri="{FF2B5EF4-FFF2-40B4-BE49-F238E27FC236}">
                  <a16:creationId xmlns:a16="http://schemas.microsoft.com/office/drawing/2014/main" id="{FE1B93FE-D6B0-4FF3-A938-C1F7BF223151}"/>
                </a:ext>
              </a:extLst>
            </p:cNvPr>
            <p:cNvSpPr/>
            <p:nvPr/>
          </p:nvSpPr>
          <p:spPr>
            <a:xfrm>
              <a:off x="3269689" y="6423949"/>
              <a:ext cx="1312727" cy="323313"/>
            </a:xfrm>
            <a:prstGeom prst="flowChartPredefined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Choice</a:t>
              </a:r>
              <a:b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</a:b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Room</a:t>
              </a:r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6C2CBCD-A7DC-48BA-B6D2-758DA4F0DE55}"/>
                </a:ext>
              </a:extLst>
            </p:cNvPr>
            <p:cNvCxnSpPr>
              <a:cxnSpLocks/>
            </p:cNvCxnSpPr>
            <p:nvPr/>
          </p:nvCxnSpPr>
          <p:spPr>
            <a:xfrm>
              <a:off x="2282463" y="4522632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BA1A7E4-C085-4E02-9E38-4C336B954004}"/>
                </a:ext>
              </a:extLst>
            </p:cNvPr>
            <p:cNvCxnSpPr>
              <a:cxnSpLocks/>
            </p:cNvCxnSpPr>
            <p:nvPr/>
          </p:nvCxnSpPr>
          <p:spPr>
            <a:xfrm>
              <a:off x="2282463" y="3992888"/>
              <a:ext cx="32527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1A74C4BD-49F4-48E1-A0EB-D08959E67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7426" y="3990124"/>
              <a:ext cx="0" cy="726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순서도: 판단 78">
              <a:extLst>
                <a:ext uri="{FF2B5EF4-FFF2-40B4-BE49-F238E27FC236}">
                  <a16:creationId xmlns:a16="http://schemas.microsoft.com/office/drawing/2014/main" id="{3F7E5B61-DEDA-4C0F-9D7C-99DAAD1EB430}"/>
                </a:ext>
              </a:extLst>
            </p:cNvPr>
            <p:cNvSpPr/>
            <p:nvPr/>
          </p:nvSpPr>
          <p:spPr>
            <a:xfrm>
              <a:off x="1627888" y="5219868"/>
              <a:ext cx="1312727" cy="323313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switch3</a:t>
              </a: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FC891970-5F34-46B9-89ED-B14A09569C4C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57" y="5051220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41273F1-37F7-45C9-95AF-864F4E673301}"/>
                </a:ext>
              </a:extLst>
            </p:cNvPr>
            <p:cNvSpPr txBox="1"/>
            <p:nvPr/>
          </p:nvSpPr>
          <p:spPr>
            <a:xfrm>
              <a:off x="1770062" y="4993801"/>
              <a:ext cx="5004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false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82" name="순서도: 종속 처리 81">
              <a:extLst>
                <a:ext uri="{FF2B5EF4-FFF2-40B4-BE49-F238E27FC236}">
                  <a16:creationId xmlns:a16="http://schemas.microsoft.com/office/drawing/2014/main" id="{C8D2A454-8F2E-4245-9A82-56D4DDE73A0D}"/>
                </a:ext>
              </a:extLst>
            </p:cNvPr>
            <p:cNvSpPr/>
            <p:nvPr/>
          </p:nvSpPr>
          <p:spPr>
            <a:xfrm>
              <a:off x="3269690" y="5238812"/>
              <a:ext cx="1312727" cy="323313"/>
            </a:xfrm>
            <a:prstGeom prst="flowChartPredefined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Choice</a:t>
              </a:r>
              <a:b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</a:b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Door</a:t>
              </a:r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D497A8F3-CB7E-4DDF-9E07-50F2A60D3CC6}"/>
                </a:ext>
              </a:extLst>
            </p:cNvPr>
            <p:cNvCxnSpPr>
              <a:cxnSpLocks/>
            </p:cNvCxnSpPr>
            <p:nvPr/>
          </p:nvCxnSpPr>
          <p:spPr>
            <a:xfrm>
              <a:off x="2942602" y="4876196"/>
              <a:ext cx="2941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329C064-A1AD-4C8A-B880-851F2359D237}"/>
                </a:ext>
              </a:extLst>
            </p:cNvPr>
            <p:cNvSpPr txBox="1"/>
            <p:nvPr/>
          </p:nvSpPr>
          <p:spPr>
            <a:xfrm>
              <a:off x="2831750" y="4610714"/>
              <a:ext cx="437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true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134F328-DE37-4325-91FA-1438EBE01AC2}"/>
                </a:ext>
              </a:extLst>
            </p:cNvPr>
            <p:cNvSpPr txBox="1"/>
            <p:nvPr/>
          </p:nvSpPr>
          <p:spPr>
            <a:xfrm>
              <a:off x="2925652" y="2892047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getExit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==2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89" name="순서도: 수행의 시작/종료 88">
              <a:extLst>
                <a:ext uri="{FF2B5EF4-FFF2-40B4-BE49-F238E27FC236}">
                  <a16:creationId xmlns:a16="http://schemas.microsoft.com/office/drawing/2014/main" id="{A55C415A-1E47-445C-8796-915FE2A5277A}"/>
                </a:ext>
              </a:extLst>
            </p:cNvPr>
            <p:cNvSpPr/>
            <p:nvPr/>
          </p:nvSpPr>
          <p:spPr>
            <a:xfrm>
              <a:off x="3785370" y="4205695"/>
              <a:ext cx="1312727" cy="32331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중단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663C224A-9E47-4AC0-8D83-5BD5E06978F8}"/>
                </a:ext>
              </a:extLst>
            </p:cNvPr>
            <p:cNvCxnSpPr>
              <a:cxnSpLocks/>
            </p:cNvCxnSpPr>
            <p:nvPr/>
          </p:nvCxnSpPr>
          <p:spPr>
            <a:xfrm>
              <a:off x="2939063" y="4367351"/>
              <a:ext cx="8463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26CD8BD-D3DE-4CFD-9241-B0C556D6E188}"/>
                </a:ext>
              </a:extLst>
            </p:cNvPr>
            <p:cNvSpPr txBox="1"/>
            <p:nvPr/>
          </p:nvSpPr>
          <p:spPr>
            <a:xfrm>
              <a:off x="2927443" y="4101869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getExit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==2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92" name="순서도: 판단 91">
              <a:extLst>
                <a:ext uri="{FF2B5EF4-FFF2-40B4-BE49-F238E27FC236}">
                  <a16:creationId xmlns:a16="http://schemas.microsoft.com/office/drawing/2014/main" id="{3FEEDB99-82EC-487A-A54C-19C75E6BE189}"/>
                </a:ext>
              </a:extLst>
            </p:cNvPr>
            <p:cNvSpPr/>
            <p:nvPr/>
          </p:nvSpPr>
          <p:spPr>
            <a:xfrm>
              <a:off x="3247795" y="4714601"/>
              <a:ext cx="1312727" cy="323313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isFlag</a:t>
              </a:r>
              <a:endParaRPr lang="en-US" altLang="ko-KR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8C318871-704E-4523-9607-1FAF2C2BE74B}"/>
                </a:ext>
              </a:extLst>
            </p:cNvPr>
            <p:cNvCxnSpPr>
              <a:cxnSpLocks/>
            </p:cNvCxnSpPr>
            <p:nvPr/>
          </p:nvCxnSpPr>
          <p:spPr>
            <a:xfrm>
              <a:off x="2268297" y="5047882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AA706C81-F54D-4BCD-A84A-B5BD1630DCF4}"/>
                </a:ext>
              </a:extLst>
            </p:cNvPr>
            <p:cNvCxnSpPr>
              <a:cxnSpLocks/>
            </p:cNvCxnSpPr>
            <p:nvPr/>
          </p:nvCxnSpPr>
          <p:spPr>
            <a:xfrm>
              <a:off x="4577674" y="4876015"/>
              <a:ext cx="2941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C8AFD71-B4F1-4DB3-ACF4-61CAC4C66359}"/>
                </a:ext>
              </a:extLst>
            </p:cNvPr>
            <p:cNvSpPr txBox="1"/>
            <p:nvPr/>
          </p:nvSpPr>
          <p:spPr>
            <a:xfrm>
              <a:off x="4466822" y="4610533"/>
              <a:ext cx="437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true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ED805A5-D9AB-470A-AFBD-869894D7440D}"/>
                </a:ext>
              </a:extLst>
            </p:cNvPr>
            <p:cNvSpPr txBox="1"/>
            <p:nvPr/>
          </p:nvSpPr>
          <p:spPr>
            <a:xfrm>
              <a:off x="3410765" y="4993387"/>
              <a:ext cx="5004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false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04" name="순서도: 수행의 시작/종료 103">
              <a:extLst>
                <a:ext uri="{FF2B5EF4-FFF2-40B4-BE49-F238E27FC236}">
                  <a16:creationId xmlns:a16="http://schemas.microsoft.com/office/drawing/2014/main" id="{30763221-973B-4173-9A7A-5764869B0A7A}"/>
                </a:ext>
              </a:extLst>
            </p:cNvPr>
            <p:cNvSpPr/>
            <p:nvPr/>
          </p:nvSpPr>
          <p:spPr>
            <a:xfrm>
              <a:off x="5448450" y="5238812"/>
              <a:ext cx="1312727" cy="32331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중단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0BA5E865-C225-45A6-9B45-86B81CCFBD75}"/>
                </a:ext>
              </a:extLst>
            </p:cNvPr>
            <p:cNvCxnSpPr>
              <a:cxnSpLocks/>
            </p:cNvCxnSpPr>
            <p:nvPr/>
          </p:nvCxnSpPr>
          <p:spPr>
            <a:xfrm>
              <a:off x="4602143" y="5400468"/>
              <a:ext cx="8463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BF7551D-9FC8-4E8E-9A24-FD8680BAE17A}"/>
                </a:ext>
              </a:extLst>
            </p:cNvPr>
            <p:cNvSpPr txBox="1"/>
            <p:nvPr/>
          </p:nvSpPr>
          <p:spPr>
            <a:xfrm>
              <a:off x="4590523" y="5134986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getExit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==2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599AC915-57F5-4C52-9221-E124067F1F4F}"/>
                </a:ext>
              </a:extLst>
            </p:cNvPr>
            <p:cNvCxnSpPr>
              <a:cxnSpLocks/>
            </p:cNvCxnSpPr>
            <p:nvPr/>
          </p:nvCxnSpPr>
          <p:spPr>
            <a:xfrm>
              <a:off x="5025667" y="5392093"/>
              <a:ext cx="0" cy="479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2407AA08-8BF3-4CB2-9F54-46A366B7B8CB}"/>
                </a:ext>
              </a:extLst>
            </p:cNvPr>
            <p:cNvCxnSpPr>
              <a:cxnSpLocks/>
            </p:cNvCxnSpPr>
            <p:nvPr/>
          </p:nvCxnSpPr>
          <p:spPr>
            <a:xfrm>
              <a:off x="5019486" y="5871568"/>
              <a:ext cx="4289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916E8D4-F438-4ADB-90C9-6A1ED6FF86CF}"/>
                </a:ext>
              </a:extLst>
            </p:cNvPr>
            <p:cNvSpPr txBox="1"/>
            <p:nvPr/>
          </p:nvSpPr>
          <p:spPr>
            <a:xfrm>
              <a:off x="4588587" y="5868214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getExit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==5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E611212D-1A6A-4CCB-8A63-2CCE769017A4}"/>
                </a:ext>
              </a:extLst>
            </p:cNvPr>
            <p:cNvCxnSpPr>
              <a:cxnSpLocks/>
            </p:cNvCxnSpPr>
            <p:nvPr/>
          </p:nvCxnSpPr>
          <p:spPr>
            <a:xfrm>
              <a:off x="6761177" y="5871211"/>
              <a:ext cx="4289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2EAE1C39-7963-4FDC-A736-B8177D803D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1792" y="3990124"/>
              <a:ext cx="0" cy="18810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1AE32DDE-5F46-44DA-92D0-8F1CD10B2BD9}"/>
                </a:ext>
              </a:extLst>
            </p:cNvPr>
            <p:cNvCxnSpPr>
              <a:cxnSpLocks/>
            </p:cNvCxnSpPr>
            <p:nvPr/>
          </p:nvCxnSpPr>
          <p:spPr>
            <a:xfrm>
              <a:off x="5536155" y="3990124"/>
              <a:ext cx="16551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B8F6C7E0-9E77-4E3F-BBC8-20ECBEFD06B3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57" y="5574635"/>
              <a:ext cx="0" cy="8342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C1D14B3-5860-4376-9DFE-2C39CCD9ABC7}"/>
                </a:ext>
              </a:extLst>
            </p:cNvPr>
            <p:cNvSpPr txBox="1"/>
            <p:nvPr/>
          </p:nvSpPr>
          <p:spPr>
            <a:xfrm>
              <a:off x="3068125" y="6175190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getExit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==1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23" name="순서도: 판단 122">
              <a:extLst>
                <a:ext uri="{FF2B5EF4-FFF2-40B4-BE49-F238E27FC236}">
                  <a16:creationId xmlns:a16="http://schemas.microsoft.com/office/drawing/2014/main" id="{34868C3A-1A8F-4C46-9AE4-BA988D098767}"/>
                </a:ext>
              </a:extLst>
            </p:cNvPr>
            <p:cNvSpPr/>
            <p:nvPr/>
          </p:nvSpPr>
          <p:spPr>
            <a:xfrm>
              <a:off x="1626968" y="5723796"/>
              <a:ext cx="1312727" cy="323313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switch4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21C5909-16B1-414A-BCA5-5ECE33DE31D0}"/>
                </a:ext>
              </a:extLst>
            </p:cNvPr>
            <p:cNvSpPr txBox="1"/>
            <p:nvPr/>
          </p:nvSpPr>
          <p:spPr>
            <a:xfrm>
              <a:off x="1769142" y="5497729"/>
              <a:ext cx="5004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false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1BC0599B-D4AE-4559-8305-DDE1B8973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67377" y="5551810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0FCD5BFB-32F9-4A9C-8495-DA838C3790CD}"/>
                </a:ext>
              </a:extLst>
            </p:cNvPr>
            <p:cNvCxnSpPr>
              <a:cxnSpLocks/>
              <a:endCxn id="92" idx="1"/>
            </p:cNvCxnSpPr>
            <p:nvPr/>
          </p:nvCxnSpPr>
          <p:spPr>
            <a:xfrm flipV="1">
              <a:off x="2953614" y="4876258"/>
              <a:ext cx="294181" cy="5049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82265C47-72D4-4E83-824D-62BD1A89ACEB}"/>
                </a:ext>
              </a:extLst>
            </p:cNvPr>
            <p:cNvCxnSpPr>
              <a:cxnSpLocks/>
              <a:endCxn id="92" idx="1"/>
            </p:cNvCxnSpPr>
            <p:nvPr/>
          </p:nvCxnSpPr>
          <p:spPr>
            <a:xfrm flipV="1">
              <a:off x="2953614" y="4876258"/>
              <a:ext cx="294181" cy="10007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A4AE2610-35BB-403E-9288-D2E4076B8471}"/>
                </a:ext>
              </a:extLst>
            </p:cNvPr>
            <p:cNvSpPr/>
            <p:nvPr/>
          </p:nvSpPr>
          <p:spPr>
            <a:xfrm>
              <a:off x="5448450" y="6899283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continue</a:t>
              </a:r>
            </a:p>
          </p:txBody>
        </p:sp>
        <p:sp>
          <p:nvSpPr>
            <p:cNvPr id="134" name="순서도: 수행의 시작/종료 133">
              <a:extLst>
                <a:ext uri="{FF2B5EF4-FFF2-40B4-BE49-F238E27FC236}">
                  <a16:creationId xmlns:a16="http://schemas.microsoft.com/office/drawing/2014/main" id="{A9CEE54D-1194-434E-B2A0-58FD54A24787}"/>
                </a:ext>
              </a:extLst>
            </p:cNvPr>
            <p:cNvSpPr/>
            <p:nvPr/>
          </p:nvSpPr>
          <p:spPr>
            <a:xfrm>
              <a:off x="5448450" y="6428540"/>
              <a:ext cx="1312727" cy="32331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중단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1F674A85-E72A-4D98-BDA4-0149BAA28F25}"/>
                </a:ext>
              </a:extLst>
            </p:cNvPr>
            <p:cNvCxnSpPr>
              <a:cxnSpLocks/>
            </p:cNvCxnSpPr>
            <p:nvPr/>
          </p:nvCxnSpPr>
          <p:spPr>
            <a:xfrm>
              <a:off x="4602143" y="6590196"/>
              <a:ext cx="8463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8450F94-6492-439A-99DD-FA9BFF979554}"/>
                </a:ext>
              </a:extLst>
            </p:cNvPr>
            <p:cNvSpPr txBox="1"/>
            <p:nvPr/>
          </p:nvSpPr>
          <p:spPr>
            <a:xfrm>
              <a:off x="4590523" y="6324714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getExit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==2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7EEDB2A2-5A6F-4C15-B30D-373F122F66AB}"/>
                </a:ext>
              </a:extLst>
            </p:cNvPr>
            <p:cNvCxnSpPr>
              <a:cxnSpLocks/>
            </p:cNvCxnSpPr>
            <p:nvPr/>
          </p:nvCxnSpPr>
          <p:spPr>
            <a:xfrm>
              <a:off x="5025667" y="6581821"/>
              <a:ext cx="0" cy="479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2C6FBD8B-B5C7-498B-AF5E-BD3B2C7B19A5}"/>
                </a:ext>
              </a:extLst>
            </p:cNvPr>
            <p:cNvCxnSpPr>
              <a:cxnSpLocks/>
            </p:cNvCxnSpPr>
            <p:nvPr/>
          </p:nvCxnSpPr>
          <p:spPr>
            <a:xfrm>
              <a:off x="5019486" y="7061296"/>
              <a:ext cx="4289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2762862-63D4-452F-BA39-BCF7EF25C56B}"/>
                </a:ext>
              </a:extLst>
            </p:cNvPr>
            <p:cNvSpPr txBox="1"/>
            <p:nvPr/>
          </p:nvSpPr>
          <p:spPr>
            <a:xfrm>
              <a:off x="4588587" y="7057942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getExit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==5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A163E2DE-E912-4373-9D1D-E8F63C62482C}"/>
                </a:ext>
              </a:extLst>
            </p:cNvPr>
            <p:cNvCxnSpPr>
              <a:cxnSpLocks/>
            </p:cNvCxnSpPr>
            <p:nvPr/>
          </p:nvCxnSpPr>
          <p:spPr>
            <a:xfrm>
              <a:off x="6761177" y="7060939"/>
              <a:ext cx="8016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C19793D1-EBB8-4D51-8CE4-AEF7CAB46C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3325" y="3990124"/>
              <a:ext cx="0" cy="30678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E61B4239-8D38-40D5-978C-5D9F794DFD4B}"/>
                </a:ext>
              </a:extLst>
            </p:cNvPr>
            <p:cNvCxnSpPr>
              <a:cxnSpLocks/>
            </p:cNvCxnSpPr>
            <p:nvPr/>
          </p:nvCxnSpPr>
          <p:spPr>
            <a:xfrm>
              <a:off x="7181792" y="3990124"/>
              <a:ext cx="3727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016BBDE4-6977-49D0-B900-33D56EEB3C51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57" y="6738020"/>
              <a:ext cx="0" cy="8342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81559FB-BB22-4B13-A494-1BE5232F9EC6}"/>
                </a:ext>
              </a:extLst>
            </p:cNvPr>
            <p:cNvSpPr txBox="1"/>
            <p:nvPr/>
          </p:nvSpPr>
          <p:spPr>
            <a:xfrm>
              <a:off x="3068125" y="7338575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getExit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==4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7913C43E-F716-4ABE-8366-0D0460FBF14C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56" y="7897375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071F176E-6840-4BD0-A232-54504DEFF43B}"/>
                </a:ext>
              </a:extLst>
            </p:cNvPr>
            <p:cNvSpPr/>
            <p:nvPr/>
          </p:nvSpPr>
          <p:spPr>
            <a:xfrm>
              <a:off x="3264947" y="8060685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If</a:t>
              </a:r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문</a:t>
              </a:r>
              <a:endParaRPr lang="en-US" altLang="ko-KR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(</a:t>
              </a:r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열쇠 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3</a:t>
              </a:r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개 모두 모으면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)</a:t>
              </a:r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 </a:t>
              </a:r>
              <a:endParaRPr lang="en-US" altLang="ko-KR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C5A1EAD-29D8-4343-83F9-AE3D503FE272}"/>
                </a:ext>
              </a:extLst>
            </p:cNvPr>
            <p:cNvSpPr txBox="1"/>
            <p:nvPr/>
          </p:nvSpPr>
          <p:spPr>
            <a:xfrm>
              <a:off x="3466216" y="8444146"/>
              <a:ext cx="437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true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F30AD4E2-6445-4D83-AFA7-51814362A130}"/>
                </a:ext>
              </a:extLst>
            </p:cNvPr>
            <p:cNvCxnSpPr>
              <a:cxnSpLocks/>
            </p:cNvCxnSpPr>
            <p:nvPr/>
          </p:nvCxnSpPr>
          <p:spPr>
            <a:xfrm>
              <a:off x="4582416" y="8222341"/>
              <a:ext cx="33423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64826C80-E3B3-4E2C-B6A9-8A4B10F7FC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4784" y="3990124"/>
              <a:ext cx="0" cy="42322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3EAAEE9A-3DCF-408B-A8BC-186C3C5965C6}"/>
                </a:ext>
              </a:extLst>
            </p:cNvPr>
            <p:cNvCxnSpPr>
              <a:cxnSpLocks/>
            </p:cNvCxnSpPr>
            <p:nvPr/>
          </p:nvCxnSpPr>
          <p:spPr>
            <a:xfrm>
              <a:off x="7553325" y="3990124"/>
              <a:ext cx="3799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B4402DD4-D49E-4848-8CFF-C3D5B7FD605D}"/>
                </a:ext>
              </a:extLst>
            </p:cNvPr>
            <p:cNvCxnSpPr>
              <a:cxnSpLocks/>
            </p:cNvCxnSpPr>
            <p:nvPr/>
          </p:nvCxnSpPr>
          <p:spPr>
            <a:xfrm>
              <a:off x="3902809" y="8766464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A976C920-E4BD-444E-8F5A-E5D716196E25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56" y="8383998"/>
              <a:ext cx="0" cy="383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순서도: 종속 처리 168">
              <a:extLst>
                <a:ext uri="{FF2B5EF4-FFF2-40B4-BE49-F238E27FC236}">
                  <a16:creationId xmlns:a16="http://schemas.microsoft.com/office/drawing/2014/main" id="{D8ECF674-00E1-4D17-BED3-3D093FEA1503}"/>
                </a:ext>
              </a:extLst>
            </p:cNvPr>
            <p:cNvSpPr/>
            <p:nvPr/>
          </p:nvSpPr>
          <p:spPr>
            <a:xfrm>
              <a:off x="3236783" y="8952744"/>
              <a:ext cx="1312727" cy="323313"/>
            </a:xfrm>
            <a:prstGeom prst="flowChartPredefined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ExitDoor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70" name="순서도: 처리 169">
              <a:extLst>
                <a:ext uri="{FF2B5EF4-FFF2-40B4-BE49-F238E27FC236}">
                  <a16:creationId xmlns:a16="http://schemas.microsoft.com/office/drawing/2014/main" id="{0546BDCE-B704-48C7-B803-18DCE3EA4D21}"/>
                </a:ext>
              </a:extLst>
            </p:cNvPr>
            <p:cNvSpPr/>
            <p:nvPr/>
          </p:nvSpPr>
          <p:spPr>
            <a:xfrm>
              <a:off x="3236783" y="9966596"/>
              <a:ext cx="1312727" cy="323313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시간 체크 끝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2C0360AB-A91E-4635-90E4-705B6F338E7C}"/>
                </a:ext>
              </a:extLst>
            </p:cNvPr>
            <p:cNvSpPr/>
            <p:nvPr/>
          </p:nvSpPr>
          <p:spPr>
            <a:xfrm>
              <a:off x="3236783" y="9453673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지문 실행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974C2911-4862-4701-80EC-8F6320FB613E}"/>
                </a:ext>
              </a:extLst>
            </p:cNvPr>
            <p:cNvSpPr/>
            <p:nvPr/>
          </p:nvSpPr>
          <p:spPr>
            <a:xfrm>
              <a:off x="3236781" y="10485196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BGM </a:t>
              </a:r>
              <a:r>
                <a: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종료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9C775843-4B65-4DB1-9FCF-E135BA3EC2D6}"/>
                </a:ext>
              </a:extLst>
            </p:cNvPr>
            <p:cNvCxnSpPr>
              <a:cxnSpLocks/>
              <a:endCxn id="171" idx="0"/>
            </p:cNvCxnSpPr>
            <p:nvPr/>
          </p:nvCxnSpPr>
          <p:spPr>
            <a:xfrm>
              <a:off x="3893146" y="9273957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>
              <a:extLst>
                <a:ext uri="{FF2B5EF4-FFF2-40B4-BE49-F238E27FC236}">
                  <a16:creationId xmlns:a16="http://schemas.microsoft.com/office/drawing/2014/main" id="{67B27B57-57AB-48E4-A759-5F7E6782B883}"/>
                </a:ext>
              </a:extLst>
            </p:cNvPr>
            <p:cNvCxnSpPr>
              <a:cxnSpLocks/>
            </p:cNvCxnSpPr>
            <p:nvPr/>
          </p:nvCxnSpPr>
          <p:spPr>
            <a:xfrm>
              <a:off x="3893146" y="9781055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6AF27D17-F0B7-4DFC-87A8-954444E40B0C}"/>
                </a:ext>
              </a:extLst>
            </p:cNvPr>
            <p:cNvCxnSpPr>
              <a:cxnSpLocks/>
            </p:cNvCxnSpPr>
            <p:nvPr/>
          </p:nvCxnSpPr>
          <p:spPr>
            <a:xfrm>
              <a:off x="3893145" y="10304214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순서도: 문서 175">
              <a:extLst>
                <a:ext uri="{FF2B5EF4-FFF2-40B4-BE49-F238E27FC236}">
                  <a16:creationId xmlns:a16="http://schemas.microsoft.com/office/drawing/2014/main" id="{81A0A784-C21D-485D-BB4A-4BEB49151247}"/>
                </a:ext>
              </a:extLst>
            </p:cNvPr>
            <p:cNvSpPr/>
            <p:nvPr/>
          </p:nvSpPr>
          <p:spPr>
            <a:xfrm>
              <a:off x="3246445" y="10986464"/>
              <a:ext cx="1312727" cy="323313"/>
            </a:xfrm>
            <a:prstGeom prst="flowChartDocumen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게임 종료 문구 출력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187667FD-45F9-4FAB-AE0D-5A9DE6B29D93}"/>
                </a:ext>
              </a:extLst>
            </p:cNvPr>
            <p:cNvCxnSpPr>
              <a:cxnSpLocks/>
            </p:cNvCxnSpPr>
            <p:nvPr/>
          </p:nvCxnSpPr>
          <p:spPr>
            <a:xfrm>
              <a:off x="3893143" y="10806409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E9781FB8-EF82-413C-8C94-808AC253B32B}"/>
                </a:ext>
              </a:extLst>
            </p:cNvPr>
            <p:cNvSpPr txBox="1"/>
            <p:nvPr/>
          </p:nvSpPr>
          <p:spPr>
            <a:xfrm>
              <a:off x="4561200" y="8004850"/>
              <a:ext cx="5004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false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</p:grp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2A90331E-5A05-4274-8CCD-0B021E45C50F}"/>
              </a:ext>
            </a:extLst>
          </p:cNvPr>
          <p:cNvSpPr/>
          <p:nvPr/>
        </p:nvSpPr>
        <p:spPr>
          <a:xfrm>
            <a:off x="491490" y="0"/>
            <a:ext cx="8074287" cy="720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CABCE3-981E-4E37-911D-031E5482B38F}"/>
              </a:ext>
            </a:extLst>
          </p:cNvPr>
          <p:cNvSpPr/>
          <p:nvPr/>
        </p:nvSpPr>
        <p:spPr>
          <a:xfrm>
            <a:off x="491490" y="358594"/>
            <a:ext cx="1489710" cy="354106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Console</a:t>
            </a:r>
            <a:endParaRPr lang="ko-KR" altLang="en-US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8E3ABC-730A-419E-8D83-D4239C088171}"/>
              </a:ext>
            </a:extLst>
          </p:cNvPr>
          <p:cNvSpPr/>
          <p:nvPr/>
        </p:nvSpPr>
        <p:spPr>
          <a:xfrm>
            <a:off x="1981200" y="358594"/>
            <a:ext cx="1489710" cy="3541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600" dirty="0">
                <a:solidFill>
                  <a:prstClr val="white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코드 구성 </a:t>
            </a:r>
            <a:r>
              <a:rPr lang="en-US" altLang="ko-KR" sz="600" dirty="0">
                <a:solidFill>
                  <a:prstClr val="white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with </a:t>
            </a:r>
            <a:r>
              <a:rPr lang="ko-KR" altLang="en-US" sz="600" dirty="0">
                <a:solidFill>
                  <a:prstClr val="white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알고리즘</a:t>
            </a:r>
            <a:endParaRPr lang="ko-KR" altLang="en-US" dirty="0">
              <a:solidFill>
                <a:prstClr val="white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0174C20-B508-4D70-BCA0-58E6AA086789}"/>
              </a:ext>
            </a:extLst>
          </p:cNvPr>
          <p:cNvSpPr/>
          <p:nvPr/>
        </p:nvSpPr>
        <p:spPr>
          <a:xfrm>
            <a:off x="243839" y="6512344"/>
            <a:ext cx="8074287" cy="345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DA9BF5-1099-4DF9-9804-47BF8587BC31}"/>
              </a:ext>
            </a:extLst>
          </p:cNvPr>
          <p:cNvSpPr/>
          <p:nvPr/>
        </p:nvSpPr>
        <p:spPr>
          <a:xfrm>
            <a:off x="491490" y="712700"/>
            <a:ext cx="8074287" cy="5791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0" name="순서도: 종속 처리 99">
            <a:extLst>
              <a:ext uri="{FF2B5EF4-FFF2-40B4-BE49-F238E27FC236}">
                <a16:creationId xmlns:a16="http://schemas.microsoft.com/office/drawing/2014/main" id="{BDE66545-F171-4F6B-BE54-9AF3A0DE1218}"/>
              </a:ext>
            </a:extLst>
          </p:cNvPr>
          <p:cNvSpPr/>
          <p:nvPr/>
        </p:nvSpPr>
        <p:spPr>
          <a:xfrm>
            <a:off x="2980515" y="2627677"/>
            <a:ext cx="1312727" cy="323313"/>
          </a:xfrm>
          <a:prstGeom prst="flowChartPredefined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ExitDoor</a:t>
            </a:r>
            <a:endParaRPr lang="en-US" altLang="ko-KR" sz="12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01" name="순서도: 처리 100">
            <a:extLst>
              <a:ext uri="{FF2B5EF4-FFF2-40B4-BE49-F238E27FC236}">
                <a16:creationId xmlns:a16="http://schemas.microsoft.com/office/drawing/2014/main" id="{A7DBFCF3-2B5F-485E-BCA6-580A3E37E6A5}"/>
              </a:ext>
            </a:extLst>
          </p:cNvPr>
          <p:cNvSpPr/>
          <p:nvPr/>
        </p:nvSpPr>
        <p:spPr>
          <a:xfrm>
            <a:off x="2992952" y="3128709"/>
            <a:ext cx="1312727" cy="323313"/>
          </a:xfrm>
          <a:prstGeom prst="flowChart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지문 실행</a:t>
            </a:r>
          </a:p>
        </p:txBody>
      </p:sp>
      <p:sp>
        <p:nvSpPr>
          <p:cNvPr id="102" name="순서도: 처리 101">
            <a:extLst>
              <a:ext uri="{FF2B5EF4-FFF2-40B4-BE49-F238E27FC236}">
                <a16:creationId xmlns:a16="http://schemas.microsoft.com/office/drawing/2014/main" id="{592B01AC-954C-42F1-BC53-A62925465D4E}"/>
              </a:ext>
            </a:extLst>
          </p:cNvPr>
          <p:cNvSpPr/>
          <p:nvPr/>
        </p:nvSpPr>
        <p:spPr>
          <a:xfrm>
            <a:off x="2989936" y="3641632"/>
            <a:ext cx="1312727" cy="323313"/>
          </a:xfrm>
          <a:prstGeom prst="flowChart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시간 체크 끝</a:t>
            </a:r>
          </a:p>
        </p:txBody>
      </p:sp>
      <p:sp>
        <p:nvSpPr>
          <p:cNvPr id="103" name="순서도: 처리 102">
            <a:extLst>
              <a:ext uri="{FF2B5EF4-FFF2-40B4-BE49-F238E27FC236}">
                <a16:creationId xmlns:a16="http://schemas.microsoft.com/office/drawing/2014/main" id="{F4FDCD90-9265-41AF-8B02-570CF3F55431}"/>
              </a:ext>
            </a:extLst>
          </p:cNvPr>
          <p:cNvSpPr/>
          <p:nvPr/>
        </p:nvSpPr>
        <p:spPr>
          <a:xfrm>
            <a:off x="2989936" y="4157030"/>
            <a:ext cx="1312727" cy="323313"/>
          </a:xfrm>
          <a:prstGeom prst="flowChart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BGM </a:t>
            </a:r>
            <a:r>
              <a:rPr lang="ko-KR" altLang="en-US" sz="12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종료</a:t>
            </a:r>
          </a:p>
        </p:txBody>
      </p:sp>
      <p:sp>
        <p:nvSpPr>
          <p:cNvPr id="108" name="순서도: 문서 107">
            <a:extLst>
              <a:ext uri="{FF2B5EF4-FFF2-40B4-BE49-F238E27FC236}">
                <a16:creationId xmlns:a16="http://schemas.microsoft.com/office/drawing/2014/main" id="{9B247425-A051-4277-8712-A2E1273D41BB}"/>
              </a:ext>
            </a:extLst>
          </p:cNvPr>
          <p:cNvSpPr/>
          <p:nvPr/>
        </p:nvSpPr>
        <p:spPr>
          <a:xfrm>
            <a:off x="3004559" y="4652220"/>
            <a:ext cx="1312727" cy="323313"/>
          </a:xfrm>
          <a:prstGeom prst="flowChartDocument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게임 종료 문구 출력</a:t>
            </a:r>
          </a:p>
        </p:txBody>
      </p:sp>
    </p:spTree>
    <p:extLst>
      <p:ext uri="{BB962C8B-B14F-4D97-AF65-F5344CB8AC3E}">
        <p14:creationId xmlns:p14="http://schemas.microsoft.com/office/powerpoint/2010/main" val="205218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-0.5474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8" grpId="0" animBg="1"/>
      <p:bldP spid="10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16E4A02C-E0D4-447B-92E7-A1B0348A7D98}"/>
              </a:ext>
            </a:extLst>
          </p:cNvPr>
          <p:cNvGrpSpPr/>
          <p:nvPr/>
        </p:nvGrpSpPr>
        <p:grpSpPr>
          <a:xfrm>
            <a:off x="1010039" y="853446"/>
            <a:ext cx="7086802" cy="7059392"/>
            <a:chOff x="646847" y="858332"/>
            <a:chExt cx="7804141" cy="772157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C43A42-C377-4E73-AE74-404D26EB1E42}"/>
                </a:ext>
              </a:extLst>
            </p:cNvPr>
            <p:cNvSpPr txBox="1"/>
            <p:nvPr/>
          </p:nvSpPr>
          <p:spPr>
            <a:xfrm>
              <a:off x="5265308" y="875630"/>
              <a:ext cx="31856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6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ChoiceRoom1 Class </a:t>
              </a:r>
              <a:br>
                <a:rPr lang="en-US" altLang="ko-KR" sz="16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</a:br>
              <a:r>
                <a:rPr lang="en-US" altLang="ko-KR" sz="16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public void choice() </a:t>
              </a:r>
              <a:r>
                <a:rPr lang="ko-KR" altLang="en-US" sz="16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알고리즘</a:t>
              </a:r>
            </a:p>
          </p:txBody>
        </p:sp>
        <p:sp>
          <p:nvSpPr>
            <p:cNvPr id="10" name="순서도: 수행의 시작/종료 9">
              <a:extLst>
                <a:ext uri="{FF2B5EF4-FFF2-40B4-BE49-F238E27FC236}">
                  <a16:creationId xmlns:a16="http://schemas.microsoft.com/office/drawing/2014/main" id="{93B21718-2B3A-4A23-A254-EF9437040690}"/>
                </a:ext>
              </a:extLst>
            </p:cNvPr>
            <p:cNvSpPr/>
            <p:nvPr/>
          </p:nvSpPr>
          <p:spPr>
            <a:xfrm>
              <a:off x="3186415" y="858332"/>
              <a:ext cx="1312727" cy="32331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메인클래스에서</a:t>
              </a:r>
              <a:r>
                <a:rPr lang="ko-KR" altLang="en-US" sz="9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 호출 시 진행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6A3C4A5-7246-4A75-8CE1-39F252BAB91E}"/>
                </a:ext>
              </a:extLst>
            </p:cNvPr>
            <p:cNvSpPr/>
            <p:nvPr/>
          </p:nvSpPr>
          <p:spPr>
            <a:xfrm>
              <a:off x="3186411" y="1374093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sleep(int</a:t>
              </a:r>
              <a:r>
                <a:rPr lang="ko-KR" altLang="en-US" sz="11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 </a:t>
              </a:r>
              <a:r>
                <a:rPr lang="en-US" altLang="ko-KR" sz="11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time)</a:t>
              </a:r>
            </a:p>
          </p:txBody>
        </p:sp>
        <p:sp>
          <p:nvSpPr>
            <p:cNvPr id="13" name="순서도: 데이터 12">
              <a:extLst>
                <a:ext uri="{FF2B5EF4-FFF2-40B4-BE49-F238E27FC236}">
                  <a16:creationId xmlns:a16="http://schemas.microsoft.com/office/drawing/2014/main" id="{3675A6D7-DB5E-4A8A-957A-64C45E6AE4AD}"/>
                </a:ext>
              </a:extLst>
            </p:cNvPr>
            <p:cNvSpPr/>
            <p:nvPr/>
          </p:nvSpPr>
          <p:spPr>
            <a:xfrm>
              <a:off x="3151311" y="2933759"/>
              <a:ext cx="1312727" cy="323313"/>
            </a:xfrm>
            <a:prstGeom prst="flowChartInputOutpu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sc.next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()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5602E42-50F1-4F54-8693-A7D1830A5105}"/>
                </a:ext>
              </a:extLst>
            </p:cNvPr>
            <p:cNvSpPr/>
            <p:nvPr/>
          </p:nvSpPr>
          <p:spPr>
            <a:xfrm>
              <a:off x="5279830" y="5572182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스탯이</a:t>
              </a:r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 저장된 메모장 </a:t>
              </a:r>
              <a:r>
                <a:rPr lang="ko-KR" altLang="en-US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읽어오기</a:t>
              </a:r>
              <a:endParaRPr lang="en-US" altLang="ko-KR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7" name="순서도: 판단 16">
              <a:extLst>
                <a:ext uri="{FF2B5EF4-FFF2-40B4-BE49-F238E27FC236}">
                  <a16:creationId xmlns:a16="http://schemas.microsoft.com/office/drawing/2014/main" id="{44C7B3E5-16AA-4611-8E8B-146270D04721}"/>
                </a:ext>
              </a:extLst>
            </p:cNvPr>
            <p:cNvSpPr/>
            <p:nvPr/>
          </p:nvSpPr>
          <p:spPr>
            <a:xfrm>
              <a:off x="3187335" y="3445485"/>
              <a:ext cx="1312727" cy="323313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switch1</a:t>
              </a:r>
            </a:p>
          </p:txBody>
        </p:sp>
        <p:sp>
          <p:nvSpPr>
            <p:cNvPr id="19" name="순서도: 연결자 18">
              <a:extLst>
                <a:ext uri="{FF2B5EF4-FFF2-40B4-BE49-F238E27FC236}">
                  <a16:creationId xmlns:a16="http://schemas.microsoft.com/office/drawing/2014/main" id="{B65A388A-ED30-4ACE-9FC5-A1070C4871BA}"/>
                </a:ext>
              </a:extLst>
            </p:cNvPr>
            <p:cNvSpPr/>
            <p:nvPr/>
          </p:nvSpPr>
          <p:spPr>
            <a:xfrm>
              <a:off x="5824402" y="8296315"/>
              <a:ext cx="258039" cy="283594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CC6FCE84-DA73-43A4-8784-97393A8787DC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3842774" y="1194377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07BBCC4-7468-4004-AB2B-014659D71F0D}"/>
                </a:ext>
              </a:extLst>
            </p:cNvPr>
            <p:cNvCxnSpPr>
              <a:cxnSpLocks/>
            </p:cNvCxnSpPr>
            <p:nvPr/>
          </p:nvCxnSpPr>
          <p:spPr>
            <a:xfrm>
              <a:off x="3842774" y="1701475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A2F3E3D-2DBB-4AAF-99F9-5740A300655C}"/>
                </a:ext>
              </a:extLst>
            </p:cNvPr>
            <p:cNvCxnSpPr>
              <a:cxnSpLocks/>
            </p:cNvCxnSpPr>
            <p:nvPr/>
          </p:nvCxnSpPr>
          <p:spPr>
            <a:xfrm>
              <a:off x="3842773" y="2224634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2250B2B-976E-4B90-A556-C4CF7A6E0DB6}"/>
                </a:ext>
              </a:extLst>
            </p:cNvPr>
            <p:cNvCxnSpPr>
              <a:cxnSpLocks/>
            </p:cNvCxnSpPr>
            <p:nvPr/>
          </p:nvCxnSpPr>
          <p:spPr>
            <a:xfrm>
              <a:off x="5932907" y="6424442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C23A797-E65B-4F7E-83A4-6C2F3431DF80}"/>
                </a:ext>
              </a:extLst>
            </p:cNvPr>
            <p:cNvCxnSpPr>
              <a:cxnSpLocks/>
            </p:cNvCxnSpPr>
            <p:nvPr/>
          </p:nvCxnSpPr>
          <p:spPr>
            <a:xfrm>
              <a:off x="1153274" y="2802789"/>
              <a:ext cx="26973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FDDB503-D1B2-4AF7-9382-10317EEA01FA}"/>
                </a:ext>
              </a:extLst>
            </p:cNvPr>
            <p:cNvGrpSpPr/>
            <p:nvPr/>
          </p:nvGrpSpPr>
          <p:grpSpPr>
            <a:xfrm>
              <a:off x="646847" y="2407703"/>
              <a:ext cx="7756789" cy="5716640"/>
              <a:chOff x="1903113" y="4491450"/>
              <a:chExt cx="3742064" cy="5118231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DB55AAF-0278-4FFF-AAA7-9109C8A61AD0}"/>
                  </a:ext>
                </a:extLst>
              </p:cNvPr>
              <p:cNvSpPr/>
              <p:nvPr/>
            </p:nvSpPr>
            <p:spPr>
              <a:xfrm>
                <a:off x="1903113" y="4491450"/>
                <a:ext cx="3742064" cy="51182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endParaRPr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FAB70685-AD47-4E52-9127-BB0E0FE3B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9763" y="4771658"/>
                <a:ext cx="373231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BAD83BC-2467-4215-BE45-7DBE2BA4F979}"/>
                  </a:ext>
                </a:extLst>
              </p:cNvPr>
              <p:cNvSpPr txBox="1"/>
              <p:nvPr/>
            </p:nvSpPr>
            <p:spPr>
              <a:xfrm>
                <a:off x="1903113" y="4505263"/>
                <a:ext cx="1103065" cy="2712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netmarble Medium" panose="02020603020101020101" pitchFamily="18" charset="-127"/>
                    <a:ea typeface="netmarble Medium" panose="02020603020101020101" pitchFamily="18" charset="-127"/>
                  </a:rPr>
                  <a:t>do ~ while(</a:t>
                </a:r>
                <a:r>
                  <a:rPr lang="en-US" altLang="ko-KR" sz="1200" dirty="0" err="1">
                    <a:latin typeface="netmarble Medium" panose="02020603020101020101" pitchFamily="18" charset="-127"/>
                    <a:ea typeface="netmarble Medium" panose="02020603020101020101" pitchFamily="18" charset="-127"/>
                  </a:rPr>
                  <a:t>getExit</a:t>
                </a:r>
                <a:r>
                  <a:rPr lang="en-US" altLang="ko-KR" sz="1200" dirty="0">
                    <a:latin typeface="netmarble Medium" panose="02020603020101020101" pitchFamily="18" charset="-127"/>
                    <a:ea typeface="netmarble Medium" panose="02020603020101020101" pitchFamily="18" charset="-127"/>
                  </a:rPr>
                  <a:t>() &lt; 1)</a:t>
                </a:r>
                <a:endParaRPr lang="ko-KR" altLang="en-US" sz="1200" dirty="0">
                  <a:latin typeface="netmarble Medium" panose="02020603020101020101" pitchFamily="18" charset="-127"/>
                  <a:ea typeface="netmarble Medium" panose="02020603020101020101" pitchFamily="18" charset="-127"/>
                </a:endParaRPr>
              </a:p>
            </p:txBody>
          </p:sp>
        </p:grp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A786FEE2-6E38-4216-A22D-350B3E36225B}"/>
                </a:ext>
              </a:extLst>
            </p:cNvPr>
            <p:cNvCxnSpPr>
              <a:cxnSpLocks/>
            </p:cNvCxnSpPr>
            <p:nvPr/>
          </p:nvCxnSpPr>
          <p:spPr>
            <a:xfrm>
              <a:off x="3850579" y="2741342"/>
              <a:ext cx="0" cy="194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6C2CBCD-A7DC-48BA-B6D2-758DA4F0DE55}"/>
                </a:ext>
              </a:extLst>
            </p:cNvPr>
            <p:cNvCxnSpPr>
              <a:cxnSpLocks/>
            </p:cNvCxnSpPr>
            <p:nvPr/>
          </p:nvCxnSpPr>
          <p:spPr>
            <a:xfrm>
              <a:off x="3841910" y="3253516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BA1A7E4-C085-4E02-9E38-4C336B954004}"/>
                </a:ext>
              </a:extLst>
            </p:cNvPr>
            <p:cNvCxnSpPr>
              <a:cxnSpLocks/>
            </p:cNvCxnSpPr>
            <p:nvPr/>
          </p:nvCxnSpPr>
          <p:spPr>
            <a:xfrm>
              <a:off x="6164754" y="4430437"/>
              <a:ext cx="8364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1A74C4BD-49F4-48E1-A0EB-D08959E67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9440" y="2797357"/>
              <a:ext cx="0" cy="13582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순서도: 판단 78">
              <a:extLst>
                <a:ext uri="{FF2B5EF4-FFF2-40B4-BE49-F238E27FC236}">
                  <a16:creationId xmlns:a16="http://schemas.microsoft.com/office/drawing/2014/main" id="{3F7E5B61-DEDA-4C0F-9D7C-99DAAD1EB430}"/>
                </a:ext>
              </a:extLst>
            </p:cNvPr>
            <p:cNvSpPr/>
            <p:nvPr/>
          </p:nvSpPr>
          <p:spPr>
            <a:xfrm>
              <a:off x="3187335" y="3950752"/>
              <a:ext cx="1312727" cy="323313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switch2</a:t>
              </a: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FC891970-5F34-46B9-89ED-B14A09569C4C}"/>
                </a:ext>
              </a:extLst>
            </p:cNvPr>
            <p:cNvCxnSpPr>
              <a:cxnSpLocks/>
            </p:cNvCxnSpPr>
            <p:nvPr/>
          </p:nvCxnSpPr>
          <p:spPr>
            <a:xfrm>
              <a:off x="5921390" y="5381968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41273F1-37F7-45C9-95AF-864F4E673301}"/>
                </a:ext>
              </a:extLst>
            </p:cNvPr>
            <p:cNvSpPr txBox="1"/>
            <p:nvPr/>
          </p:nvSpPr>
          <p:spPr>
            <a:xfrm>
              <a:off x="3329509" y="3724685"/>
              <a:ext cx="5004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false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D497A8F3-CB7E-4DDF-9E07-50F2A60D3CC6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4500062" y="3602964"/>
              <a:ext cx="783897" cy="41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329C064-A1AD-4C8A-B880-851F2359D237}"/>
                </a:ext>
              </a:extLst>
            </p:cNvPr>
            <p:cNvSpPr txBox="1"/>
            <p:nvPr/>
          </p:nvSpPr>
          <p:spPr>
            <a:xfrm>
              <a:off x="4391197" y="3341598"/>
              <a:ext cx="437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true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134F328-DE37-4325-91FA-1438EBE01AC2}"/>
                </a:ext>
              </a:extLst>
            </p:cNvPr>
            <p:cNvSpPr txBox="1"/>
            <p:nvPr/>
          </p:nvSpPr>
          <p:spPr>
            <a:xfrm>
              <a:off x="6029139" y="8300040"/>
              <a:ext cx="10823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Main</a:t>
              </a:r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으로 </a:t>
              </a:r>
              <a:r>
                <a:rPr lang="ko-KR" altLang="en-US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돌아감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663C224A-9E47-4AC0-8D83-5BD5E06978F8}"/>
                </a:ext>
              </a:extLst>
            </p:cNvPr>
            <p:cNvCxnSpPr>
              <a:cxnSpLocks/>
            </p:cNvCxnSpPr>
            <p:nvPr/>
          </p:nvCxnSpPr>
          <p:spPr>
            <a:xfrm>
              <a:off x="885825" y="2797357"/>
              <a:ext cx="2674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순서도: 판단 91">
              <a:extLst>
                <a:ext uri="{FF2B5EF4-FFF2-40B4-BE49-F238E27FC236}">
                  <a16:creationId xmlns:a16="http://schemas.microsoft.com/office/drawing/2014/main" id="{3FEEDB99-82EC-487A-A54C-19C75E6BE189}"/>
                </a:ext>
              </a:extLst>
            </p:cNvPr>
            <p:cNvSpPr/>
            <p:nvPr/>
          </p:nvSpPr>
          <p:spPr>
            <a:xfrm>
              <a:off x="5272280" y="5054212"/>
              <a:ext cx="1312727" cy="323313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정답여부</a:t>
              </a:r>
              <a:endParaRPr lang="en-US" altLang="ko-KR" sz="9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8C318871-704E-4523-9607-1FAF2C2BE74B}"/>
                </a:ext>
              </a:extLst>
            </p:cNvPr>
            <p:cNvCxnSpPr>
              <a:cxnSpLocks/>
            </p:cNvCxnSpPr>
            <p:nvPr/>
          </p:nvCxnSpPr>
          <p:spPr>
            <a:xfrm>
              <a:off x="3827744" y="3778766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C8AFD71-B4F1-4DB3-ACF4-61CAC4C66359}"/>
                </a:ext>
              </a:extLst>
            </p:cNvPr>
            <p:cNvSpPr txBox="1"/>
            <p:nvPr/>
          </p:nvSpPr>
          <p:spPr>
            <a:xfrm>
              <a:off x="6471823" y="4981060"/>
              <a:ext cx="551115" cy="269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false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ED805A5-D9AB-470A-AFBD-869894D7440D}"/>
                </a:ext>
              </a:extLst>
            </p:cNvPr>
            <p:cNvSpPr txBox="1"/>
            <p:nvPr/>
          </p:nvSpPr>
          <p:spPr>
            <a:xfrm>
              <a:off x="6576796" y="3898244"/>
              <a:ext cx="2760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N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0BA5E865-C225-45A6-9B45-86B81CCFBD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9141" y="8028321"/>
              <a:ext cx="48044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599AC915-57F5-4C52-9221-E124067F1F4F}"/>
                </a:ext>
              </a:extLst>
            </p:cNvPr>
            <p:cNvCxnSpPr>
              <a:cxnSpLocks/>
            </p:cNvCxnSpPr>
            <p:nvPr/>
          </p:nvCxnSpPr>
          <p:spPr>
            <a:xfrm>
              <a:off x="1153274" y="2797357"/>
              <a:ext cx="0" cy="19090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2407AA08-8BF3-4CB2-9F54-46A366B7B8CB}"/>
                </a:ext>
              </a:extLst>
            </p:cNvPr>
            <p:cNvCxnSpPr>
              <a:cxnSpLocks/>
            </p:cNvCxnSpPr>
            <p:nvPr/>
          </p:nvCxnSpPr>
          <p:spPr>
            <a:xfrm>
              <a:off x="6585009" y="4154577"/>
              <a:ext cx="7044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E611212D-1A6A-4CCB-8A63-2CCE769017A4}"/>
                </a:ext>
              </a:extLst>
            </p:cNvPr>
            <p:cNvCxnSpPr>
              <a:cxnSpLocks/>
            </p:cNvCxnSpPr>
            <p:nvPr/>
          </p:nvCxnSpPr>
          <p:spPr>
            <a:xfrm>
              <a:off x="6583052" y="3651652"/>
              <a:ext cx="4289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2EAE1C39-7963-4FDC-A736-B8177D803D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3667" y="2806882"/>
              <a:ext cx="0" cy="844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1AE32DDE-5F46-44DA-92D0-8F1CD10B2BD9}"/>
                </a:ext>
              </a:extLst>
            </p:cNvPr>
            <p:cNvCxnSpPr>
              <a:cxnSpLocks/>
            </p:cNvCxnSpPr>
            <p:nvPr/>
          </p:nvCxnSpPr>
          <p:spPr>
            <a:xfrm>
              <a:off x="3851727" y="2801473"/>
              <a:ext cx="31602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순서도: 판단 122">
              <a:extLst>
                <a:ext uri="{FF2B5EF4-FFF2-40B4-BE49-F238E27FC236}">
                  <a16:creationId xmlns:a16="http://schemas.microsoft.com/office/drawing/2014/main" id="{34868C3A-1A8F-4C46-9AE4-BA988D098767}"/>
                </a:ext>
              </a:extLst>
            </p:cNvPr>
            <p:cNvSpPr/>
            <p:nvPr/>
          </p:nvSpPr>
          <p:spPr>
            <a:xfrm>
              <a:off x="3186415" y="4454680"/>
              <a:ext cx="1312727" cy="323313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switch3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21C5909-16B1-414A-BCA5-5ECE33DE31D0}"/>
                </a:ext>
              </a:extLst>
            </p:cNvPr>
            <p:cNvSpPr txBox="1"/>
            <p:nvPr/>
          </p:nvSpPr>
          <p:spPr>
            <a:xfrm>
              <a:off x="3328589" y="4228613"/>
              <a:ext cx="5004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false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1BC0599B-D4AE-4559-8305-DDE1B897390D}"/>
                </a:ext>
              </a:extLst>
            </p:cNvPr>
            <p:cNvCxnSpPr>
              <a:cxnSpLocks/>
            </p:cNvCxnSpPr>
            <p:nvPr/>
          </p:nvCxnSpPr>
          <p:spPr>
            <a:xfrm>
              <a:off x="3826824" y="4282694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0FCD5BFB-32F9-4A9C-8495-DA838C3790CD}"/>
                </a:ext>
              </a:extLst>
            </p:cNvPr>
            <p:cNvCxnSpPr>
              <a:cxnSpLocks/>
              <a:stCxn id="79" idx="3"/>
            </p:cNvCxnSpPr>
            <p:nvPr/>
          </p:nvCxnSpPr>
          <p:spPr>
            <a:xfrm flipV="1">
              <a:off x="4500062" y="4110513"/>
              <a:ext cx="763887" cy="18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A4AE2610-35BB-403E-9288-D2E4076B8471}"/>
                </a:ext>
              </a:extLst>
            </p:cNvPr>
            <p:cNvSpPr/>
            <p:nvPr/>
          </p:nvSpPr>
          <p:spPr>
            <a:xfrm>
              <a:off x="6891332" y="6595980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setExit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(5)</a:t>
              </a:r>
            </a:p>
          </p:txBody>
        </p: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A163E2DE-E912-4373-9D1D-E8F63C62482C}"/>
                </a:ext>
              </a:extLst>
            </p:cNvPr>
            <p:cNvCxnSpPr>
              <a:cxnSpLocks/>
            </p:cNvCxnSpPr>
            <p:nvPr/>
          </p:nvCxnSpPr>
          <p:spPr>
            <a:xfrm>
              <a:off x="1139141" y="4706385"/>
              <a:ext cx="3713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C19793D1-EBB8-4D51-8CE4-AEF7CAB46C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6576" y="6919293"/>
              <a:ext cx="0" cy="5863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E61B4239-8D38-40D5-978C-5D9F794DFD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6021" y="2804555"/>
              <a:ext cx="286949" cy="95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016BBDE4-6977-49D0-B900-33D56EEB3C51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75" y="7410638"/>
              <a:ext cx="0" cy="198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F30AD4E2-6445-4D83-AFA7-51814362A130}"/>
                </a:ext>
              </a:extLst>
            </p:cNvPr>
            <p:cNvCxnSpPr>
              <a:cxnSpLocks/>
            </p:cNvCxnSpPr>
            <p:nvPr/>
          </p:nvCxnSpPr>
          <p:spPr>
            <a:xfrm>
              <a:off x="5950828" y="7505609"/>
              <a:ext cx="15957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64826C80-E3B3-4E2C-B6A9-8A4B10F7FC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1705" y="2814573"/>
              <a:ext cx="0" cy="241015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3EAAEE9A-3DCF-408B-A8BC-186C3C5965C6}"/>
                </a:ext>
              </a:extLst>
            </p:cNvPr>
            <p:cNvCxnSpPr>
              <a:cxnSpLocks/>
            </p:cNvCxnSpPr>
            <p:nvPr/>
          </p:nvCxnSpPr>
          <p:spPr>
            <a:xfrm>
              <a:off x="2816014" y="4614945"/>
              <a:ext cx="3799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순서도: 문서 109">
              <a:extLst>
                <a:ext uri="{FF2B5EF4-FFF2-40B4-BE49-F238E27FC236}">
                  <a16:creationId xmlns:a16="http://schemas.microsoft.com/office/drawing/2014/main" id="{6E8A910C-9AB8-483D-B387-934D6C7C3294}"/>
                </a:ext>
              </a:extLst>
            </p:cNvPr>
            <p:cNvSpPr/>
            <p:nvPr/>
          </p:nvSpPr>
          <p:spPr>
            <a:xfrm>
              <a:off x="3183311" y="1887110"/>
              <a:ext cx="1312727" cy="323313"/>
            </a:xfrm>
            <a:prstGeom prst="flowChartDocumen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[</a:t>
              </a:r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행동 선택지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] </a:t>
              </a:r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출력</a:t>
              </a:r>
              <a:endParaRPr lang="en-US" altLang="ko-KR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14" name="순서도: 판단 113">
              <a:extLst>
                <a:ext uri="{FF2B5EF4-FFF2-40B4-BE49-F238E27FC236}">
                  <a16:creationId xmlns:a16="http://schemas.microsoft.com/office/drawing/2014/main" id="{56F5E11A-3E9C-4EA5-8E43-5E9CF68052E9}"/>
                </a:ext>
              </a:extLst>
            </p:cNvPr>
            <p:cNvSpPr/>
            <p:nvPr/>
          </p:nvSpPr>
          <p:spPr>
            <a:xfrm>
              <a:off x="3197377" y="4971627"/>
              <a:ext cx="1312727" cy="323313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switch4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055DF3A-103F-4594-A607-15490AFFC0A3}"/>
                </a:ext>
              </a:extLst>
            </p:cNvPr>
            <p:cNvSpPr txBox="1"/>
            <p:nvPr/>
          </p:nvSpPr>
          <p:spPr>
            <a:xfrm>
              <a:off x="3339551" y="4745560"/>
              <a:ext cx="5004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false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F46C891A-9144-4FD6-A739-2EC15AF5B5F1}"/>
                </a:ext>
              </a:extLst>
            </p:cNvPr>
            <p:cNvCxnSpPr>
              <a:cxnSpLocks/>
            </p:cNvCxnSpPr>
            <p:nvPr/>
          </p:nvCxnSpPr>
          <p:spPr>
            <a:xfrm>
              <a:off x="3837786" y="4799641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순서도: 판단 117">
              <a:extLst>
                <a:ext uri="{FF2B5EF4-FFF2-40B4-BE49-F238E27FC236}">
                  <a16:creationId xmlns:a16="http://schemas.microsoft.com/office/drawing/2014/main" id="{39414128-79CD-4BEB-BD12-43E5F8841CBD}"/>
                </a:ext>
              </a:extLst>
            </p:cNvPr>
            <p:cNvSpPr/>
            <p:nvPr/>
          </p:nvSpPr>
          <p:spPr>
            <a:xfrm>
              <a:off x="3196457" y="5475555"/>
              <a:ext cx="1312727" cy="323313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switch5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5F70804-05FD-49C0-890D-A8D985E5B3E6}"/>
                </a:ext>
              </a:extLst>
            </p:cNvPr>
            <p:cNvSpPr txBox="1"/>
            <p:nvPr/>
          </p:nvSpPr>
          <p:spPr>
            <a:xfrm>
              <a:off x="3338631" y="5249488"/>
              <a:ext cx="5004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false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5C9A5D0B-C459-4E14-9BAD-D7CB63E02252}"/>
                </a:ext>
              </a:extLst>
            </p:cNvPr>
            <p:cNvCxnSpPr>
              <a:cxnSpLocks/>
            </p:cNvCxnSpPr>
            <p:nvPr/>
          </p:nvCxnSpPr>
          <p:spPr>
            <a:xfrm>
              <a:off x="3836866" y="5303569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순서도: 문서 126">
              <a:extLst>
                <a:ext uri="{FF2B5EF4-FFF2-40B4-BE49-F238E27FC236}">
                  <a16:creationId xmlns:a16="http://schemas.microsoft.com/office/drawing/2014/main" id="{3F985964-F7B1-4792-954D-FB41D5BE6940}"/>
                </a:ext>
              </a:extLst>
            </p:cNvPr>
            <p:cNvSpPr/>
            <p:nvPr/>
          </p:nvSpPr>
          <p:spPr>
            <a:xfrm>
              <a:off x="5272282" y="3526762"/>
              <a:ext cx="1312727" cy="323313"/>
            </a:xfrm>
            <a:prstGeom prst="flowChartDocumen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자문 출력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29" name="순서도: 문서 128">
              <a:extLst>
                <a:ext uri="{FF2B5EF4-FFF2-40B4-BE49-F238E27FC236}">
                  <a16:creationId xmlns:a16="http://schemas.microsoft.com/office/drawing/2014/main" id="{04CD683A-CE2E-4A9F-A832-FAC693EDBCFE}"/>
                </a:ext>
              </a:extLst>
            </p:cNvPr>
            <p:cNvSpPr/>
            <p:nvPr/>
          </p:nvSpPr>
          <p:spPr>
            <a:xfrm>
              <a:off x="5263949" y="4040296"/>
              <a:ext cx="1312727" cy="323313"/>
            </a:xfrm>
            <a:prstGeom prst="flowChartDocumen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비밀번호를 </a:t>
              </a:r>
              <a:r>
                <a:rPr lang="ko-KR" altLang="en-US" sz="8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입력하시겠습니까</a:t>
              </a:r>
              <a:r>
                <a:rPr lang="en-US" altLang="ko-KR" sz="8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?</a:t>
              </a:r>
              <a:endParaRPr lang="en-US" altLang="ko-KR" sz="105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6FB67788-5FE6-4C7C-9A00-29251884B2CF}"/>
                </a:ext>
              </a:extLst>
            </p:cNvPr>
            <p:cNvCxnSpPr>
              <a:cxnSpLocks/>
            </p:cNvCxnSpPr>
            <p:nvPr/>
          </p:nvCxnSpPr>
          <p:spPr>
            <a:xfrm>
              <a:off x="5928644" y="4342527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1D6D0BB-BC2B-4DC3-A7C9-49C4B2B5E859}"/>
                </a:ext>
              </a:extLst>
            </p:cNvPr>
            <p:cNvSpPr txBox="1"/>
            <p:nvPr/>
          </p:nvSpPr>
          <p:spPr>
            <a:xfrm>
              <a:off x="5911364" y="4307327"/>
              <a:ext cx="2712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Y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7AAD469-0224-4D08-B4C9-21821F35EAFE}"/>
                </a:ext>
              </a:extLst>
            </p:cNvPr>
            <p:cNvSpPr txBox="1"/>
            <p:nvPr/>
          </p:nvSpPr>
          <p:spPr>
            <a:xfrm>
              <a:off x="5893526" y="5349595"/>
              <a:ext cx="482269" cy="269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true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34893A7D-B40B-4513-B67F-37936D2F8AF9}"/>
                </a:ext>
              </a:extLst>
            </p:cNvPr>
            <p:cNvSpPr/>
            <p:nvPr/>
          </p:nvSpPr>
          <p:spPr>
            <a:xfrm>
              <a:off x="5269383" y="6086793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기존 열쇠 정보에 </a:t>
              </a:r>
              <a:endParaRPr lang="en-US" altLang="ko-KR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  <a:p>
              <a:pPr algn="ctr"/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1 </a:t>
              </a:r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추가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03BDE2FA-E1C8-4B8E-BF1E-A731A5BF640B}"/>
                </a:ext>
              </a:extLst>
            </p:cNvPr>
            <p:cNvCxnSpPr>
              <a:cxnSpLocks/>
            </p:cNvCxnSpPr>
            <p:nvPr/>
          </p:nvCxnSpPr>
          <p:spPr>
            <a:xfrm>
              <a:off x="5921390" y="5888411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7AA2CE0F-AB23-439A-A51F-EA0FF67F9FDA}"/>
                </a:ext>
              </a:extLst>
            </p:cNvPr>
            <p:cNvCxnSpPr>
              <a:cxnSpLocks/>
            </p:cNvCxnSpPr>
            <p:nvPr/>
          </p:nvCxnSpPr>
          <p:spPr>
            <a:xfrm>
              <a:off x="6600290" y="6760540"/>
              <a:ext cx="2941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화살표 연결선 155">
              <a:extLst>
                <a:ext uri="{FF2B5EF4-FFF2-40B4-BE49-F238E27FC236}">
                  <a16:creationId xmlns:a16="http://schemas.microsoft.com/office/drawing/2014/main" id="{5E534B79-4164-47C5-8E74-CA5ABAB5193B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75" y="6924820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순서도: 판단 157">
              <a:extLst>
                <a:ext uri="{FF2B5EF4-FFF2-40B4-BE49-F238E27FC236}">
                  <a16:creationId xmlns:a16="http://schemas.microsoft.com/office/drawing/2014/main" id="{FC2A8842-71FA-4792-A037-01C5F724C20F}"/>
                </a:ext>
              </a:extLst>
            </p:cNvPr>
            <p:cNvSpPr/>
            <p:nvPr/>
          </p:nvSpPr>
          <p:spPr>
            <a:xfrm>
              <a:off x="5294465" y="6597064"/>
              <a:ext cx="1312727" cy="323313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열쇠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 </a:t>
              </a:r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수 체크</a:t>
              </a:r>
              <a:endParaRPr lang="en-US" altLang="ko-KR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FF874CEB-3ECD-41DF-B350-F8BC93572A89}"/>
                </a:ext>
              </a:extLst>
            </p:cNvPr>
            <p:cNvCxnSpPr>
              <a:cxnSpLocks/>
            </p:cNvCxnSpPr>
            <p:nvPr/>
          </p:nvCxnSpPr>
          <p:spPr>
            <a:xfrm>
              <a:off x="4992180" y="5228530"/>
              <a:ext cx="2941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3170757-8E13-4A5B-AB26-0A5816BC3892}"/>
                </a:ext>
              </a:extLst>
            </p:cNvPr>
            <p:cNvSpPr txBox="1"/>
            <p:nvPr/>
          </p:nvSpPr>
          <p:spPr>
            <a:xfrm>
              <a:off x="5042070" y="4953022"/>
              <a:ext cx="2632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q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5745D73-D1F1-4FA9-95E1-B7DFD0FB822C}"/>
                </a:ext>
              </a:extLst>
            </p:cNvPr>
            <p:cNvSpPr txBox="1"/>
            <p:nvPr/>
          </p:nvSpPr>
          <p:spPr>
            <a:xfrm>
              <a:off x="5915711" y="6892447"/>
              <a:ext cx="482269" cy="269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true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66" name="순서도: 데이터 165">
              <a:extLst>
                <a:ext uri="{FF2B5EF4-FFF2-40B4-BE49-F238E27FC236}">
                  <a16:creationId xmlns:a16="http://schemas.microsoft.com/office/drawing/2014/main" id="{7A318ACF-CF16-4286-BA27-165BD6EFC57C}"/>
                </a:ext>
              </a:extLst>
            </p:cNvPr>
            <p:cNvSpPr/>
            <p:nvPr/>
          </p:nvSpPr>
          <p:spPr>
            <a:xfrm>
              <a:off x="5219776" y="4545306"/>
              <a:ext cx="1312727" cy="323313"/>
            </a:xfrm>
            <a:prstGeom prst="flowChartInputOutpu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sc.next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()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67" name="직선 화살표 연결선 166">
              <a:extLst>
                <a:ext uri="{FF2B5EF4-FFF2-40B4-BE49-F238E27FC236}">
                  <a16:creationId xmlns:a16="http://schemas.microsoft.com/office/drawing/2014/main" id="{11F76CF2-C032-4FA3-A1AA-F52DFB3B33C7}"/>
                </a:ext>
              </a:extLst>
            </p:cNvPr>
            <p:cNvCxnSpPr>
              <a:cxnSpLocks/>
            </p:cNvCxnSpPr>
            <p:nvPr/>
          </p:nvCxnSpPr>
          <p:spPr>
            <a:xfrm>
              <a:off x="5910375" y="4865063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화살표 연결선 167">
              <a:extLst>
                <a:ext uri="{FF2B5EF4-FFF2-40B4-BE49-F238E27FC236}">
                  <a16:creationId xmlns:a16="http://schemas.microsoft.com/office/drawing/2014/main" id="{A02BA0AC-6E9F-417A-9195-548E092716A7}"/>
                </a:ext>
              </a:extLst>
            </p:cNvPr>
            <p:cNvCxnSpPr>
              <a:cxnSpLocks/>
            </p:cNvCxnSpPr>
            <p:nvPr/>
          </p:nvCxnSpPr>
          <p:spPr>
            <a:xfrm>
              <a:off x="6572282" y="5218278"/>
              <a:ext cx="4289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5299FFE6-F155-486B-8349-2C4CB6A3EE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2897" y="4439047"/>
              <a:ext cx="0" cy="7792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AA4249A7-7B80-4D14-9890-A71DD65C886F}"/>
                </a:ext>
              </a:extLst>
            </p:cNvPr>
            <p:cNvSpPr/>
            <p:nvPr/>
          </p:nvSpPr>
          <p:spPr>
            <a:xfrm>
              <a:off x="5287563" y="7087325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setExit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(4)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12E8E2C-F557-4986-9A17-986F6800BB30}"/>
                </a:ext>
              </a:extLst>
            </p:cNvPr>
            <p:cNvSpPr txBox="1"/>
            <p:nvPr/>
          </p:nvSpPr>
          <p:spPr>
            <a:xfrm>
              <a:off x="4391197" y="3876683"/>
              <a:ext cx="437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true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9E1B700-39FB-4AC7-9011-22A9FBCB8DE0}"/>
                </a:ext>
              </a:extLst>
            </p:cNvPr>
            <p:cNvSpPr txBox="1"/>
            <p:nvPr/>
          </p:nvSpPr>
          <p:spPr>
            <a:xfrm>
              <a:off x="6393217" y="6496167"/>
              <a:ext cx="551115" cy="269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false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CCC1E9BA-BCE2-4F71-9379-02014C6B212C}"/>
                </a:ext>
              </a:extLst>
            </p:cNvPr>
            <p:cNvSpPr/>
            <p:nvPr/>
          </p:nvSpPr>
          <p:spPr>
            <a:xfrm>
              <a:off x="5271173" y="7605834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메모장에 다시 저장</a:t>
              </a:r>
              <a:endParaRPr lang="en-US" altLang="ko-KR" sz="9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  <a:p>
              <a:pPr algn="ctr"/>
              <a:r>
                <a:rPr lang="en-US" altLang="ko-KR" sz="9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(</a:t>
              </a:r>
              <a:r>
                <a:rPr lang="ko-KR" altLang="en-US" sz="9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덮어쓰기</a:t>
              </a:r>
              <a:r>
                <a:rPr lang="en-US" altLang="ko-KR" sz="9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)</a:t>
              </a:r>
            </a:p>
          </p:txBody>
        </p: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30D7E6ED-01B1-4720-B1A3-F66F4651BC04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74" y="7929889"/>
              <a:ext cx="0" cy="1944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C3C0219A-D345-4F30-82C9-390DFDB0F046}"/>
                </a:ext>
              </a:extLst>
            </p:cNvPr>
            <p:cNvSpPr txBox="1"/>
            <p:nvPr/>
          </p:nvSpPr>
          <p:spPr>
            <a:xfrm>
              <a:off x="2847376" y="4396093"/>
              <a:ext cx="437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true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89" name="순서도: 문서 188">
              <a:extLst>
                <a:ext uri="{FF2B5EF4-FFF2-40B4-BE49-F238E27FC236}">
                  <a16:creationId xmlns:a16="http://schemas.microsoft.com/office/drawing/2014/main" id="{F82DE0A0-DEA1-4FBC-818C-A3CA280FA602}"/>
                </a:ext>
              </a:extLst>
            </p:cNvPr>
            <p:cNvSpPr/>
            <p:nvPr/>
          </p:nvSpPr>
          <p:spPr>
            <a:xfrm>
              <a:off x="1510529" y="4545306"/>
              <a:ext cx="1312727" cy="323313"/>
            </a:xfrm>
            <a:prstGeom prst="flowChartDocumen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자문 출력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90" name="직선 화살표 연결선 189">
              <a:extLst>
                <a:ext uri="{FF2B5EF4-FFF2-40B4-BE49-F238E27FC236}">
                  <a16:creationId xmlns:a16="http://schemas.microsoft.com/office/drawing/2014/main" id="{4A0442D6-4807-4DEE-8117-B915CC402876}"/>
                </a:ext>
              </a:extLst>
            </p:cNvPr>
            <p:cNvCxnSpPr>
              <a:cxnSpLocks/>
            </p:cNvCxnSpPr>
            <p:nvPr/>
          </p:nvCxnSpPr>
          <p:spPr>
            <a:xfrm>
              <a:off x="2816014" y="5129223"/>
              <a:ext cx="3799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715644C8-825A-462B-8DEF-D3A17F43523F}"/>
                </a:ext>
              </a:extLst>
            </p:cNvPr>
            <p:cNvSpPr txBox="1"/>
            <p:nvPr/>
          </p:nvSpPr>
          <p:spPr>
            <a:xfrm>
              <a:off x="2847376" y="4910371"/>
              <a:ext cx="437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true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192" name="순서도: 문서 191">
              <a:extLst>
                <a:ext uri="{FF2B5EF4-FFF2-40B4-BE49-F238E27FC236}">
                  <a16:creationId xmlns:a16="http://schemas.microsoft.com/office/drawing/2014/main" id="{7DF4C38F-CD8B-4A6F-9B72-88885D421D27}"/>
                </a:ext>
              </a:extLst>
            </p:cNvPr>
            <p:cNvSpPr/>
            <p:nvPr/>
          </p:nvSpPr>
          <p:spPr>
            <a:xfrm>
              <a:off x="1510529" y="5059584"/>
              <a:ext cx="1312727" cy="323313"/>
            </a:xfrm>
            <a:prstGeom prst="flowChartDocumen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복도로 이동</a:t>
              </a:r>
              <a:endParaRPr lang="en-US" altLang="ko-KR" sz="8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  <a:p>
              <a:pPr algn="ctr"/>
              <a:r>
                <a:rPr lang="en-US" altLang="ko-KR" sz="8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setExit</a:t>
              </a:r>
              <a:r>
                <a:rPr lang="en-US" altLang="ko-KR" sz="8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(5)</a:t>
              </a:r>
              <a:endParaRPr lang="en-US" altLang="ko-KR" sz="105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93" name="직선 화살표 연결선 192">
              <a:extLst>
                <a:ext uri="{FF2B5EF4-FFF2-40B4-BE49-F238E27FC236}">
                  <a16:creationId xmlns:a16="http://schemas.microsoft.com/office/drawing/2014/main" id="{05B3F13A-787C-4842-A738-C50BB14EF17E}"/>
                </a:ext>
              </a:extLst>
            </p:cNvPr>
            <p:cNvCxnSpPr>
              <a:cxnSpLocks/>
            </p:cNvCxnSpPr>
            <p:nvPr/>
          </p:nvCxnSpPr>
          <p:spPr>
            <a:xfrm>
              <a:off x="5951194" y="8116599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순서도: 판단 193">
              <a:extLst>
                <a:ext uri="{FF2B5EF4-FFF2-40B4-BE49-F238E27FC236}">
                  <a16:creationId xmlns:a16="http://schemas.microsoft.com/office/drawing/2014/main" id="{A1ABB447-B277-4964-86BD-152A7E82BB1F}"/>
                </a:ext>
              </a:extLst>
            </p:cNvPr>
            <p:cNvSpPr/>
            <p:nvPr/>
          </p:nvSpPr>
          <p:spPr>
            <a:xfrm>
              <a:off x="3195940" y="5997920"/>
              <a:ext cx="1312727" cy="323313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default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86DCD99-5AA5-4528-B36F-EFF9A93E3C86}"/>
                </a:ext>
              </a:extLst>
            </p:cNvPr>
            <p:cNvSpPr txBox="1"/>
            <p:nvPr/>
          </p:nvSpPr>
          <p:spPr>
            <a:xfrm>
              <a:off x="3338114" y="5771853"/>
              <a:ext cx="5004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false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196" name="직선 화살표 연결선 195">
              <a:extLst>
                <a:ext uri="{FF2B5EF4-FFF2-40B4-BE49-F238E27FC236}">
                  <a16:creationId xmlns:a16="http://schemas.microsoft.com/office/drawing/2014/main" id="{762A170D-D9E8-4CC7-9E08-A34F4D0BDFA0}"/>
                </a:ext>
              </a:extLst>
            </p:cNvPr>
            <p:cNvCxnSpPr>
              <a:cxnSpLocks/>
            </p:cNvCxnSpPr>
            <p:nvPr/>
          </p:nvCxnSpPr>
          <p:spPr>
            <a:xfrm>
              <a:off x="3836349" y="5825934"/>
              <a:ext cx="1" cy="179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>
              <a:extLst>
                <a:ext uri="{FF2B5EF4-FFF2-40B4-BE49-F238E27FC236}">
                  <a16:creationId xmlns:a16="http://schemas.microsoft.com/office/drawing/2014/main" id="{BFF25EF6-7B9E-4DC3-82BA-4590681BE82C}"/>
                </a:ext>
              </a:extLst>
            </p:cNvPr>
            <p:cNvCxnSpPr>
              <a:cxnSpLocks/>
            </p:cNvCxnSpPr>
            <p:nvPr/>
          </p:nvCxnSpPr>
          <p:spPr>
            <a:xfrm>
              <a:off x="885825" y="2797357"/>
              <a:ext cx="0" cy="34674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화살표 연결선 197">
              <a:extLst>
                <a:ext uri="{FF2B5EF4-FFF2-40B4-BE49-F238E27FC236}">
                  <a16:creationId xmlns:a16="http://schemas.microsoft.com/office/drawing/2014/main" id="{C025FD33-BB89-4BA5-B31E-DB05A1B1A0EB}"/>
                </a:ext>
              </a:extLst>
            </p:cNvPr>
            <p:cNvCxnSpPr>
              <a:cxnSpLocks/>
            </p:cNvCxnSpPr>
            <p:nvPr/>
          </p:nvCxnSpPr>
          <p:spPr>
            <a:xfrm>
              <a:off x="885825" y="6249701"/>
              <a:ext cx="6247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화살표 연결선 198">
              <a:extLst>
                <a:ext uri="{FF2B5EF4-FFF2-40B4-BE49-F238E27FC236}">
                  <a16:creationId xmlns:a16="http://schemas.microsoft.com/office/drawing/2014/main" id="{DB9999C9-5441-431A-879B-2C079C1AB2D7}"/>
                </a:ext>
              </a:extLst>
            </p:cNvPr>
            <p:cNvCxnSpPr>
              <a:cxnSpLocks/>
            </p:cNvCxnSpPr>
            <p:nvPr/>
          </p:nvCxnSpPr>
          <p:spPr>
            <a:xfrm>
              <a:off x="2816014" y="6158261"/>
              <a:ext cx="3799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8FE51FBA-EA20-4886-869F-79BD6166D748}"/>
                </a:ext>
              </a:extLst>
            </p:cNvPr>
            <p:cNvSpPr txBox="1"/>
            <p:nvPr/>
          </p:nvSpPr>
          <p:spPr>
            <a:xfrm>
              <a:off x="2847376" y="5939409"/>
              <a:ext cx="437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true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201" name="순서도: 문서 200">
              <a:extLst>
                <a:ext uri="{FF2B5EF4-FFF2-40B4-BE49-F238E27FC236}">
                  <a16:creationId xmlns:a16="http://schemas.microsoft.com/office/drawing/2014/main" id="{74B806F6-83D2-4D3F-89A0-BED7D2B6547D}"/>
                </a:ext>
              </a:extLst>
            </p:cNvPr>
            <p:cNvSpPr/>
            <p:nvPr/>
          </p:nvSpPr>
          <p:spPr>
            <a:xfrm>
              <a:off x="1510529" y="6088622"/>
              <a:ext cx="1312727" cy="323313"/>
            </a:xfrm>
            <a:prstGeom prst="flowChartDocumen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자문 출력</a:t>
              </a:r>
              <a:endParaRPr lang="en-US" altLang="ko-KR" sz="12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cxnSp>
          <p:nvCxnSpPr>
            <p:cNvPr id="202" name="직선 화살표 연결선 201">
              <a:extLst>
                <a:ext uri="{FF2B5EF4-FFF2-40B4-BE49-F238E27FC236}">
                  <a16:creationId xmlns:a16="http://schemas.microsoft.com/office/drawing/2014/main" id="{ADD9D941-B1C2-4D2D-8F3C-4C6976FFD2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9141" y="5193438"/>
              <a:ext cx="3713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화살표 연결선 202">
              <a:extLst>
                <a:ext uri="{FF2B5EF4-FFF2-40B4-BE49-F238E27FC236}">
                  <a16:creationId xmlns:a16="http://schemas.microsoft.com/office/drawing/2014/main" id="{B02EECA4-3FB0-4FF2-9E0B-94CA3B55C807}"/>
                </a:ext>
              </a:extLst>
            </p:cNvPr>
            <p:cNvCxnSpPr>
              <a:cxnSpLocks/>
            </p:cNvCxnSpPr>
            <p:nvPr/>
          </p:nvCxnSpPr>
          <p:spPr>
            <a:xfrm>
              <a:off x="1139141" y="5206556"/>
              <a:ext cx="0" cy="28217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화살표 연결선 203">
              <a:extLst>
                <a:ext uri="{FF2B5EF4-FFF2-40B4-BE49-F238E27FC236}">
                  <a16:creationId xmlns:a16="http://schemas.microsoft.com/office/drawing/2014/main" id="{5115D41C-DF51-484A-B754-69AE5C8FEB56}"/>
                </a:ext>
              </a:extLst>
            </p:cNvPr>
            <p:cNvCxnSpPr>
              <a:cxnSpLocks/>
            </p:cNvCxnSpPr>
            <p:nvPr/>
          </p:nvCxnSpPr>
          <p:spPr>
            <a:xfrm>
              <a:off x="2840134" y="5637578"/>
              <a:ext cx="3799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4FB6B67A-FEEC-4488-AF45-4E8ED90C2F4D}"/>
                </a:ext>
              </a:extLst>
            </p:cNvPr>
            <p:cNvSpPr txBox="1"/>
            <p:nvPr/>
          </p:nvSpPr>
          <p:spPr>
            <a:xfrm>
              <a:off x="2871496" y="5418726"/>
              <a:ext cx="437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true</a:t>
              </a:r>
              <a:endParaRPr lang="ko-KR" altLang="en-US" sz="1000" dirty="0">
                <a:latin typeface="netmarble Medium" panose="02020603020101020101" pitchFamily="18" charset="-127"/>
                <a:ea typeface="netmarble Medium" panose="02020603020101020101" pitchFamily="18" charset="-127"/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2988E465-C6EA-4E6D-B64E-97DE45567903}"/>
                </a:ext>
              </a:extLst>
            </p:cNvPr>
            <p:cNvSpPr/>
            <p:nvPr/>
          </p:nvSpPr>
          <p:spPr>
            <a:xfrm>
              <a:off x="1540760" y="5561902"/>
              <a:ext cx="1312727" cy="323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포기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(</a:t>
              </a:r>
              <a:r>
                <a:rPr lang="en-US" altLang="ko-KR" sz="1000" dirty="0" err="1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setExit</a:t>
              </a:r>
              <a:r>
                <a:rPr lang="en-US" altLang="ko-KR" sz="1000" dirty="0"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(2))</a:t>
              </a:r>
            </a:p>
          </p:txBody>
        </p:sp>
        <p:cxnSp>
          <p:nvCxnSpPr>
            <p:cNvPr id="208" name="직선 화살표 연결선 207">
              <a:extLst>
                <a:ext uri="{FF2B5EF4-FFF2-40B4-BE49-F238E27FC236}">
                  <a16:creationId xmlns:a16="http://schemas.microsoft.com/office/drawing/2014/main" id="{DF5886DB-5375-41BC-ABB0-A40D7325D95E}"/>
                </a:ext>
              </a:extLst>
            </p:cNvPr>
            <p:cNvCxnSpPr>
              <a:cxnSpLocks/>
            </p:cNvCxnSpPr>
            <p:nvPr/>
          </p:nvCxnSpPr>
          <p:spPr>
            <a:xfrm>
              <a:off x="1153274" y="5745676"/>
              <a:ext cx="3713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2A90331E-5A05-4274-8CCD-0B021E45C50F}"/>
              </a:ext>
            </a:extLst>
          </p:cNvPr>
          <p:cNvSpPr/>
          <p:nvPr/>
        </p:nvSpPr>
        <p:spPr>
          <a:xfrm>
            <a:off x="491490" y="0"/>
            <a:ext cx="8074287" cy="720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CABCE3-981E-4E37-911D-031E5482B38F}"/>
              </a:ext>
            </a:extLst>
          </p:cNvPr>
          <p:cNvSpPr/>
          <p:nvPr/>
        </p:nvSpPr>
        <p:spPr>
          <a:xfrm>
            <a:off x="491490" y="358594"/>
            <a:ext cx="1489710" cy="354106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Console</a:t>
            </a:r>
            <a:endParaRPr lang="ko-KR" altLang="en-US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8E3ABC-730A-419E-8D83-D4239C088171}"/>
              </a:ext>
            </a:extLst>
          </p:cNvPr>
          <p:cNvSpPr/>
          <p:nvPr/>
        </p:nvSpPr>
        <p:spPr>
          <a:xfrm>
            <a:off x="1981200" y="358594"/>
            <a:ext cx="1489710" cy="3541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600" dirty="0">
                <a:solidFill>
                  <a:prstClr val="white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코드 구성 </a:t>
            </a:r>
            <a:r>
              <a:rPr lang="en-US" altLang="ko-KR" sz="600" dirty="0">
                <a:solidFill>
                  <a:prstClr val="white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with </a:t>
            </a:r>
            <a:r>
              <a:rPr lang="ko-KR" altLang="en-US" sz="600" dirty="0">
                <a:solidFill>
                  <a:prstClr val="white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알고리즘</a:t>
            </a:r>
            <a:endParaRPr lang="ko-KR" altLang="en-US" dirty="0">
              <a:solidFill>
                <a:prstClr val="white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0174C20-B508-4D70-BCA0-58E6AA086789}"/>
              </a:ext>
            </a:extLst>
          </p:cNvPr>
          <p:cNvSpPr/>
          <p:nvPr/>
        </p:nvSpPr>
        <p:spPr>
          <a:xfrm>
            <a:off x="7042060" y="7651930"/>
            <a:ext cx="8074287" cy="345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DA9BF5-1099-4DF9-9804-47BF8587BC31}"/>
              </a:ext>
            </a:extLst>
          </p:cNvPr>
          <p:cNvSpPr/>
          <p:nvPr/>
        </p:nvSpPr>
        <p:spPr>
          <a:xfrm>
            <a:off x="491490" y="712700"/>
            <a:ext cx="8074287" cy="5791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6" name="순서도: 수행의 시작/종료 105">
            <a:extLst>
              <a:ext uri="{FF2B5EF4-FFF2-40B4-BE49-F238E27FC236}">
                <a16:creationId xmlns:a16="http://schemas.microsoft.com/office/drawing/2014/main" id="{0913E767-13BB-4E1A-869B-BF9007676500}"/>
              </a:ext>
            </a:extLst>
          </p:cNvPr>
          <p:cNvSpPr/>
          <p:nvPr/>
        </p:nvSpPr>
        <p:spPr>
          <a:xfrm>
            <a:off x="3313358" y="853446"/>
            <a:ext cx="1192064" cy="302812"/>
          </a:xfrm>
          <a:prstGeom prst="flowChartTerminator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900" dirty="0" err="1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메인클래스에서</a:t>
            </a:r>
            <a:r>
              <a:rPr lang="ko-KR" altLang="en-US" sz="9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 </a:t>
            </a:r>
            <a:endParaRPr lang="en-US" altLang="ko-KR" sz="9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lvl="0" algn="ctr"/>
            <a:r>
              <a:rPr lang="ko-KR" altLang="en-US" sz="9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호출 시 진행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3A66E6B-1473-46F7-BB2F-DF389EDCA594}"/>
              </a:ext>
            </a:extLst>
          </p:cNvPr>
          <p:cNvSpPr/>
          <p:nvPr/>
        </p:nvSpPr>
        <p:spPr>
          <a:xfrm>
            <a:off x="3316171" y="1320768"/>
            <a:ext cx="1192064" cy="295586"/>
          </a:xfrm>
          <a:prstGeom prst="rect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sleep(int</a:t>
            </a:r>
            <a:r>
              <a:rPr lang="ko-KR" altLang="en-US" sz="11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 </a:t>
            </a:r>
            <a:r>
              <a:rPr lang="en-US" altLang="ko-KR" sz="11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time)</a:t>
            </a:r>
          </a:p>
        </p:txBody>
      </p:sp>
      <p:sp>
        <p:nvSpPr>
          <p:cNvPr id="111" name="순서도: 문서 110">
            <a:extLst>
              <a:ext uri="{FF2B5EF4-FFF2-40B4-BE49-F238E27FC236}">
                <a16:creationId xmlns:a16="http://schemas.microsoft.com/office/drawing/2014/main" id="{72B117EB-35A6-4F38-B2FE-9FA7CBA0CF91}"/>
              </a:ext>
            </a:extLst>
          </p:cNvPr>
          <p:cNvSpPr/>
          <p:nvPr/>
        </p:nvSpPr>
        <p:spPr>
          <a:xfrm>
            <a:off x="3313357" y="1793998"/>
            <a:ext cx="1192064" cy="295586"/>
          </a:xfrm>
          <a:prstGeom prst="flowChartDocument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[</a:t>
            </a:r>
            <a:r>
              <a:rPr lang="ko-KR" altLang="en-US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행동 선택지</a:t>
            </a:r>
            <a:r>
              <a:rPr lang="en-US" altLang="ko-KR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] </a:t>
            </a:r>
            <a:r>
              <a:rPr lang="ko-KR" altLang="en-US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출력</a:t>
            </a:r>
            <a:endParaRPr lang="en-US" altLang="ko-KR" sz="1000" dirty="0">
              <a:solidFill>
                <a:sysClr val="windowText" lastClr="000000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19" name="순서도: 처리 118">
            <a:extLst>
              <a:ext uri="{FF2B5EF4-FFF2-40B4-BE49-F238E27FC236}">
                <a16:creationId xmlns:a16="http://schemas.microsoft.com/office/drawing/2014/main" id="{58749247-37D9-4FC6-BABB-16FBD015434D}"/>
              </a:ext>
            </a:extLst>
          </p:cNvPr>
          <p:cNvSpPr/>
          <p:nvPr/>
        </p:nvSpPr>
        <p:spPr>
          <a:xfrm>
            <a:off x="1010039" y="2262983"/>
            <a:ext cx="7037967" cy="302107"/>
          </a:xfrm>
          <a:prstGeom prst="flowChartProcess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  do ~ while(</a:t>
            </a:r>
            <a:r>
              <a:rPr lang="en-US" altLang="ko-KR" sz="1200" dirty="0" err="1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getExit</a:t>
            </a:r>
            <a:r>
              <a:rPr lang="en-US" altLang="ko-KR" sz="1200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() &lt; 1)</a:t>
            </a:r>
            <a:endParaRPr lang="ko-KR" altLang="en-US" sz="1200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28" name="순서도: 데이터 127">
            <a:extLst>
              <a:ext uri="{FF2B5EF4-FFF2-40B4-BE49-F238E27FC236}">
                <a16:creationId xmlns:a16="http://schemas.microsoft.com/office/drawing/2014/main" id="{9E1306B0-04CD-4356-8BC4-1B5D3B693A17}"/>
              </a:ext>
            </a:extLst>
          </p:cNvPr>
          <p:cNvSpPr/>
          <p:nvPr/>
        </p:nvSpPr>
        <p:spPr>
          <a:xfrm>
            <a:off x="3305830" y="1255910"/>
            <a:ext cx="1192064" cy="295586"/>
          </a:xfrm>
          <a:prstGeom prst="flowChartInputOutput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sc.next</a:t>
            </a:r>
            <a:r>
              <a:rPr lang="en-US" altLang="ko-KR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()</a:t>
            </a:r>
            <a:endParaRPr lang="en-US" altLang="ko-KR" sz="1200" dirty="0">
              <a:solidFill>
                <a:sysClr val="windowText" lastClr="000000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32" name="순서도: 판단 131">
            <a:extLst>
              <a:ext uri="{FF2B5EF4-FFF2-40B4-BE49-F238E27FC236}">
                <a16:creationId xmlns:a16="http://schemas.microsoft.com/office/drawing/2014/main" id="{075DC3A8-6E08-4690-B1E4-864AFB9A279C}"/>
              </a:ext>
            </a:extLst>
          </p:cNvPr>
          <p:cNvSpPr/>
          <p:nvPr/>
        </p:nvSpPr>
        <p:spPr>
          <a:xfrm>
            <a:off x="3305883" y="1730393"/>
            <a:ext cx="1192064" cy="295586"/>
          </a:xfrm>
          <a:prstGeom prst="flowChartDecision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switch1</a:t>
            </a:r>
          </a:p>
        </p:txBody>
      </p:sp>
      <p:sp>
        <p:nvSpPr>
          <p:cNvPr id="134" name="순서도: 판단 133">
            <a:extLst>
              <a:ext uri="{FF2B5EF4-FFF2-40B4-BE49-F238E27FC236}">
                <a16:creationId xmlns:a16="http://schemas.microsoft.com/office/drawing/2014/main" id="{864E5141-C5B3-479C-A2C6-C724DBF646B7}"/>
              </a:ext>
            </a:extLst>
          </p:cNvPr>
          <p:cNvSpPr/>
          <p:nvPr/>
        </p:nvSpPr>
        <p:spPr>
          <a:xfrm>
            <a:off x="3315680" y="2654625"/>
            <a:ext cx="1192064" cy="295586"/>
          </a:xfrm>
          <a:prstGeom prst="flowChartDecision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switch3</a:t>
            </a:r>
          </a:p>
        </p:txBody>
      </p:sp>
      <p:sp>
        <p:nvSpPr>
          <p:cNvPr id="135" name="순서도: 판단 134">
            <a:extLst>
              <a:ext uri="{FF2B5EF4-FFF2-40B4-BE49-F238E27FC236}">
                <a16:creationId xmlns:a16="http://schemas.microsoft.com/office/drawing/2014/main" id="{B967B8E4-CE7E-4150-BD30-26548AF11313}"/>
              </a:ext>
            </a:extLst>
          </p:cNvPr>
          <p:cNvSpPr/>
          <p:nvPr/>
        </p:nvSpPr>
        <p:spPr>
          <a:xfrm>
            <a:off x="3332984" y="4061545"/>
            <a:ext cx="1192064" cy="295586"/>
          </a:xfrm>
          <a:prstGeom prst="flowChartDecision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default</a:t>
            </a:r>
          </a:p>
        </p:txBody>
      </p:sp>
      <p:sp>
        <p:nvSpPr>
          <p:cNvPr id="136" name="순서도: 문서 135">
            <a:extLst>
              <a:ext uri="{FF2B5EF4-FFF2-40B4-BE49-F238E27FC236}">
                <a16:creationId xmlns:a16="http://schemas.microsoft.com/office/drawing/2014/main" id="{609D3C37-CC11-4A23-826C-E5F90385F084}"/>
              </a:ext>
            </a:extLst>
          </p:cNvPr>
          <p:cNvSpPr/>
          <p:nvPr/>
        </p:nvSpPr>
        <p:spPr>
          <a:xfrm>
            <a:off x="5204567" y="1802529"/>
            <a:ext cx="1192064" cy="295586"/>
          </a:xfrm>
          <a:prstGeom prst="flowChartDocument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지문 출력</a:t>
            </a:r>
            <a:endParaRPr lang="en-US" altLang="ko-KR" sz="1000" dirty="0">
              <a:solidFill>
                <a:sysClr val="windowText" lastClr="000000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37" name="순서도: 문서 136">
            <a:extLst>
              <a:ext uri="{FF2B5EF4-FFF2-40B4-BE49-F238E27FC236}">
                <a16:creationId xmlns:a16="http://schemas.microsoft.com/office/drawing/2014/main" id="{F041821B-7202-47AD-A919-A61774005C9A}"/>
              </a:ext>
            </a:extLst>
          </p:cNvPr>
          <p:cNvSpPr/>
          <p:nvPr/>
        </p:nvSpPr>
        <p:spPr>
          <a:xfrm>
            <a:off x="1780692" y="2735864"/>
            <a:ext cx="1192064" cy="295586"/>
          </a:xfrm>
          <a:prstGeom prst="flowChartDocument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지문 출력</a:t>
            </a:r>
            <a:endParaRPr lang="en-US" altLang="ko-KR" sz="1000" dirty="0">
              <a:solidFill>
                <a:sysClr val="windowText" lastClr="000000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38" name="순서도: 문서 137">
            <a:extLst>
              <a:ext uri="{FF2B5EF4-FFF2-40B4-BE49-F238E27FC236}">
                <a16:creationId xmlns:a16="http://schemas.microsoft.com/office/drawing/2014/main" id="{6BB4E231-CA9E-4747-AD01-3DB7E9CC2A24}"/>
              </a:ext>
            </a:extLst>
          </p:cNvPr>
          <p:cNvSpPr/>
          <p:nvPr/>
        </p:nvSpPr>
        <p:spPr>
          <a:xfrm>
            <a:off x="1790662" y="4145120"/>
            <a:ext cx="1192064" cy="295586"/>
          </a:xfrm>
          <a:prstGeom prst="flowChartDocument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지문 출력</a:t>
            </a:r>
            <a:endParaRPr lang="en-US" altLang="ko-KR" sz="1000" dirty="0">
              <a:solidFill>
                <a:sysClr val="windowText" lastClr="000000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39" name="순서도: 데이터 138">
            <a:extLst>
              <a:ext uri="{FF2B5EF4-FFF2-40B4-BE49-F238E27FC236}">
                <a16:creationId xmlns:a16="http://schemas.microsoft.com/office/drawing/2014/main" id="{2B2D97DE-EF7B-471B-B5F3-681BAD883326}"/>
              </a:ext>
            </a:extLst>
          </p:cNvPr>
          <p:cNvSpPr/>
          <p:nvPr/>
        </p:nvSpPr>
        <p:spPr>
          <a:xfrm>
            <a:off x="3313121" y="1255910"/>
            <a:ext cx="1192064" cy="295586"/>
          </a:xfrm>
          <a:prstGeom prst="flowChartInputOutput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sc.next</a:t>
            </a:r>
            <a:r>
              <a:rPr lang="en-US" altLang="ko-KR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()</a:t>
            </a:r>
            <a:endParaRPr lang="en-US" altLang="ko-KR" sz="1200" dirty="0">
              <a:solidFill>
                <a:sysClr val="windowText" lastClr="000000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45" name="순서도: 판단 144">
            <a:extLst>
              <a:ext uri="{FF2B5EF4-FFF2-40B4-BE49-F238E27FC236}">
                <a16:creationId xmlns:a16="http://schemas.microsoft.com/office/drawing/2014/main" id="{3FA157B3-CB27-4DBF-8090-7E51A26D8D03}"/>
              </a:ext>
            </a:extLst>
          </p:cNvPr>
          <p:cNvSpPr/>
          <p:nvPr/>
        </p:nvSpPr>
        <p:spPr>
          <a:xfrm>
            <a:off x="3315063" y="2197086"/>
            <a:ext cx="1192064" cy="295586"/>
          </a:xfrm>
          <a:prstGeom prst="flowChartDecision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switch2</a:t>
            </a:r>
          </a:p>
        </p:txBody>
      </p:sp>
      <p:sp>
        <p:nvSpPr>
          <p:cNvPr id="147" name="순서도: 문서 146">
            <a:extLst>
              <a:ext uri="{FF2B5EF4-FFF2-40B4-BE49-F238E27FC236}">
                <a16:creationId xmlns:a16="http://schemas.microsoft.com/office/drawing/2014/main" id="{71B49D8A-F584-41AE-A6FE-C9B557E8C5F7}"/>
              </a:ext>
            </a:extLst>
          </p:cNvPr>
          <p:cNvSpPr/>
          <p:nvPr/>
        </p:nvSpPr>
        <p:spPr>
          <a:xfrm>
            <a:off x="5202364" y="2274543"/>
            <a:ext cx="1192064" cy="295586"/>
          </a:xfrm>
          <a:prstGeom prst="flowChartDocument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비밀번호를 </a:t>
            </a:r>
            <a:r>
              <a:rPr lang="ko-KR" altLang="en-US" sz="800" dirty="0" err="1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입력하시겠습니까</a:t>
            </a:r>
            <a:r>
              <a:rPr lang="en-US" altLang="ko-KR" sz="8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?</a:t>
            </a:r>
            <a:endParaRPr lang="en-US" altLang="ko-KR" sz="1050" dirty="0">
              <a:solidFill>
                <a:sysClr val="windowText" lastClr="000000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48" name="순서도: 데이터 147">
            <a:extLst>
              <a:ext uri="{FF2B5EF4-FFF2-40B4-BE49-F238E27FC236}">
                <a16:creationId xmlns:a16="http://schemas.microsoft.com/office/drawing/2014/main" id="{AA6562C3-B1ED-43F1-A4CA-56895B7C648A}"/>
              </a:ext>
            </a:extLst>
          </p:cNvPr>
          <p:cNvSpPr/>
          <p:nvPr/>
        </p:nvSpPr>
        <p:spPr>
          <a:xfrm>
            <a:off x="3294885" y="1267024"/>
            <a:ext cx="1192064" cy="295586"/>
          </a:xfrm>
          <a:prstGeom prst="flowChartInputOutput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sc.next</a:t>
            </a:r>
            <a:r>
              <a:rPr lang="en-US" altLang="ko-KR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()</a:t>
            </a:r>
            <a:endParaRPr lang="en-US" altLang="ko-KR" sz="1200" dirty="0">
              <a:solidFill>
                <a:sysClr val="windowText" lastClr="000000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49" name="순서도: 데이터 148">
            <a:extLst>
              <a:ext uri="{FF2B5EF4-FFF2-40B4-BE49-F238E27FC236}">
                <a16:creationId xmlns:a16="http://schemas.microsoft.com/office/drawing/2014/main" id="{E8F7CC1D-699E-48EB-9D9E-EEF701668DFA}"/>
              </a:ext>
            </a:extLst>
          </p:cNvPr>
          <p:cNvSpPr/>
          <p:nvPr/>
        </p:nvSpPr>
        <p:spPr>
          <a:xfrm>
            <a:off x="5155225" y="2734032"/>
            <a:ext cx="1192064" cy="295586"/>
          </a:xfrm>
          <a:prstGeom prst="flowChartInputOutput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sc.next</a:t>
            </a:r>
            <a:r>
              <a:rPr lang="en-US" altLang="ko-KR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()</a:t>
            </a:r>
            <a:endParaRPr lang="en-US" altLang="ko-KR" sz="1200" dirty="0">
              <a:solidFill>
                <a:sysClr val="windowText" lastClr="000000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51" name="순서도: 판단 150">
            <a:extLst>
              <a:ext uri="{FF2B5EF4-FFF2-40B4-BE49-F238E27FC236}">
                <a16:creationId xmlns:a16="http://schemas.microsoft.com/office/drawing/2014/main" id="{CBD15F22-6115-4897-8585-FA62009E9A2B}"/>
              </a:ext>
            </a:extLst>
          </p:cNvPr>
          <p:cNvSpPr/>
          <p:nvPr/>
        </p:nvSpPr>
        <p:spPr>
          <a:xfrm>
            <a:off x="5207299" y="3201508"/>
            <a:ext cx="1192064" cy="295586"/>
          </a:xfrm>
          <a:prstGeom prst="flowChartDecision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정답여부</a:t>
            </a:r>
            <a:endParaRPr lang="en-US" altLang="ko-KR" sz="900" dirty="0">
              <a:solidFill>
                <a:sysClr val="windowText" lastClr="000000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297B4DEE-A19B-4DFA-9B41-133064E9704C}"/>
              </a:ext>
            </a:extLst>
          </p:cNvPr>
          <p:cNvSpPr/>
          <p:nvPr/>
        </p:nvSpPr>
        <p:spPr>
          <a:xfrm>
            <a:off x="5216786" y="3674367"/>
            <a:ext cx="1192064" cy="295586"/>
          </a:xfrm>
          <a:prstGeom prst="rect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스탯이</a:t>
            </a:r>
            <a:r>
              <a:rPr lang="ko-KR" altLang="en-US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 저장된 메모장 </a:t>
            </a:r>
            <a:r>
              <a:rPr lang="ko-KR" altLang="en-US" sz="1000" dirty="0" err="1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읽어오기</a:t>
            </a:r>
            <a:endParaRPr lang="en-US" altLang="ko-KR" sz="1000" dirty="0">
              <a:solidFill>
                <a:sysClr val="windowText" lastClr="000000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62" name="순서도: 데이터 161">
            <a:extLst>
              <a:ext uri="{FF2B5EF4-FFF2-40B4-BE49-F238E27FC236}">
                <a16:creationId xmlns:a16="http://schemas.microsoft.com/office/drawing/2014/main" id="{C8042D14-1C3F-40E9-8016-FACE7C709DBF}"/>
              </a:ext>
            </a:extLst>
          </p:cNvPr>
          <p:cNvSpPr/>
          <p:nvPr/>
        </p:nvSpPr>
        <p:spPr>
          <a:xfrm>
            <a:off x="5155225" y="2734032"/>
            <a:ext cx="1192064" cy="295586"/>
          </a:xfrm>
          <a:prstGeom prst="flowChartInputOutput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sc.next</a:t>
            </a:r>
            <a:r>
              <a:rPr lang="en-US" altLang="ko-KR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()</a:t>
            </a:r>
            <a:endParaRPr lang="en-US" altLang="ko-KR" sz="1200" dirty="0">
              <a:solidFill>
                <a:sysClr val="windowText" lastClr="000000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69B8E5D7-FFF3-4A8A-9621-90FD4F38E50D}"/>
              </a:ext>
            </a:extLst>
          </p:cNvPr>
          <p:cNvSpPr/>
          <p:nvPr/>
        </p:nvSpPr>
        <p:spPr>
          <a:xfrm>
            <a:off x="5207299" y="4145117"/>
            <a:ext cx="1192064" cy="295586"/>
          </a:xfrm>
          <a:prstGeom prst="rect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기존 열쇠 정보에 </a:t>
            </a:r>
            <a:endParaRPr lang="en-US" altLang="ko-KR" sz="1000" dirty="0">
              <a:solidFill>
                <a:sysClr val="windowText" lastClr="000000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1 </a:t>
            </a:r>
            <a:r>
              <a:rPr lang="ko-KR" altLang="en-US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추가</a:t>
            </a:r>
            <a:endParaRPr lang="en-US" altLang="ko-KR" sz="1200" dirty="0">
              <a:solidFill>
                <a:sysClr val="windowText" lastClr="000000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64" name="순서도: 판단 163">
            <a:extLst>
              <a:ext uri="{FF2B5EF4-FFF2-40B4-BE49-F238E27FC236}">
                <a16:creationId xmlns:a16="http://schemas.microsoft.com/office/drawing/2014/main" id="{3FE860BE-5627-4F2F-97EE-78BDDA723DEE}"/>
              </a:ext>
            </a:extLst>
          </p:cNvPr>
          <p:cNvSpPr/>
          <p:nvPr/>
        </p:nvSpPr>
        <p:spPr>
          <a:xfrm>
            <a:off x="5238719" y="4611057"/>
            <a:ext cx="1192064" cy="295586"/>
          </a:xfrm>
          <a:prstGeom prst="flowChartDecision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열쇠</a:t>
            </a:r>
            <a:r>
              <a:rPr lang="en-US" altLang="ko-KR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 </a:t>
            </a:r>
            <a:r>
              <a:rPr lang="ko-KR" altLang="en-US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수 체크</a:t>
            </a:r>
            <a:endParaRPr lang="en-US" altLang="ko-KR" sz="1000" dirty="0">
              <a:solidFill>
                <a:sysClr val="windowText" lastClr="000000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1E6AFCF3-6BA9-434E-B76E-FEE94E170539}"/>
              </a:ext>
            </a:extLst>
          </p:cNvPr>
          <p:cNvSpPr/>
          <p:nvPr/>
        </p:nvSpPr>
        <p:spPr>
          <a:xfrm>
            <a:off x="6679145" y="4608784"/>
            <a:ext cx="1192064" cy="295586"/>
          </a:xfrm>
          <a:prstGeom prst="rect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setExit</a:t>
            </a:r>
            <a:r>
              <a:rPr lang="en-US" altLang="ko-KR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(5)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3633D2B-F87C-4FC9-A85E-ACCB162060D6}"/>
              </a:ext>
            </a:extLst>
          </p:cNvPr>
          <p:cNvSpPr/>
          <p:nvPr/>
        </p:nvSpPr>
        <p:spPr>
          <a:xfrm>
            <a:off x="5223808" y="5056516"/>
            <a:ext cx="1192064" cy="295586"/>
          </a:xfrm>
          <a:prstGeom prst="rect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setExit</a:t>
            </a:r>
            <a:r>
              <a:rPr lang="en-US" altLang="ko-KR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(4)</a:t>
            </a: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A76C439B-767F-428F-8E7F-02D2D4AB1717}"/>
              </a:ext>
            </a:extLst>
          </p:cNvPr>
          <p:cNvSpPr/>
          <p:nvPr/>
        </p:nvSpPr>
        <p:spPr>
          <a:xfrm>
            <a:off x="5196586" y="5520707"/>
            <a:ext cx="1192064" cy="295586"/>
          </a:xfrm>
          <a:prstGeom prst="rect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메모장에 다시 저장</a:t>
            </a:r>
            <a:endParaRPr lang="en-US" altLang="ko-KR" sz="900" dirty="0">
              <a:solidFill>
                <a:sysClr val="windowText" lastClr="000000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algn="ctr"/>
            <a:r>
              <a:rPr lang="en-US" altLang="ko-KR" sz="9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(</a:t>
            </a:r>
            <a:r>
              <a:rPr lang="ko-KR" altLang="en-US" sz="9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덮어쓰기</a:t>
            </a:r>
            <a:r>
              <a:rPr lang="en-US" altLang="ko-KR" sz="9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)</a:t>
            </a:r>
          </a:p>
        </p:txBody>
      </p:sp>
      <p:sp>
        <p:nvSpPr>
          <p:cNvPr id="171" name="순서도: 연결자 170">
            <a:extLst>
              <a:ext uri="{FF2B5EF4-FFF2-40B4-BE49-F238E27FC236}">
                <a16:creationId xmlns:a16="http://schemas.microsoft.com/office/drawing/2014/main" id="{C5B4E022-D18E-4752-92AB-BD549D9C83EE}"/>
              </a:ext>
            </a:extLst>
          </p:cNvPr>
          <p:cNvSpPr/>
          <p:nvPr/>
        </p:nvSpPr>
        <p:spPr>
          <a:xfrm>
            <a:off x="5708946" y="6161549"/>
            <a:ext cx="234321" cy="259274"/>
          </a:xfrm>
          <a:prstGeom prst="flowChartConnector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72" name="순서도: 판단 171">
            <a:extLst>
              <a:ext uri="{FF2B5EF4-FFF2-40B4-BE49-F238E27FC236}">
                <a16:creationId xmlns:a16="http://schemas.microsoft.com/office/drawing/2014/main" id="{3D106F61-6688-4D9F-9B71-BFD4608BB794}"/>
              </a:ext>
            </a:extLst>
          </p:cNvPr>
          <p:cNvSpPr/>
          <p:nvPr/>
        </p:nvSpPr>
        <p:spPr>
          <a:xfrm>
            <a:off x="3323116" y="3121160"/>
            <a:ext cx="1192064" cy="295586"/>
          </a:xfrm>
          <a:prstGeom prst="flowChartDecision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switch4</a:t>
            </a:r>
          </a:p>
        </p:txBody>
      </p:sp>
      <p:sp>
        <p:nvSpPr>
          <p:cNvPr id="173" name="순서도: 판단 172">
            <a:extLst>
              <a:ext uri="{FF2B5EF4-FFF2-40B4-BE49-F238E27FC236}">
                <a16:creationId xmlns:a16="http://schemas.microsoft.com/office/drawing/2014/main" id="{0A02557C-2CA7-4AC2-996C-A8F8B9F18AE2}"/>
              </a:ext>
            </a:extLst>
          </p:cNvPr>
          <p:cNvSpPr/>
          <p:nvPr/>
        </p:nvSpPr>
        <p:spPr>
          <a:xfrm>
            <a:off x="3322298" y="3581950"/>
            <a:ext cx="1192064" cy="295586"/>
          </a:xfrm>
          <a:prstGeom prst="flowChartDecision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switch5</a:t>
            </a:r>
          </a:p>
        </p:txBody>
      </p:sp>
      <p:sp>
        <p:nvSpPr>
          <p:cNvPr id="174" name="순서도: 문서 173">
            <a:extLst>
              <a:ext uri="{FF2B5EF4-FFF2-40B4-BE49-F238E27FC236}">
                <a16:creationId xmlns:a16="http://schemas.microsoft.com/office/drawing/2014/main" id="{A1A15648-8EE2-48B9-B2F5-A6DBA1A55EE1}"/>
              </a:ext>
            </a:extLst>
          </p:cNvPr>
          <p:cNvSpPr/>
          <p:nvPr/>
        </p:nvSpPr>
        <p:spPr>
          <a:xfrm>
            <a:off x="1790545" y="3201508"/>
            <a:ext cx="1192064" cy="295586"/>
          </a:xfrm>
          <a:prstGeom prst="flowChartDocument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복도로 이동</a:t>
            </a:r>
            <a:endParaRPr lang="en-US" altLang="ko-KR" sz="800" dirty="0">
              <a:solidFill>
                <a:sysClr val="windowText" lastClr="000000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algn="ctr"/>
            <a:r>
              <a:rPr lang="en-US" altLang="ko-KR" sz="800" dirty="0" err="1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setExit</a:t>
            </a:r>
            <a:r>
              <a:rPr lang="en-US" altLang="ko-KR" sz="8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(5)</a:t>
            </a:r>
            <a:endParaRPr lang="en-US" altLang="ko-KR" sz="1050" dirty="0">
              <a:solidFill>
                <a:sysClr val="windowText" lastClr="000000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9A8BB16F-3CAD-414A-AB21-E8E18A2F2F16}"/>
              </a:ext>
            </a:extLst>
          </p:cNvPr>
          <p:cNvSpPr/>
          <p:nvPr/>
        </p:nvSpPr>
        <p:spPr>
          <a:xfrm>
            <a:off x="1815340" y="3669070"/>
            <a:ext cx="1192064" cy="295586"/>
          </a:xfrm>
          <a:prstGeom prst="rect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포기</a:t>
            </a:r>
            <a:r>
              <a:rPr lang="en-US" altLang="ko-KR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(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setExit</a:t>
            </a:r>
            <a:r>
              <a:rPr lang="en-US" altLang="ko-KR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(2))</a:t>
            </a:r>
          </a:p>
        </p:txBody>
      </p:sp>
      <p:sp>
        <p:nvSpPr>
          <p:cNvPr id="176" name="순서도: 연결자 175">
            <a:extLst>
              <a:ext uri="{FF2B5EF4-FFF2-40B4-BE49-F238E27FC236}">
                <a16:creationId xmlns:a16="http://schemas.microsoft.com/office/drawing/2014/main" id="{DCF85353-EE81-4232-B4D5-8E77699C9500}"/>
              </a:ext>
            </a:extLst>
          </p:cNvPr>
          <p:cNvSpPr/>
          <p:nvPr/>
        </p:nvSpPr>
        <p:spPr>
          <a:xfrm>
            <a:off x="5705233" y="6156791"/>
            <a:ext cx="234321" cy="259274"/>
          </a:xfrm>
          <a:prstGeom prst="flowChartConnector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79" name="순서도: 데이터 178">
            <a:extLst>
              <a:ext uri="{FF2B5EF4-FFF2-40B4-BE49-F238E27FC236}">
                <a16:creationId xmlns:a16="http://schemas.microsoft.com/office/drawing/2014/main" id="{4485B3BF-DAFC-443C-893F-5BCB25F21E47}"/>
              </a:ext>
            </a:extLst>
          </p:cNvPr>
          <p:cNvSpPr/>
          <p:nvPr/>
        </p:nvSpPr>
        <p:spPr>
          <a:xfrm>
            <a:off x="3298531" y="1268389"/>
            <a:ext cx="1192064" cy="295586"/>
          </a:xfrm>
          <a:prstGeom prst="flowChartInputOutput">
            <a:avLst/>
          </a:prstGeom>
          <a:solidFill>
            <a:srgbClr val="73D8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sc.next</a:t>
            </a:r>
            <a:r>
              <a:rPr lang="en-US" altLang="ko-KR" sz="1000" dirty="0">
                <a:solidFill>
                  <a:sysClr val="windowText" lastClr="000000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()</a:t>
            </a:r>
            <a:endParaRPr lang="en-US" altLang="ko-KR" sz="1200" dirty="0">
              <a:solidFill>
                <a:sysClr val="windowText" lastClr="000000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716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2.5E-6 -0.216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81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3.33333E-6 -0.2171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6" grpId="1" animBg="1"/>
      <p:bldP spid="108" grpId="0" animBg="1"/>
      <p:bldP spid="108" grpId="1" animBg="1"/>
      <p:bldP spid="111" grpId="0" animBg="1"/>
      <p:bldP spid="111" grpId="1" animBg="1"/>
      <p:bldP spid="119" grpId="0" animBg="1"/>
      <p:bldP spid="119" grpId="1" animBg="1"/>
      <p:bldP spid="128" grpId="0" animBg="1"/>
      <p:bldP spid="128" grpId="1" animBg="1"/>
      <p:bldP spid="132" grpId="0" animBg="1"/>
      <p:bldP spid="132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5" grpId="0" animBg="1"/>
      <p:bldP spid="145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1" grpId="0" animBg="1"/>
      <p:bldP spid="151" grpId="1" animBg="1"/>
      <p:bldP spid="155" grpId="0" animBg="1"/>
      <p:bldP spid="155" grpId="1" animBg="1"/>
      <p:bldP spid="162" grpId="0" animBg="1"/>
      <p:bldP spid="162" grpId="1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9" grpId="0" animBg="1"/>
      <p:bldP spid="169" grpId="1" animBg="1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9" grpId="0" animBg="1"/>
      <p:bldP spid="17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DA9BF5-1099-4DF9-9804-47BF8587BC31}"/>
              </a:ext>
            </a:extLst>
          </p:cNvPr>
          <p:cNvSpPr/>
          <p:nvPr/>
        </p:nvSpPr>
        <p:spPr>
          <a:xfrm>
            <a:off x="491490" y="712700"/>
            <a:ext cx="8074287" cy="5791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CABCE3-981E-4E37-911D-031E5482B38F}"/>
              </a:ext>
            </a:extLst>
          </p:cNvPr>
          <p:cNvSpPr/>
          <p:nvPr/>
        </p:nvSpPr>
        <p:spPr>
          <a:xfrm>
            <a:off x="491490" y="358594"/>
            <a:ext cx="1489710" cy="354106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Console</a:t>
            </a:r>
            <a:endParaRPr lang="ko-KR" altLang="en-US" dirty="0">
              <a:solidFill>
                <a:schemeClr val="bg1"/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8E3ABC-730A-419E-8D83-D4239C088171}"/>
              </a:ext>
            </a:extLst>
          </p:cNvPr>
          <p:cNvSpPr/>
          <p:nvPr/>
        </p:nvSpPr>
        <p:spPr>
          <a:xfrm>
            <a:off x="1981200" y="358594"/>
            <a:ext cx="1489710" cy="3541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시연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D745BD-0DF7-421E-9445-ECDB78D0311A}"/>
              </a:ext>
            </a:extLst>
          </p:cNvPr>
          <p:cNvSpPr txBox="1"/>
          <p:nvPr/>
        </p:nvSpPr>
        <p:spPr>
          <a:xfrm>
            <a:off x="3915410" y="3285134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방 탈출 게임</a:t>
            </a:r>
            <a:endParaRPr lang="en-US" altLang="ko-KR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algn="ctr"/>
            <a: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START</a:t>
            </a:r>
            <a:endParaRPr lang="ko-KR" altLang="en-US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692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2259</TotalTime>
  <Words>638</Words>
  <Application>Microsoft Office PowerPoint</Application>
  <PresentationFormat>화면 슬라이드 쇼(4:3)</PresentationFormat>
  <Paragraphs>284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netmarble Medium</vt:lpstr>
      <vt:lpstr>Arial</vt:lpstr>
      <vt:lpstr>Calibri</vt:lpstr>
      <vt:lpstr>Calibri Light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문기연</dc:creator>
  <cp:lastModifiedBy>문기연</cp:lastModifiedBy>
  <cp:revision>6</cp:revision>
  <dcterms:created xsi:type="dcterms:W3CDTF">2022-04-03T16:43:20Z</dcterms:created>
  <dcterms:modified xsi:type="dcterms:W3CDTF">2022-04-05T17:07:22Z</dcterms:modified>
</cp:coreProperties>
</file>