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embeddedFontLst>
    <p:embeddedFont>
      <p:font typeface="netmarble Medium" panose="02020603020101020101" pitchFamily="18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D8CA"/>
    <a:srgbClr val="8078A5"/>
    <a:srgbClr val="DEB3CB"/>
    <a:srgbClr val="649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2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3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4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8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5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67E0-946C-4C11-A7E8-41670C4AEA0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67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EC141B-D26D-4DFE-9689-E5067E94664D}"/>
              </a:ext>
            </a:extLst>
          </p:cNvPr>
          <p:cNvGrpSpPr/>
          <p:nvPr/>
        </p:nvGrpSpPr>
        <p:grpSpPr>
          <a:xfrm>
            <a:off x="0" y="2714196"/>
            <a:ext cx="9144000" cy="5153941"/>
            <a:chOff x="0" y="2714196"/>
            <a:chExt cx="9144000" cy="51539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82D108-77C9-453E-B6B7-E0FEC8E57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1"/>
            <a:stretch/>
          </p:blipFill>
          <p:spPr>
            <a:xfrm>
              <a:off x="0" y="2714196"/>
              <a:ext cx="9144000" cy="5034673"/>
            </a:xfrm>
            <a:prstGeom prst="rect">
              <a:avLst/>
            </a:prstGeom>
            <a:effectLst>
              <a:softEdge rad="1270000"/>
            </a:effec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6CE165-282A-416B-8CE7-FE841A6EDADA}"/>
                </a:ext>
              </a:extLst>
            </p:cNvPr>
            <p:cNvSpPr/>
            <p:nvPr/>
          </p:nvSpPr>
          <p:spPr>
            <a:xfrm>
              <a:off x="0" y="2833465"/>
              <a:ext cx="9144000" cy="503467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41000">
                  <a:schemeClr val="bg1">
                    <a:lumMod val="75000"/>
                    <a:lumOff val="25000"/>
                    <a:alpha val="55000"/>
                  </a:schemeClr>
                </a:gs>
                <a:gs pos="74000">
                  <a:schemeClr val="bg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41184-7D0D-421F-9EC9-6798BEEF6775}"/>
              </a:ext>
            </a:extLst>
          </p:cNvPr>
          <p:cNvSpPr txBox="1"/>
          <p:nvPr/>
        </p:nvSpPr>
        <p:spPr>
          <a:xfrm>
            <a:off x="2528812" y="1626468"/>
            <a:ext cx="4086375" cy="704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50"/>
              </a:lnSpc>
            </a:pPr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|   </a:t>
            </a:r>
            <a:r>
              <a:rPr lang="ko-KR" altLang="en-US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자바 개인 프로젝트   </a:t>
            </a:r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76C7F-6587-4382-A230-6BCEFA7F74A6}"/>
              </a:ext>
            </a:extLst>
          </p:cNvPr>
          <p:cNvSpPr txBox="1"/>
          <p:nvPr/>
        </p:nvSpPr>
        <p:spPr>
          <a:xfrm>
            <a:off x="2231047" y="2330892"/>
            <a:ext cx="4588932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22.04.06 |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방 탈출 게임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|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문기연</a:t>
            </a:r>
          </a:p>
        </p:txBody>
      </p:sp>
    </p:spTree>
    <p:extLst>
      <p:ext uri="{BB962C8B-B14F-4D97-AF65-F5344CB8AC3E}">
        <p14:creationId xmlns:p14="http://schemas.microsoft.com/office/powerpoint/2010/main" val="198973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QnA</a:t>
            </a:r>
            <a:endParaRPr lang="ko-KR" altLang="en-US" dirty="0">
              <a:solidFill>
                <a:schemeClr val="tx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745BD-0DF7-421E-9445-ECDB78D0311A}"/>
              </a:ext>
            </a:extLst>
          </p:cNvPr>
          <p:cNvSpPr txBox="1"/>
          <p:nvPr/>
        </p:nvSpPr>
        <p:spPr>
          <a:xfrm>
            <a:off x="3451344" y="328513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궁금한 게 </a:t>
            </a:r>
            <a:r>
              <a:rPr lang="ko-KR" altLang="en-US" dirty="0" err="1">
                <a:latin typeface="netmarble Medium" panose="02020603020101020101" pitchFamily="18" charset="-127"/>
                <a:ea typeface="netmarble Medium" panose="02020603020101020101" pitchFamily="18" charset="-127"/>
              </a:rPr>
              <a:t>있으신가요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?</a:t>
            </a:r>
            <a:endParaRPr lang="ko-KR" altLang="en-US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18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745BD-0DF7-421E-9445-ECDB78D0311A}"/>
              </a:ext>
            </a:extLst>
          </p:cNvPr>
          <p:cNvSpPr txBox="1"/>
          <p:nvPr/>
        </p:nvSpPr>
        <p:spPr>
          <a:xfrm>
            <a:off x="3930642" y="328513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감사합니다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  <a:endParaRPr lang="ko-KR" altLang="en-US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7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Index</a:t>
            </a:r>
            <a:endParaRPr lang="ko-KR" altLang="en-US" dirty="0">
              <a:solidFill>
                <a:schemeClr val="tx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8B2C2-3A85-4DA8-8FF6-EFFC3B44ACF3}"/>
              </a:ext>
            </a:extLst>
          </p:cNvPr>
          <p:cNvSpPr txBox="1"/>
          <p:nvPr/>
        </p:nvSpPr>
        <p:spPr>
          <a:xfrm>
            <a:off x="1236345" y="1066806"/>
            <a:ext cx="4572000" cy="4785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Intro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기획</a:t>
            </a:r>
            <a:br>
              <a:rPr lang="en-US" altLang="ko-KR" sz="2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</a:b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-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기획과정</a:t>
            </a:r>
            <a:b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</a:b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-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타임테이블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wit 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en-US" altLang="ko-KR" sz="24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시연</a:t>
            </a:r>
            <a:endParaRPr lang="en-US" altLang="ko-KR" sz="24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 err="1">
                <a:latin typeface="netmarble Medium" panose="02020603020101020101" pitchFamily="18" charset="-127"/>
                <a:ea typeface="netmarble Medium" panose="02020603020101020101" pitchFamily="18" charset="-127"/>
              </a:rPr>
              <a:t>QnA</a:t>
            </a:r>
            <a:endParaRPr lang="en-US" altLang="ko-KR" sz="24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22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C9160-5A73-4C0D-B18D-DEF7E69AF5B4}"/>
              </a:ext>
            </a:extLst>
          </p:cNvPr>
          <p:cNvSpPr txBox="1"/>
          <p:nvPr/>
        </p:nvSpPr>
        <p:spPr>
          <a:xfrm>
            <a:off x="2923065" y="323896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개인 자바 프로젝트를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시작하세요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Intro</a:t>
            </a:r>
            <a:endParaRPr lang="ko-KR" altLang="en-US" dirty="0">
              <a:solidFill>
                <a:schemeClr val="tx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6BA39C-5EC3-4B26-BAE9-FBEAC91C3507}"/>
              </a:ext>
            </a:extLst>
          </p:cNvPr>
          <p:cNvGrpSpPr/>
          <p:nvPr/>
        </p:nvGrpSpPr>
        <p:grpSpPr>
          <a:xfrm>
            <a:off x="3304949" y="4312024"/>
            <a:ext cx="2647616" cy="2621292"/>
            <a:chOff x="3304949" y="4312024"/>
            <a:chExt cx="2647616" cy="2621292"/>
          </a:xfrm>
        </p:grpSpPr>
        <p:pic>
          <p:nvPicPr>
            <p:cNvPr id="6" name="그래픽 5" descr="남자">
              <a:extLst>
                <a:ext uri="{FF2B5EF4-FFF2-40B4-BE49-F238E27FC236}">
                  <a16:creationId xmlns:a16="http://schemas.microsoft.com/office/drawing/2014/main" id="{479617F5-190F-416B-9444-B02B5CB8E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04949" y="4485951"/>
              <a:ext cx="2447365" cy="2447365"/>
            </a:xfrm>
            <a:prstGeom prst="rect">
              <a:avLst/>
            </a:prstGeom>
          </p:spPr>
        </p:pic>
        <p:sp>
          <p:nvSpPr>
            <p:cNvPr id="10" name="말풍선: 타원형 9">
              <a:extLst>
                <a:ext uri="{FF2B5EF4-FFF2-40B4-BE49-F238E27FC236}">
                  <a16:creationId xmlns:a16="http://schemas.microsoft.com/office/drawing/2014/main" id="{EAF8EC65-8B69-46FD-B342-08258614605E}"/>
                </a:ext>
              </a:extLst>
            </p:cNvPr>
            <p:cNvSpPr/>
            <p:nvPr/>
          </p:nvSpPr>
          <p:spPr>
            <a:xfrm>
              <a:off x="5038165" y="4312024"/>
              <a:ext cx="914400" cy="627529"/>
            </a:xfrm>
            <a:prstGeom prst="wedgeEllipseCallout">
              <a:avLst/>
            </a:prstGeom>
            <a:solidFill>
              <a:srgbClr val="73D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???</a:t>
              </a:r>
              <a:endParaRPr lang="ko-KR" altLang="en-US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2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C9160-5A73-4C0D-B18D-DEF7E69AF5B4}"/>
              </a:ext>
            </a:extLst>
          </p:cNvPr>
          <p:cNvSpPr txBox="1"/>
          <p:nvPr/>
        </p:nvSpPr>
        <p:spPr>
          <a:xfrm>
            <a:off x="974091" y="170631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방 탈출 게임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기획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B237F-7F69-4FA4-90BE-B2C4D212810F}"/>
              </a:ext>
            </a:extLst>
          </p:cNvPr>
          <p:cNvSpPr txBox="1"/>
          <p:nvPr/>
        </p:nvSpPr>
        <p:spPr>
          <a:xfrm>
            <a:off x="2486873" y="1706316"/>
            <a:ext cx="240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&gt;	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스토리 중심의 게임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BC04C-11D6-4A2F-ADAF-F34C2251AE7E}"/>
              </a:ext>
            </a:extLst>
          </p:cNvPr>
          <p:cNvSpPr txBox="1"/>
          <p:nvPr/>
        </p:nvSpPr>
        <p:spPr>
          <a:xfrm>
            <a:off x="5089920" y="1706316"/>
            <a:ext cx="3197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&gt;	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스토리 및 문제 먼저 기획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64D19-10B0-4C9C-8CB3-B05455817DA4}"/>
              </a:ext>
            </a:extLst>
          </p:cNvPr>
          <p:cNvSpPr txBox="1"/>
          <p:nvPr/>
        </p:nvSpPr>
        <p:spPr>
          <a:xfrm>
            <a:off x="974091" y="234582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스토리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127C3-4232-48C7-AC17-1342151B5F08}"/>
              </a:ext>
            </a:extLst>
          </p:cNvPr>
          <p:cNvSpPr txBox="1"/>
          <p:nvPr/>
        </p:nvSpPr>
        <p:spPr>
          <a:xfrm>
            <a:off x="2486873" y="2345826"/>
            <a:ext cx="240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&gt;	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기능 구상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35814-AE66-494C-8804-A27B613B157B}"/>
              </a:ext>
            </a:extLst>
          </p:cNvPr>
          <p:cNvSpPr txBox="1"/>
          <p:nvPr/>
        </p:nvSpPr>
        <p:spPr>
          <a:xfrm>
            <a:off x="5089920" y="2345826"/>
            <a:ext cx="338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&gt;	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필요한 객체와 클래스 구상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43A42-C377-4E73-AE74-404D26EB1E42}"/>
              </a:ext>
            </a:extLst>
          </p:cNvPr>
          <p:cNvSpPr txBox="1"/>
          <p:nvPr/>
        </p:nvSpPr>
        <p:spPr>
          <a:xfrm>
            <a:off x="760994" y="106680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기획과정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703FB-A118-4D00-B7ED-1D3E0D2F7E91}"/>
              </a:ext>
            </a:extLst>
          </p:cNvPr>
          <p:cNvSpPr txBox="1"/>
          <p:nvPr/>
        </p:nvSpPr>
        <p:spPr>
          <a:xfrm>
            <a:off x="760994" y="328692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타임테이블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BA17C7BC-47D5-4EAD-92B9-73C81D49A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26717"/>
              </p:ext>
            </p:extLst>
          </p:nvPr>
        </p:nvGraphicFramePr>
        <p:xfrm>
          <a:off x="1120022" y="4080472"/>
          <a:ext cx="691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7426600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3563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70970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3979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5217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351027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1722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8940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378456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0664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612385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09021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95654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907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6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~3/21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3/22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3/23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3/24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3/25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3/26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3/27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3/28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3/29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3/30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3/31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4/01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4/02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4/03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25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주제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3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스토리 및 문제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78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78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에러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102388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285254-00FE-42C5-A239-DB7BEC73128E}"/>
              </a:ext>
            </a:extLst>
          </p:cNvPr>
          <p:cNvSpPr/>
          <p:nvPr/>
        </p:nvSpPr>
        <p:spPr>
          <a:xfrm>
            <a:off x="961179" y="3926433"/>
            <a:ext cx="7221642" cy="2155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6251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5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C9160-5A73-4C0D-B18D-DEF7E69AF5B4}"/>
              </a:ext>
            </a:extLst>
          </p:cNvPr>
          <p:cNvSpPr txBox="1"/>
          <p:nvPr/>
        </p:nvSpPr>
        <p:spPr>
          <a:xfrm>
            <a:off x="974091" y="1605578"/>
            <a:ext cx="3659976" cy="42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스토리 진행에 따른 상황 별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자식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일반 클래스</a:t>
            </a:r>
            <a:b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</a:b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2.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기능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-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부모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- </a:t>
            </a:r>
            <a:r>
              <a:rPr lang="ko-KR" altLang="en-US" dirty="0" err="1">
                <a:latin typeface="netmarble Medium" panose="02020603020101020101" pitchFamily="18" charset="-127"/>
                <a:ea typeface="netmarble Medium" panose="02020603020101020101" pitchFamily="18" charset="-127"/>
              </a:rPr>
              <a:t>싱글톤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-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그 외 기능</a:t>
            </a:r>
            <a:b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</a:b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3.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메인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600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with </a:t>
            </a:r>
            <a:r>
              <a:rPr lang="ko-KR" altLang="en-US" sz="600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ko-KR" altLang="en-US" dirty="0">
              <a:solidFill>
                <a:schemeClr val="tx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43A42-C377-4E73-AE74-404D26EB1E42}"/>
              </a:ext>
            </a:extLst>
          </p:cNvPr>
          <p:cNvSpPr txBox="1"/>
          <p:nvPr/>
        </p:nvSpPr>
        <p:spPr>
          <a:xfrm>
            <a:off x="760994" y="106680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클래스 분류 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: 15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13BF0F-FDB5-4913-BEDD-AE9BD4C20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824"/>
            <a:ext cx="9144000" cy="53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611A09A1-48D0-4909-B893-3148D79D8CC7}"/>
              </a:ext>
            </a:extLst>
          </p:cNvPr>
          <p:cNvGrpSpPr/>
          <p:nvPr/>
        </p:nvGrpSpPr>
        <p:grpSpPr>
          <a:xfrm>
            <a:off x="548640" y="1066806"/>
            <a:ext cx="7715587" cy="10364451"/>
            <a:chOff x="804906" y="945326"/>
            <a:chExt cx="7715587" cy="103644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C43A42-C377-4E73-AE74-404D26EB1E42}"/>
                </a:ext>
              </a:extLst>
            </p:cNvPr>
            <p:cNvSpPr txBox="1"/>
            <p:nvPr/>
          </p:nvSpPr>
          <p:spPr>
            <a:xfrm>
              <a:off x="6182994" y="947047"/>
              <a:ext cx="2337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Main Class </a:t>
              </a:r>
              <a:r>
                <a:rPr lang="ko-KR" altLang="en-US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알고리즘</a:t>
              </a:r>
            </a:p>
          </p:txBody>
        </p: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93B21718-2B3A-4A23-A254-EF9437040690}"/>
                </a:ext>
              </a:extLst>
            </p:cNvPr>
            <p:cNvSpPr/>
            <p:nvPr/>
          </p:nvSpPr>
          <p:spPr>
            <a:xfrm>
              <a:off x="1626103" y="945326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start</a:t>
              </a:r>
              <a:endParaRPr lang="ko-KR" altLang="en-US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48B3A3AD-FCA1-4EE9-BFF1-CB94EB829604}"/>
                </a:ext>
              </a:extLst>
            </p:cNvPr>
            <p:cNvSpPr/>
            <p:nvPr/>
          </p:nvSpPr>
          <p:spPr>
            <a:xfrm>
              <a:off x="1626099" y="1974010"/>
              <a:ext cx="1312727" cy="32331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지문 실행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A3C4A5-7246-4A75-8CE1-39F252BAB91E}"/>
                </a:ext>
              </a:extLst>
            </p:cNvPr>
            <p:cNvSpPr/>
            <p:nvPr/>
          </p:nvSpPr>
          <p:spPr>
            <a:xfrm>
              <a:off x="1626099" y="1461087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BGM 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시작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75A6D7-DB5E-4A8A-957A-64C45E6AE4AD}"/>
                </a:ext>
              </a:extLst>
            </p:cNvPr>
            <p:cNvSpPr/>
            <p:nvPr/>
          </p:nvSpPr>
          <p:spPr>
            <a:xfrm>
              <a:off x="1626097" y="2492610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시간 체크 시작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602E42-50F1-4F54-8693-A7D1830A5105}"/>
                </a:ext>
              </a:extLst>
            </p:cNvPr>
            <p:cNvSpPr/>
            <p:nvPr/>
          </p:nvSpPr>
          <p:spPr>
            <a:xfrm>
              <a:off x="5448450" y="570955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continue</a:t>
              </a: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44C7B3E5-16AA-4611-8E8B-146270D04721}"/>
                </a:ext>
              </a:extLst>
            </p:cNvPr>
            <p:cNvSpPr/>
            <p:nvPr/>
          </p:nvSpPr>
          <p:spPr>
            <a:xfrm>
              <a:off x="1627888" y="4714601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switch2</a:t>
              </a:r>
            </a:p>
          </p:txBody>
        </p:sp>
        <p:sp>
          <p:nvSpPr>
            <p:cNvPr id="18" name="순서도: 종속 처리 17">
              <a:extLst>
                <a:ext uri="{FF2B5EF4-FFF2-40B4-BE49-F238E27FC236}">
                  <a16:creationId xmlns:a16="http://schemas.microsoft.com/office/drawing/2014/main" id="{B8635451-6D3A-4E70-89AB-BCFB133B2160}"/>
                </a:ext>
              </a:extLst>
            </p:cNvPr>
            <p:cNvSpPr/>
            <p:nvPr/>
          </p:nvSpPr>
          <p:spPr>
            <a:xfrm>
              <a:off x="1626097" y="3001850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ChoiceStartRoom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9" name="순서도: 수행의 시작/종료 18">
              <a:extLst>
                <a:ext uri="{FF2B5EF4-FFF2-40B4-BE49-F238E27FC236}">
                  <a16:creationId xmlns:a16="http://schemas.microsoft.com/office/drawing/2014/main" id="{B65A388A-ED30-4ACE-9FC5-A1070C4871BA}"/>
                </a:ext>
              </a:extLst>
            </p:cNvPr>
            <p:cNvSpPr/>
            <p:nvPr/>
          </p:nvSpPr>
          <p:spPr>
            <a:xfrm>
              <a:off x="3783579" y="2995873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C6FCE84-DA73-43A4-8784-97393A8787D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2282462" y="1281371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7BBCC4-7468-4004-AB2B-014659D71F0D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2" y="178846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A2F3E3D-2DBB-4AAF-99F9-5740A300655C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1" y="2311628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2250B2B-976E-4B90-A556-C4CF7A6E0DB6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1" y="281615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23A797-E65B-4F7E-83A4-6C2F3431DF80}"/>
                </a:ext>
              </a:extLst>
            </p:cNvPr>
            <p:cNvCxnSpPr>
              <a:cxnSpLocks/>
            </p:cNvCxnSpPr>
            <p:nvPr/>
          </p:nvCxnSpPr>
          <p:spPr>
            <a:xfrm>
              <a:off x="2937272" y="3157529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DDB503-D1B2-4AF7-9382-10317EEA01FA}"/>
                </a:ext>
              </a:extLst>
            </p:cNvPr>
            <p:cNvGrpSpPr/>
            <p:nvPr/>
          </p:nvGrpSpPr>
          <p:grpSpPr>
            <a:xfrm>
              <a:off x="804906" y="3502445"/>
              <a:ext cx="7586617" cy="5264706"/>
              <a:chOff x="1737539" y="4504860"/>
              <a:chExt cx="3927002" cy="557742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DB55AAF-0278-4FFF-AAA7-9109C8A61AD0}"/>
                  </a:ext>
                </a:extLst>
              </p:cNvPr>
              <p:cNvSpPr/>
              <p:nvPr/>
            </p:nvSpPr>
            <p:spPr>
              <a:xfrm>
                <a:off x="1925955" y="4504860"/>
                <a:ext cx="3738586" cy="5577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AB70685-AD47-4E52-9127-BB0E0FE3B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5955" y="4824958"/>
                <a:ext cx="37323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AD83BC-2467-4215-BE45-7DBE2BA4F979}"/>
                  </a:ext>
                </a:extLst>
              </p:cNvPr>
              <p:cNvSpPr txBox="1"/>
              <p:nvPr/>
            </p:nvSpPr>
            <p:spPr>
              <a:xfrm>
                <a:off x="1737539" y="4531426"/>
                <a:ext cx="9606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while(true)</a:t>
                </a:r>
                <a:endPara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C91921-535E-4F79-BCCB-7E05155E13CD}"/>
                </a:ext>
              </a:extLst>
            </p:cNvPr>
            <p:cNvSpPr/>
            <p:nvPr/>
          </p:nvSpPr>
          <p:spPr>
            <a:xfrm>
              <a:off x="3247795" y="7575697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문 </a:t>
              </a:r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break</a:t>
              </a:r>
              <a:endParaRPr lang="en-US" altLang="ko-KR" sz="105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25B6A91F-20B1-4B4D-89BF-DA6683D13668}"/>
                </a:ext>
              </a:extLst>
            </p:cNvPr>
            <p:cNvSpPr/>
            <p:nvPr/>
          </p:nvSpPr>
          <p:spPr>
            <a:xfrm>
              <a:off x="4870267" y="4707350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들어갔던 방임을 안내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52" name="순서도: 종속 처리 51">
              <a:extLst>
                <a:ext uri="{FF2B5EF4-FFF2-40B4-BE49-F238E27FC236}">
                  <a16:creationId xmlns:a16="http://schemas.microsoft.com/office/drawing/2014/main" id="{2634465D-F874-4F2C-AF6D-88A91A368DD2}"/>
                </a:ext>
              </a:extLst>
            </p:cNvPr>
            <p:cNvSpPr/>
            <p:nvPr/>
          </p:nvSpPr>
          <p:spPr>
            <a:xfrm>
              <a:off x="1627888" y="4205695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Corrider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F866F1E-A8B9-40DA-B46F-5DB2187E63D0}"/>
                </a:ext>
              </a:extLst>
            </p:cNvPr>
            <p:cNvCxnSpPr>
              <a:cxnSpLocks/>
            </p:cNvCxnSpPr>
            <p:nvPr/>
          </p:nvCxnSpPr>
          <p:spPr>
            <a:xfrm>
              <a:off x="2280672" y="332932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786FEE2-6E38-4216-A22D-350B3E36225B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2284252" y="3822542"/>
              <a:ext cx="0" cy="383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순서도: 종속 처리 62">
              <a:extLst>
                <a:ext uri="{FF2B5EF4-FFF2-40B4-BE49-F238E27FC236}">
                  <a16:creationId xmlns:a16="http://schemas.microsoft.com/office/drawing/2014/main" id="{FE1B93FE-D6B0-4FF3-A938-C1F7BF223151}"/>
                </a:ext>
              </a:extLst>
            </p:cNvPr>
            <p:cNvSpPr/>
            <p:nvPr/>
          </p:nvSpPr>
          <p:spPr>
            <a:xfrm>
              <a:off x="3269689" y="6423949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Room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6C2CBCD-A7DC-48BA-B6D2-758DA4F0DE55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3" y="452263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BA1A7E4-C085-4E02-9E38-4C336B954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3" y="3992888"/>
              <a:ext cx="32527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A74C4BD-49F4-48E1-A0EB-D08959E67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426" y="3990124"/>
              <a:ext cx="0" cy="726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판단 78">
              <a:extLst>
                <a:ext uri="{FF2B5EF4-FFF2-40B4-BE49-F238E27FC236}">
                  <a16:creationId xmlns:a16="http://schemas.microsoft.com/office/drawing/2014/main" id="{3F7E5B61-DEDA-4C0F-9D7C-99DAAD1EB430}"/>
                </a:ext>
              </a:extLst>
            </p:cNvPr>
            <p:cNvSpPr/>
            <p:nvPr/>
          </p:nvSpPr>
          <p:spPr>
            <a:xfrm>
              <a:off x="1627888" y="5219868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switch3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C891970-5F34-46B9-89ED-B14A09569C4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505122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41273F1-37F7-45C9-95AF-864F4E673301}"/>
                </a:ext>
              </a:extLst>
            </p:cNvPr>
            <p:cNvSpPr txBox="1"/>
            <p:nvPr/>
          </p:nvSpPr>
          <p:spPr>
            <a:xfrm>
              <a:off x="1770062" y="4993801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2" name="순서도: 종속 처리 81">
              <a:extLst>
                <a:ext uri="{FF2B5EF4-FFF2-40B4-BE49-F238E27FC236}">
                  <a16:creationId xmlns:a16="http://schemas.microsoft.com/office/drawing/2014/main" id="{C8D2A454-8F2E-4245-9A82-56D4DDE73A0D}"/>
                </a:ext>
              </a:extLst>
            </p:cNvPr>
            <p:cNvSpPr/>
            <p:nvPr/>
          </p:nvSpPr>
          <p:spPr>
            <a:xfrm>
              <a:off x="3269690" y="5238812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Door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497A8F3-CB7E-4DDF-9E07-50F2A60D3CC6}"/>
                </a:ext>
              </a:extLst>
            </p:cNvPr>
            <p:cNvCxnSpPr>
              <a:cxnSpLocks/>
            </p:cNvCxnSpPr>
            <p:nvPr/>
          </p:nvCxnSpPr>
          <p:spPr>
            <a:xfrm>
              <a:off x="2942602" y="4876196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29C064-A1AD-4C8A-B880-851F2359D237}"/>
                </a:ext>
              </a:extLst>
            </p:cNvPr>
            <p:cNvSpPr txBox="1"/>
            <p:nvPr/>
          </p:nvSpPr>
          <p:spPr>
            <a:xfrm>
              <a:off x="2831750" y="4610714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34F328-DE37-4325-91FA-1438EBE01AC2}"/>
                </a:ext>
              </a:extLst>
            </p:cNvPr>
            <p:cNvSpPr txBox="1"/>
            <p:nvPr/>
          </p:nvSpPr>
          <p:spPr>
            <a:xfrm>
              <a:off x="2925652" y="2892047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9" name="순서도: 수행의 시작/종료 88">
              <a:extLst>
                <a:ext uri="{FF2B5EF4-FFF2-40B4-BE49-F238E27FC236}">
                  <a16:creationId xmlns:a16="http://schemas.microsoft.com/office/drawing/2014/main" id="{A55C415A-1E47-445C-8796-915FE2A5277A}"/>
                </a:ext>
              </a:extLst>
            </p:cNvPr>
            <p:cNvSpPr/>
            <p:nvPr/>
          </p:nvSpPr>
          <p:spPr>
            <a:xfrm>
              <a:off x="3785370" y="4205695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63C224A-9E47-4AC0-8D83-5BD5E06978F8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63" y="4367351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6CD8BD-D3DE-4CFD-9241-B0C556D6E188}"/>
                </a:ext>
              </a:extLst>
            </p:cNvPr>
            <p:cNvSpPr txBox="1"/>
            <p:nvPr/>
          </p:nvSpPr>
          <p:spPr>
            <a:xfrm>
              <a:off x="2927443" y="4101869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2" name="순서도: 판단 91">
              <a:extLst>
                <a:ext uri="{FF2B5EF4-FFF2-40B4-BE49-F238E27FC236}">
                  <a16:creationId xmlns:a16="http://schemas.microsoft.com/office/drawing/2014/main" id="{3FEEDB99-82EC-487A-A54C-19C75E6BE189}"/>
                </a:ext>
              </a:extLst>
            </p:cNvPr>
            <p:cNvSpPr/>
            <p:nvPr/>
          </p:nvSpPr>
          <p:spPr>
            <a:xfrm>
              <a:off x="3247795" y="4714601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isFlag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C318871-704E-4523-9607-1FAF2C2BE74B}"/>
                </a:ext>
              </a:extLst>
            </p:cNvPr>
            <p:cNvCxnSpPr>
              <a:cxnSpLocks/>
            </p:cNvCxnSpPr>
            <p:nvPr/>
          </p:nvCxnSpPr>
          <p:spPr>
            <a:xfrm>
              <a:off x="2268297" y="504788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A706C81-F54D-4BCD-A84A-B5BD1630DCF4}"/>
                </a:ext>
              </a:extLst>
            </p:cNvPr>
            <p:cNvCxnSpPr>
              <a:cxnSpLocks/>
            </p:cNvCxnSpPr>
            <p:nvPr/>
          </p:nvCxnSpPr>
          <p:spPr>
            <a:xfrm>
              <a:off x="4577674" y="4876015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C8AFD71-B4F1-4DB3-ACF4-61CAC4C66359}"/>
                </a:ext>
              </a:extLst>
            </p:cNvPr>
            <p:cNvSpPr txBox="1"/>
            <p:nvPr/>
          </p:nvSpPr>
          <p:spPr>
            <a:xfrm>
              <a:off x="4466822" y="461053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D805A5-D9AB-470A-AFBD-869894D7440D}"/>
                </a:ext>
              </a:extLst>
            </p:cNvPr>
            <p:cNvSpPr txBox="1"/>
            <p:nvPr/>
          </p:nvSpPr>
          <p:spPr>
            <a:xfrm>
              <a:off x="3410765" y="4993387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04" name="순서도: 수행의 시작/종료 103">
              <a:extLst>
                <a:ext uri="{FF2B5EF4-FFF2-40B4-BE49-F238E27FC236}">
                  <a16:creationId xmlns:a16="http://schemas.microsoft.com/office/drawing/2014/main" id="{30763221-973B-4173-9A7A-5764869B0A7A}"/>
                </a:ext>
              </a:extLst>
            </p:cNvPr>
            <p:cNvSpPr/>
            <p:nvPr/>
          </p:nvSpPr>
          <p:spPr>
            <a:xfrm>
              <a:off x="5448450" y="5238812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0BA5E865-C225-45A6-9B45-86B81CCFBD7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43" y="5400468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BF7551D-9FC8-4E8E-9A24-FD8680BAE17A}"/>
                </a:ext>
              </a:extLst>
            </p:cNvPr>
            <p:cNvSpPr txBox="1"/>
            <p:nvPr/>
          </p:nvSpPr>
          <p:spPr>
            <a:xfrm>
              <a:off x="4590523" y="513498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599AC915-57F5-4C52-9221-E124067F1F4F}"/>
                </a:ext>
              </a:extLst>
            </p:cNvPr>
            <p:cNvCxnSpPr>
              <a:cxnSpLocks/>
            </p:cNvCxnSpPr>
            <p:nvPr/>
          </p:nvCxnSpPr>
          <p:spPr>
            <a:xfrm>
              <a:off x="5025667" y="5392093"/>
              <a:ext cx="0" cy="479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407AA08-8BF3-4CB2-9F54-46A366B7B8CB}"/>
                </a:ext>
              </a:extLst>
            </p:cNvPr>
            <p:cNvCxnSpPr>
              <a:cxnSpLocks/>
            </p:cNvCxnSpPr>
            <p:nvPr/>
          </p:nvCxnSpPr>
          <p:spPr>
            <a:xfrm>
              <a:off x="5019486" y="5871568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16E8D4-F438-4ADB-90C9-6A1ED6FF86CF}"/>
                </a:ext>
              </a:extLst>
            </p:cNvPr>
            <p:cNvSpPr txBox="1"/>
            <p:nvPr/>
          </p:nvSpPr>
          <p:spPr>
            <a:xfrm>
              <a:off x="4588587" y="5868214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==5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611212D-1A6A-4CCB-8A63-2CCE769017A4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77" y="5871211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EAE1C39-7963-4FDC-A736-B8177D803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92" y="3990124"/>
              <a:ext cx="0" cy="18810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AE32DDE-5F46-44DA-92D0-8F1CD10B2BD9}"/>
                </a:ext>
              </a:extLst>
            </p:cNvPr>
            <p:cNvCxnSpPr>
              <a:cxnSpLocks/>
            </p:cNvCxnSpPr>
            <p:nvPr/>
          </p:nvCxnSpPr>
          <p:spPr>
            <a:xfrm>
              <a:off x="5536155" y="3990124"/>
              <a:ext cx="16551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B8F6C7E0-9E77-4E3F-BBC8-20ECBEFD0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5574635"/>
              <a:ext cx="0" cy="83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1D14B3-5860-4376-9DFE-2C39CCD9ABC7}"/>
                </a:ext>
              </a:extLst>
            </p:cNvPr>
            <p:cNvSpPr txBox="1"/>
            <p:nvPr/>
          </p:nvSpPr>
          <p:spPr>
            <a:xfrm>
              <a:off x="3068125" y="6175190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==1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34868C3A-1A8F-4C46-9AE4-BA988D098767}"/>
                </a:ext>
              </a:extLst>
            </p:cNvPr>
            <p:cNvSpPr/>
            <p:nvPr/>
          </p:nvSpPr>
          <p:spPr>
            <a:xfrm>
              <a:off x="1626968" y="5723796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21C5909-16B1-414A-BCA5-5ECE33DE31D0}"/>
                </a:ext>
              </a:extLst>
            </p:cNvPr>
            <p:cNvSpPr txBox="1"/>
            <p:nvPr/>
          </p:nvSpPr>
          <p:spPr>
            <a:xfrm>
              <a:off x="1769142" y="5497729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1BC0599B-D4AE-4559-8305-DDE1B8973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377" y="555181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0FCD5BFB-32F9-4A9C-8495-DA838C3790CD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2953614" y="4876258"/>
              <a:ext cx="294181" cy="5049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2265C47-72D4-4E83-824D-62BD1A89AC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2953614" y="4876258"/>
              <a:ext cx="294181" cy="1000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AE2610-35BB-403E-9288-D2E4076B8471}"/>
                </a:ext>
              </a:extLst>
            </p:cNvPr>
            <p:cNvSpPr/>
            <p:nvPr/>
          </p:nvSpPr>
          <p:spPr>
            <a:xfrm>
              <a:off x="5448450" y="689928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continue</a:t>
              </a:r>
            </a:p>
          </p:txBody>
        </p:sp>
        <p:sp>
          <p:nvSpPr>
            <p:cNvPr id="134" name="순서도: 수행의 시작/종료 133">
              <a:extLst>
                <a:ext uri="{FF2B5EF4-FFF2-40B4-BE49-F238E27FC236}">
                  <a16:creationId xmlns:a16="http://schemas.microsoft.com/office/drawing/2014/main" id="{A9CEE54D-1194-434E-B2A0-58FD54A24787}"/>
                </a:ext>
              </a:extLst>
            </p:cNvPr>
            <p:cNvSpPr/>
            <p:nvPr/>
          </p:nvSpPr>
          <p:spPr>
            <a:xfrm>
              <a:off x="5448450" y="6428540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1F674A85-E72A-4D98-BDA4-0149BAA28F2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43" y="6590196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450F94-6492-439A-99DD-FA9BFF979554}"/>
                </a:ext>
              </a:extLst>
            </p:cNvPr>
            <p:cNvSpPr txBox="1"/>
            <p:nvPr/>
          </p:nvSpPr>
          <p:spPr>
            <a:xfrm>
              <a:off x="4590523" y="6324714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7EEDB2A2-5A6F-4C15-B30D-373F122F66AB}"/>
                </a:ext>
              </a:extLst>
            </p:cNvPr>
            <p:cNvCxnSpPr>
              <a:cxnSpLocks/>
            </p:cNvCxnSpPr>
            <p:nvPr/>
          </p:nvCxnSpPr>
          <p:spPr>
            <a:xfrm>
              <a:off x="5025667" y="6581821"/>
              <a:ext cx="0" cy="479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C6FBD8B-B5C7-498B-AF5E-BD3B2C7B19A5}"/>
                </a:ext>
              </a:extLst>
            </p:cNvPr>
            <p:cNvCxnSpPr>
              <a:cxnSpLocks/>
            </p:cNvCxnSpPr>
            <p:nvPr/>
          </p:nvCxnSpPr>
          <p:spPr>
            <a:xfrm>
              <a:off x="5019486" y="7061296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2762862-63D4-452F-BA39-BCF7EF25C56B}"/>
                </a:ext>
              </a:extLst>
            </p:cNvPr>
            <p:cNvSpPr txBox="1"/>
            <p:nvPr/>
          </p:nvSpPr>
          <p:spPr>
            <a:xfrm>
              <a:off x="4588587" y="7057942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==5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A163E2DE-E912-4373-9D1D-E8F63C62482C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77" y="7060939"/>
              <a:ext cx="801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19793D1-EBB8-4D51-8CE4-AEF7CAB46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3325" y="3990124"/>
              <a:ext cx="0" cy="3067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61B4239-8D38-40D5-978C-5D9F794DFD4B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92" y="3990124"/>
              <a:ext cx="3727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16BBDE4-6977-49D0-B900-33D56EEB3C5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6738020"/>
              <a:ext cx="0" cy="83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81559FB-BB22-4B13-A494-1BE5232F9EC6}"/>
                </a:ext>
              </a:extLst>
            </p:cNvPr>
            <p:cNvSpPr txBox="1"/>
            <p:nvPr/>
          </p:nvSpPr>
          <p:spPr>
            <a:xfrm>
              <a:off x="3068125" y="7338575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==4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913C43E-F716-4ABE-8366-0D0460FBF14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6" y="789737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71F176E-6840-4BD0-A232-54504DEFF43B}"/>
                </a:ext>
              </a:extLst>
            </p:cNvPr>
            <p:cNvSpPr/>
            <p:nvPr/>
          </p:nvSpPr>
          <p:spPr>
            <a:xfrm>
              <a:off x="3264947" y="806068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If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문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열쇠 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3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개 모두 모으면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)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C5A1EAD-29D8-4343-83F9-AE3D503FE272}"/>
                </a:ext>
              </a:extLst>
            </p:cNvPr>
            <p:cNvSpPr txBox="1"/>
            <p:nvPr/>
          </p:nvSpPr>
          <p:spPr>
            <a:xfrm>
              <a:off x="3466216" y="844414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F30AD4E2-6445-4D83-AFA7-51814362A130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16" y="8222341"/>
              <a:ext cx="33423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4826C80-E3B3-4E2C-B6A9-8A4B10F7F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784" y="3990124"/>
              <a:ext cx="0" cy="4232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EAAEE9A-3DCF-408B-A8BC-186C3C5965C6}"/>
                </a:ext>
              </a:extLst>
            </p:cNvPr>
            <p:cNvCxnSpPr>
              <a:cxnSpLocks/>
            </p:cNvCxnSpPr>
            <p:nvPr/>
          </p:nvCxnSpPr>
          <p:spPr>
            <a:xfrm>
              <a:off x="7553325" y="3990124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B4402DD4-D49E-4848-8CFF-C3D5B7F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3902809" y="876646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976C920-E4BD-444E-8F5A-E5D716196E25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6" y="8383998"/>
              <a:ext cx="0" cy="383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순서도: 종속 처리 168">
              <a:extLst>
                <a:ext uri="{FF2B5EF4-FFF2-40B4-BE49-F238E27FC236}">
                  <a16:creationId xmlns:a16="http://schemas.microsoft.com/office/drawing/2014/main" id="{D8ECF674-00E1-4D17-BED3-3D093FEA1503}"/>
                </a:ext>
              </a:extLst>
            </p:cNvPr>
            <p:cNvSpPr/>
            <p:nvPr/>
          </p:nvSpPr>
          <p:spPr>
            <a:xfrm>
              <a:off x="3236783" y="8952744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ExitDoor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0" name="순서도: 처리 169">
              <a:extLst>
                <a:ext uri="{FF2B5EF4-FFF2-40B4-BE49-F238E27FC236}">
                  <a16:creationId xmlns:a16="http://schemas.microsoft.com/office/drawing/2014/main" id="{0546BDCE-B704-48C7-B803-18DCE3EA4D21}"/>
                </a:ext>
              </a:extLst>
            </p:cNvPr>
            <p:cNvSpPr/>
            <p:nvPr/>
          </p:nvSpPr>
          <p:spPr>
            <a:xfrm>
              <a:off x="3236783" y="9966596"/>
              <a:ext cx="1312727" cy="32331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시간 체크 끝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C0360AB-A91E-4635-90E4-705B6F338E7C}"/>
                </a:ext>
              </a:extLst>
            </p:cNvPr>
            <p:cNvSpPr/>
            <p:nvPr/>
          </p:nvSpPr>
          <p:spPr>
            <a:xfrm>
              <a:off x="3236783" y="945367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지문 실행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974C2911-4862-4701-80EC-8F6320FB613E}"/>
                </a:ext>
              </a:extLst>
            </p:cNvPr>
            <p:cNvSpPr/>
            <p:nvPr/>
          </p:nvSpPr>
          <p:spPr>
            <a:xfrm>
              <a:off x="3236781" y="10485196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BGM 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종료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C775843-4B65-4DB1-9FCF-E135BA3EC2D6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3893146" y="927395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67B27B57-57AB-48E4-A759-5F7E6782B88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6" y="978105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6AF27D17-F0B7-4DFC-87A8-954444E40B0C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5" y="1030421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순서도: 문서 175">
              <a:extLst>
                <a:ext uri="{FF2B5EF4-FFF2-40B4-BE49-F238E27FC236}">
                  <a16:creationId xmlns:a16="http://schemas.microsoft.com/office/drawing/2014/main" id="{81A0A784-C21D-485D-BB4A-4BEB49151247}"/>
                </a:ext>
              </a:extLst>
            </p:cNvPr>
            <p:cNvSpPr/>
            <p:nvPr/>
          </p:nvSpPr>
          <p:spPr>
            <a:xfrm>
              <a:off x="3246445" y="10986464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게임 종료 문구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187667FD-45F9-4FAB-AE0D-5A9DE6B29D9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3" y="1080640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9781FB8-EF82-413C-8C94-808AC253B32B}"/>
                </a:ext>
              </a:extLst>
            </p:cNvPr>
            <p:cNvSpPr txBox="1"/>
            <p:nvPr/>
          </p:nvSpPr>
          <p:spPr>
            <a:xfrm>
              <a:off x="4561200" y="8004850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90331E-5A05-4274-8CCD-0B021E45C50F}"/>
              </a:ext>
            </a:extLst>
          </p:cNvPr>
          <p:cNvSpPr/>
          <p:nvPr/>
        </p:nvSpPr>
        <p:spPr>
          <a:xfrm>
            <a:off x="491490" y="0"/>
            <a:ext cx="8074287" cy="72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with </a:t>
            </a:r>
            <a:r>
              <a:rPr lang="ko-KR" altLang="en-US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ko-KR" altLang="en-US" dirty="0">
              <a:solidFill>
                <a:prstClr val="white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174C20-B508-4D70-BCA0-58E6AA086789}"/>
              </a:ext>
            </a:extLst>
          </p:cNvPr>
          <p:cNvSpPr/>
          <p:nvPr/>
        </p:nvSpPr>
        <p:spPr>
          <a:xfrm>
            <a:off x="243839" y="6512344"/>
            <a:ext cx="8074287" cy="34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3" name="순서도: 수행의 시작/종료 362">
            <a:extLst>
              <a:ext uri="{FF2B5EF4-FFF2-40B4-BE49-F238E27FC236}">
                <a16:creationId xmlns:a16="http://schemas.microsoft.com/office/drawing/2014/main" id="{08F30AB8-78C6-444D-BE79-96F0C505FFF9}"/>
              </a:ext>
            </a:extLst>
          </p:cNvPr>
          <p:cNvSpPr/>
          <p:nvPr/>
        </p:nvSpPr>
        <p:spPr>
          <a:xfrm>
            <a:off x="1369831" y="1066222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start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64" name="순서도: 처리 363">
            <a:extLst>
              <a:ext uri="{FF2B5EF4-FFF2-40B4-BE49-F238E27FC236}">
                <a16:creationId xmlns:a16="http://schemas.microsoft.com/office/drawing/2014/main" id="{F77D8C9E-792F-4A52-8C95-CE0A6975EF55}"/>
              </a:ext>
            </a:extLst>
          </p:cNvPr>
          <p:cNvSpPr/>
          <p:nvPr/>
        </p:nvSpPr>
        <p:spPr>
          <a:xfrm>
            <a:off x="1369831" y="1580509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BGM </a:t>
            </a:r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시작</a:t>
            </a:r>
          </a:p>
        </p:txBody>
      </p:sp>
      <p:sp>
        <p:nvSpPr>
          <p:cNvPr id="366" name="순서도: 처리 365">
            <a:extLst>
              <a:ext uri="{FF2B5EF4-FFF2-40B4-BE49-F238E27FC236}">
                <a16:creationId xmlns:a16="http://schemas.microsoft.com/office/drawing/2014/main" id="{2D018454-5EFF-4594-B08A-04E3B8AC1F45}"/>
              </a:ext>
            </a:extLst>
          </p:cNvPr>
          <p:cNvSpPr/>
          <p:nvPr/>
        </p:nvSpPr>
        <p:spPr>
          <a:xfrm>
            <a:off x="1369831" y="2094415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실행</a:t>
            </a:r>
          </a:p>
        </p:txBody>
      </p:sp>
      <p:sp>
        <p:nvSpPr>
          <p:cNvPr id="367" name="순서도: 처리 366">
            <a:extLst>
              <a:ext uri="{FF2B5EF4-FFF2-40B4-BE49-F238E27FC236}">
                <a16:creationId xmlns:a16="http://schemas.microsoft.com/office/drawing/2014/main" id="{7D34E536-6F6D-4FDF-A184-C7AA8ACE9CB4}"/>
              </a:ext>
            </a:extLst>
          </p:cNvPr>
          <p:cNvSpPr/>
          <p:nvPr/>
        </p:nvSpPr>
        <p:spPr>
          <a:xfrm>
            <a:off x="1374312" y="2608815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시간 체크 시작</a:t>
            </a:r>
          </a:p>
        </p:txBody>
      </p:sp>
      <p:sp>
        <p:nvSpPr>
          <p:cNvPr id="368" name="순서도: 종속 처리 367">
            <a:extLst>
              <a:ext uri="{FF2B5EF4-FFF2-40B4-BE49-F238E27FC236}">
                <a16:creationId xmlns:a16="http://schemas.microsoft.com/office/drawing/2014/main" id="{7A06FA6B-1DBB-4E6B-8818-6DBF5B2D777F}"/>
              </a:ext>
            </a:extLst>
          </p:cNvPr>
          <p:cNvSpPr/>
          <p:nvPr/>
        </p:nvSpPr>
        <p:spPr>
          <a:xfrm>
            <a:off x="1369831" y="3122721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ChoiceStart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Room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69" name="순서도: 수행의 시작/종료 368">
            <a:extLst>
              <a:ext uri="{FF2B5EF4-FFF2-40B4-BE49-F238E27FC236}">
                <a16:creationId xmlns:a16="http://schemas.microsoft.com/office/drawing/2014/main" id="{36F89C48-186B-4726-BC48-4F82125548C9}"/>
              </a:ext>
            </a:extLst>
          </p:cNvPr>
          <p:cNvSpPr/>
          <p:nvPr/>
        </p:nvSpPr>
        <p:spPr>
          <a:xfrm>
            <a:off x="3525761" y="3113284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중단</a:t>
            </a:r>
          </a:p>
        </p:txBody>
      </p:sp>
      <p:sp>
        <p:nvSpPr>
          <p:cNvPr id="370" name="순서도: 처리 369">
            <a:extLst>
              <a:ext uri="{FF2B5EF4-FFF2-40B4-BE49-F238E27FC236}">
                <a16:creationId xmlns:a16="http://schemas.microsoft.com/office/drawing/2014/main" id="{50366A31-304D-4528-B5C9-0A710AC2DAEA}"/>
              </a:ext>
            </a:extLst>
          </p:cNvPr>
          <p:cNvSpPr/>
          <p:nvPr/>
        </p:nvSpPr>
        <p:spPr>
          <a:xfrm>
            <a:off x="917326" y="3619317"/>
            <a:ext cx="7205816" cy="302107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 while(true)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1" name="순서도: 종속 처리 370">
            <a:extLst>
              <a:ext uri="{FF2B5EF4-FFF2-40B4-BE49-F238E27FC236}">
                <a16:creationId xmlns:a16="http://schemas.microsoft.com/office/drawing/2014/main" id="{3A9496B6-BAFB-46B9-8106-BF6177465E5C}"/>
              </a:ext>
            </a:extLst>
          </p:cNvPr>
          <p:cNvSpPr/>
          <p:nvPr/>
        </p:nvSpPr>
        <p:spPr>
          <a:xfrm>
            <a:off x="1371621" y="1628242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2" name="순서도: 수행의 시작/종료 371">
            <a:extLst>
              <a:ext uri="{FF2B5EF4-FFF2-40B4-BE49-F238E27FC236}">
                <a16:creationId xmlns:a16="http://schemas.microsoft.com/office/drawing/2014/main" id="{4A856E72-EA3F-47A4-97CD-5428D7A0C6EE}"/>
              </a:ext>
            </a:extLst>
          </p:cNvPr>
          <p:cNvSpPr/>
          <p:nvPr/>
        </p:nvSpPr>
        <p:spPr>
          <a:xfrm>
            <a:off x="3525760" y="1636863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중단</a:t>
            </a:r>
          </a:p>
        </p:txBody>
      </p:sp>
      <p:sp>
        <p:nvSpPr>
          <p:cNvPr id="373" name="순서도: 판단 372">
            <a:extLst>
              <a:ext uri="{FF2B5EF4-FFF2-40B4-BE49-F238E27FC236}">
                <a16:creationId xmlns:a16="http://schemas.microsoft.com/office/drawing/2014/main" id="{C6128815-C480-451D-9B3F-5245A54CC6C5}"/>
              </a:ext>
            </a:extLst>
          </p:cNvPr>
          <p:cNvSpPr/>
          <p:nvPr/>
        </p:nvSpPr>
        <p:spPr>
          <a:xfrm>
            <a:off x="1371619" y="2143999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4" name="순서도: 판단 373">
            <a:extLst>
              <a:ext uri="{FF2B5EF4-FFF2-40B4-BE49-F238E27FC236}">
                <a16:creationId xmlns:a16="http://schemas.microsoft.com/office/drawing/2014/main" id="{D5E3D6EF-D38C-4B4C-B0B7-5E32ACFEBDC6}"/>
              </a:ext>
            </a:extLst>
          </p:cNvPr>
          <p:cNvSpPr/>
          <p:nvPr/>
        </p:nvSpPr>
        <p:spPr>
          <a:xfrm>
            <a:off x="1378793" y="2647127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5" name="순서도: 판단 374">
            <a:extLst>
              <a:ext uri="{FF2B5EF4-FFF2-40B4-BE49-F238E27FC236}">
                <a16:creationId xmlns:a16="http://schemas.microsoft.com/office/drawing/2014/main" id="{704BAEA9-0E73-4852-B322-0DB2F8E1D7BC}"/>
              </a:ext>
            </a:extLst>
          </p:cNvPr>
          <p:cNvSpPr/>
          <p:nvPr/>
        </p:nvSpPr>
        <p:spPr>
          <a:xfrm>
            <a:off x="1369831" y="3150719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6" name="순서도: 판단 375">
            <a:extLst>
              <a:ext uri="{FF2B5EF4-FFF2-40B4-BE49-F238E27FC236}">
                <a16:creationId xmlns:a16="http://schemas.microsoft.com/office/drawing/2014/main" id="{A345E461-53C6-4D73-82F0-9C8699993AC1}"/>
              </a:ext>
            </a:extLst>
          </p:cNvPr>
          <p:cNvSpPr/>
          <p:nvPr/>
        </p:nvSpPr>
        <p:spPr>
          <a:xfrm>
            <a:off x="2998593" y="2143999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isFlag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7" name="순서도: 문서 376">
            <a:extLst>
              <a:ext uri="{FF2B5EF4-FFF2-40B4-BE49-F238E27FC236}">
                <a16:creationId xmlns:a16="http://schemas.microsoft.com/office/drawing/2014/main" id="{02E04750-F744-49D8-A1BA-A11ED5B80FBD}"/>
              </a:ext>
            </a:extLst>
          </p:cNvPr>
          <p:cNvSpPr/>
          <p:nvPr/>
        </p:nvSpPr>
        <p:spPr>
          <a:xfrm>
            <a:off x="4622585" y="2136221"/>
            <a:ext cx="1312727" cy="323313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들어갔던 방임을 안내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8" name="순서도: 종속 처리 377">
            <a:extLst>
              <a:ext uri="{FF2B5EF4-FFF2-40B4-BE49-F238E27FC236}">
                <a16:creationId xmlns:a16="http://schemas.microsoft.com/office/drawing/2014/main" id="{4E256172-5A94-444D-A24A-B0CC42410CE4}"/>
              </a:ext>
            </a:extLst>
          </p:cNvPr>
          <p:cNvSpPr/>
          <p:nvPr/>
        </p:nvSpPr>
        <p:spPr>
          <a:xfrm>
            <a:off x="1371619" y="1628242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82" name="순서도: 종속 처리 381">
            <a:extLst>
              <a:ext uri="{FF2B5EF4-FFF2-40B4-BE49-F238E27FC236}">
                <a16:creationId xmlns:a16="http://schemas.microsoft.com/office/drawing/2014/main" id="{D2B7D298-08C1-4EFD-A639-F3E94D65B2ED}"/>
              </a:ext>
            </a:extLst>
          </p:cNvPr>
          <p:cNvSpPr/>
          <p:nvPr/>
        </p:nvSpPr>
        <p:spPr>
          <a:xfrm>
            <a:off x="3019594" y="2658264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Door</a:t>
            </a:r>
          </a:p>
        </p:txBody>
      </p:sp>
      <p:sp>
        <p:nvSpPr>
          <p:cNvPr id="383" name="순서도: 판단 382">
            <a:extLst>
              <a:ext uri="{FF2B5EF4-FFF2-40B4-BE49-F238E27FC236}">
                <a16:creationId xmlns:a16="http://schemas.microsoft.com/office/drawing/2014/main" id="{101AC4D6-1288-41A1-B87C-78E26DD596B3}"/>
              </a:ext>
            </a:extLst>
          </p:cNvPr>
          <p:cNvSpPr/>
          <p:nvPr/>
        </p:nvSpPr>
        <p:spPr>
          <a:xfrm>
            <a:off x="2998593" y="2134050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isFlag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84" name="순서도: 수행의 시작/종료 383">
            <a:extLst>
              <a:ext uri="{FF2B5EF4-FFF2-40B4-BE49-F238E27FC236}">
                <a16:creationId xmlns:a16="http://schemas.microsoft.com/office/drawing/2014/main" id="{4A36955B-E8F1-4CE2-9A85-BBADB12F591D}"/>
              </a:ext>
            </a:extLst>
          </p:cNvPr>
          <p:cNvSpPr/>
          <p:nvPr/>
        </p:nvSpPr>
        <p:spPr>
          <a:xfrm>
            <a:off x="5190248" y="2667146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중단</a:t>
            </a:r>
          </a:p>
        </p:txBody>
      </p:sp>
      <p:sp>
        <p:nvSpPr>
          <p:cNvPr id="385" name="순서도: 종속 처리 384">
            <a:extLst>
              <a:ext uri="{FF2B5EF4-FFF2-40B4-BE49-F238E27FC236}">
                <a16:creationId xmlns:a16="http://schemas.microsoft.com/office/drawing/2014/main" id="{DF1C351A-A652-4BA1-98D1-CF4AEAEF2DC7}"/>
              </a:ext>
            </a:extLst>
          </p:cNvPr>
          <p:cNvSpPr/>
          <p:nvPr/>
        </p:nvSpPr>
        <p:spPr>
          <a:xfrm>
            <a:off x="1378792" y="1628241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86" name="순서도: 처리 385">
            <a:extLst>
              <a:ext uri="{FF2B5EF4-FFF2-40B4-BE49-F238E27FC236}">
                <a16:creationId xmlns:a16="http://schemas.microsoft.com/office/drawing/2014/main" id="{5D5DFFF3-31A0-4AF4-8D6C-3AEE092B5035}"/>
              </a:ext>
            </a:extLst>
          </p:cNvPr>
          <p:cNvSpPr/>
          <p:nvPr/>
        </p:nvSpPr>
        <p:spPr>
          <a:xfrm>
            <a:off x="5190247" y="3145781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continue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87" name="순서도: 종속 처리 386">
            <a:extLst>
              <a:ext uri="{FF2B5EF4-FFF2-40B4-BE49-F238E27FC236}">
                <a16:creationId xmlns:a16="http://schemas.microsoft.com/office/drawing/2014/main" id="{D6514450-C60B-4D9F-B6BA-38192046F707}"/>
              </a:ext>
            </a:extLst>
          </p:cNvPr>
          <p:cNvSpPr/>
          <p:nvPr/>
        </p:nvSpPr>
        <p:spPr>
          <a:xfrm>
            <a:off x="3008681" y="3849099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Room</a:t>
            </a:r>
          </a:p>
        </p:txBody>
      </p:sp>
      <p:sp>
        <p:nvSpPr>
          <p:cNvPr id="388" name="순서도: 수행의 시작/종료 387">
            <a:extLst>
              <a:ext uri="{FF2B5EF4-FFF2-40B4-BE49-F238E27FC236}">
                <a16:creationId xmlns:a16="http://schemas.microsoft.com/office/drawing/2014/main" id="{4F18120C-957A-45D6-9E6E-357A446CD71A}"/>
              </a:ext>
            </a:extLst>
          </p:cNvPr>
          <p:cNvSpPr/>
          <p:nvPr/>
        </p:nvSpPr>
        <p:spPr>
          <a:xfrm>
            <a:off x="5190248" y="3857436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중단</a:t>
            </a:r>
          </a:p>
        </p:txBody>
      </p:sp>
      <p:sp>
        <p:nvSpPr>
          <p:cNvPr id="389" name="순서도: 처리 388">
            <a:extLst>
              <a:ext uri="{FF2B5EF4-FFF2-40B4-BE49-F238E27FC236}">
                <a16:creationId xmlns:a16="http://schemas.microsoft.com/office/drawing/2014/main" id="{11DB9D88-5860-4AFE-AD73-719B81B95BA8}"/>
              </a:ext>
            </a:extLst>
          </p:cNvPr>
          <p:cNvSpPr/>
          <p:nvPr/>
        </p:nvSpPr>
        <p:spPr>
          <a:xfrm>
            <a:off x="5190247" y="4336071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continue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90" name="순서도: 종속 처리 389">
            <a:extLst>
              <a:ext uri="{FF2B5EF4-FFF2-40B4-BE49-F238E27FC236}">
                <a16:creationId xmlns:a16="http://schemas.microsoft.com/office/drawing/2014/main" id="{076231F3-90DD-4184-A474-5A3D4026EC57}"/>
              </a:ext>
            </a:extLst>
          </p:cNvPr>
          <p:cNvSpPr/>
          <p:nvPr/>
        </p:nvSpPr>
        <p:spPr>
          <a:xfrm>
            <a:off x="1378792" y="1628240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91" name="순서도: 종속 처리 390">
            <a:extLst>
              <a:ext uri="{FF2B5EF4-FFF2-40B4-BE49-F238E27FC236}">
                <a16:creationId xmlns:a16="http://schemas.microsoft.com/office/drawing/2014/main" id="{D71960C1-0492-433F-8FFF-E82470AA1D67}"/>
              </a:ext>
            </a:extLst>
          </p:cNvPr>
          <p:cNvSpPr/>
          <p:nvPr/>
        </p:nvSpPr>
        <p:spPr>
          <a:xfrm>
            <a:off x="3028554" y="2658024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Door</a:t>
            </a:r>
          </a:p>
        </p:txBody>
      </p:sp>
      <p:sp>
        <p:nvSpPr>
          <p:cNvPr id="392" name="순서도: 종속 처리 391">
            <a:extLst>
              <a:ext uri="{FF2B5EF4-FFF2-40B4-BE49-F238E27FC236}">
                <a16:creationId xmlns:a16="http://schemas.microsoft.com/office/drawing/2014/main" id="{147FBF91-A73C-4F19-86E1-1EF20DAD5AB3}"/>
              </a:ext>
            </a:extLst>
          </p:cNvPr>
          <p:cNvSpPr/>
          <p:nvPr/>
        </p:nvSpPr>
        <p:spPr>
          <a:xfrm>
            <a:off x="3019594" y="3848701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Room</a:t>
            </a:r>
          </a:p>
        </p:txBody>
      </p:sp>
      <p:sp>
        <p:nvSpPr>
          <p:cNvPr id="393" name="순서도: 처리 392">
            <a:extLst>
              <a:ext uri="{FF2B5EF4-FFF2-40B4-BE49-F238E27FC236}">
                <a16:creationId xmlns:a16="http://schemas.microsoft.com/office/drawing/2014/main" id="{3A402902-AA7F-43D9-A653-EFCB3EB1FF8D}"/>
              </a:ext>
            </a:extLst>
          </p:cNvPr>
          <p:cNvSpPr/>
          <p:nvPr/>
        </p:nvSpPr>
        <p:spPr>
          <a:xfrm>
            <a:off x="2998593" y="5010294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</a:t>
            </a:r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문 </a:t>
            </a:r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break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94" name="순서도: 처리 393">
            <a:extLst>
              <a:ext uri="{FF2B5EF4-FFF2-40B4-BE49-F238E27FC236}">
                <a16:creationId xmlns:a16="http://schemas.microsoft.com/office/drawing/2014/main" id="{BE195EDF-841E-43D6-89BF-FE4B5F4C09EB}"/>
              </a:ext>
            </a:extLst>
          </p:cNvPr>
          <p:cNvSpPr/>
          <p:nvPr/>
        </p:nvSpPr>
        <p:spPr>
          <a:xfrm>
            <a:off x="3010324" y="5486778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if</a:t>
            </a:r>
            <a:r>
              <a:rPr lang="ko-KR" altLang="en-US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문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열쇠 </a:t>
            </a:r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개 모두 모으면</a:t>
            </a:r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95" name="순서도: 종속 처리 394">
            <a:extLst>
              <a:ext uri="{FF2B5EF4-FFF2-40B4-BE49-F238E27FC236}">
                <a16:creationId xmlns:a16="http://schemas.microsoft.com/office/drawing/2014/main" id="{B644CB16-8C51-4F32-B4A7-1D74C3C0EC92}"/>
              </a:ext>
            </a:extLst>
          </p:cNvPr>
          <p:cNvSpPr/>
          <p:nvPr/>
        </p:nvSpPr>
        <p:spPr>
          <a:xfrm>
            <a:off x="1378792" y="1638748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8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4.44444E-6 -0.3930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278 L -8.33333E-7 -0.391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3" grpId="1" animBg="1"/>
      <p:bldP spid="364" grpId="0" animBg="1"/>
      <p:bldP spid="364" grpId="1" animBg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1" grpId="1" animBg="1"/>
      <p:bldP spid="372" grpId="0" animBg="1"/>
      <p:bldP spid="372" grpId="1" animBg="1"/>
      <p:bldP spid="373" grpId="0" animBg="1"/>
      <p:bldP spid="373" grpId="1" animBg="1"/>
      <p:bldP spid="374" grpId="0" animBg="1"/>
      <p:bldP spid="374" grpId="1" animBg="1"/>
      <p:bldP spid="375" grpId="0" animBg="1"/>
      <p:bldP spid="375" grpId="1" animBg="1"/>
      <p:bldP spid="376" grpId="0" animBg="1"/>
      <p:bldP spid="376" grpId="1" animBg="1"/>
      <p:bldP spid="377" grpId="0" animBg="1"/>
      <p:bldP spid="377" grpId="1" animBg="1"/>
      <p:bldP spid="378" grpId="0" animBg="1"/>
      <p:bldP spid="378" grpId="1" animBg="1"/>
      <p:bldP spid="382" grpId="0" animBg="1"/>
      <p:bldP spid="382" grpId="1" animBg="1"/>
      <p:bldP spid="383" grpId="0" animBg="1"/>
      <p:bldP spid="383" grpId="1" animBg="1"/>
      <p:bldP spid="384" grpId="0" animBg="1"/>
      <p:bldP spid="384" grpId="1" animBg="1"/>
      <p:bldP spid="384" grpId="2" animBg="1"/>
      <p:bldP spid="385" grpId="0" animBg="1"/>
      <p:bldP spid="385" grpId="1" animBg="1"/>
      <p:bldP spid="386" grpId="0" animBg="1"/>
      <p:bldP spid="386" grpId="1" animBg="1"/>
      <p:bldP spid="387" grpId="0" animBg="1"/>
      <p:bldP spid="387" grpId="1" animBg="1"/>
      <p:bldP spid="388" grpId="0" animBg="1"/>
      <p:bldP spid="388" grpId="1" animBg="1"/>
      <p:bldP spid="388" grpId="2" animBg="1"/>
      <p:bldP spid="389" grpId="0" animBg="1"/>
      <p:bldP spid="389" grpId="1" animBg="1"/>
      <p:bldP spid="390" grpId="0" animBg="1"/>
      <p:bldP spid="390" grpId="1" animBg="1"/>
      <p:bldP spid="391" grpId="0" animBg="1"/>
      <p:bldP spid="391" grpId="1" animBg="1"/>
      <p:bldP spid="392" grpId="0" animBg="1"/>
      <p:bldP spid="392" grpId="1" animBg="1"/>
      <p:bldP spid="393" grpId="0" animBg="1"/>
      <p:bldP spid="393" grpId="1" animBg="1"/>
      <p:bldP spid="394" grpId="0" animBg="1"/>
      <p:bldP spid="395" grpId="0" animBg="1"/>
      <p:bldP spid="39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611A09A1-48D0-4909-B893-3148D79D8CC7}"/>
              </a:ext>
            </a:extLst>
          </p:cNvPr>
          <p:cNvGrpSpPr/>
          <p:nvPr/>
        </p:nvGrpSpPr>
        <p:grpSpPr>
          <a:xfrm>
            <a:off x="548640" y="-1632023"/>
            <a:ext cx="7715587" cy="10364451"/>
            <a:chOff x="804906" y="945326"/>
            <a:chExt cx="7715587" cy="103644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C43A42-C377-4E73-AE74-404D26EB1E42}"/>
                </a:ext>
              </a:extLst>
            </p:cNvPr>
            <p:cNvSpPr txBox="1"/>
            <p:nvPr/>
          </p:nvSpPr>
          <p:spPr>
            <a:xfrm>
              <a:off x="6182994" y="947047"/>
              <a:ext cx="2337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Main Class </a:t>
              </a:r>
              <a:r>
                <a:rPr lang="ko-KR" altLang="en-US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알고리즘</a:t>
              </a:r>
            </a:p>
          </p:txBody>
        </p: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93B21718-2B3A-4A23-A254-EF9437040690}"/>
                </a:ext>
              </a:extLst>
            </p:cNvPr>
            <p:cNvSpPr/>
            <p:nvPr/>
          </p:nvSpPr>
          <p:spPr>
            <a:xfrm>
              <a:off x="1626103" y="945326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start</a:t>
              </a:r>
              <a:endParaRPr lang="ko-KR" altLang="en-US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48B3A3AD-FCA1-4EE9-BFF1-CB94EB829604}"/>
                </a:ext>
              </a:extLst>
            </p:cNvPr>
            <p:cNvSpPr/>
            <p:nvPr/>
          </p:nvSpPr>
          <p:spPr>
            <a:xfrm>
              <a:off x="1626099" y="1974010"/>
              <a:ext cx="1312727" cy="32331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지문 실행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A3C4A5-7246-4A75-8CE1-39F252BAB91E}"/>
                </a:ext>
              </a:extLst>
            </p:cNvPr>
            <p:cNvSpPr/>
            <p:nvPr/>
          </p:nvSpPr>
          <p:spPr>
            <a:xfrm>
              <a:off x="1626099" y="1461087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BGM 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시작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75A6D7-DB5E-4A8A-957A-64C45E6AE4AD}"/>
                </a:ext>
              </a:extLst>
            </p:cNvPr>
            <p:cNvSpPr/>
            <p:nvPr/>
          </p:nvSpPr>
          <p:spPr>
            <a:xfrm>
              <a:off x="1626097" y="2492610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시간 체크 시작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602E42-50F1-4F54-8693-A7D1830A5105}"/>
                </a:ext>
              </a:extLst>
            </p:cNvPr>
            <p:cNvSpPr/>
            <p:nvPr/>
          </p:nvSpPr>
          <p:spPr>
            <a:xfrm>
              <a:off x="5448450" y="570955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continue</a:t>
              </a: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44C7B3E5-16AA-4611-8E8B-146270D04721}"/>
                </a:ext>
              </a:extLst>
            </p:cNvPr>
            <p:cNvSpPr/>
            <p:nvPr/>
          </p:nvSpPr>
          <p:spPr>
            <a:xfrm>
              <a:off x="1627888" y="4714601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switch2</a:t>
              </a:r>
            </a:p>
          </p:txBody>
        </p:sp>
        <p:sp>
          <p:nvSpPr>
            <p:cNvPr id="18" name="순서도: 종속 처리 17">
              <a:extLst>
                <a:ext uri="{FF2B5EF4-FFF2-40B4-BE49-F238E27FC236}">
                  <a16:creationId xmlns:a16="http://schemas.microsoft.com/office/drawing/2014/main" id="{B8635451-6D3A-4E70-89AB-BCFB133B2160}"/>
                </a:ext>
              </a:extLst>
            </p:cNvPr>
            <p:cNvSpPr/>
            <p:nvPr/>
          </p:nvSpPr>
          <p:spPr>
            <a:xfrm>
              <a:off x="1626097" y="3001850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ChoiceStartRoom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9" name="순서도: 수행의 시작/종료 18">
              <a:extLst>
                <a:ext uri="{FF2B5EF4-FFF2-40B4-BE49-F238E27FC236}">
                  <a16:creationId xmlns:a16="http://schemas.microsoft.com/office/drawing/2014/main" id="{B65A388A-ED30-4ACE-9FC5-A1070C4871BA}"/>
                </a:ext>
              </a:extLst>
            </p:cNvPr>
            <p:cNvSpPr/>
            <p:nvPr/>
          </p:nvSpPr>
          <p:spPr>
            <a:xfrm>
              <a:off x="3783579" y="2995873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C6FCE84-DA73-43A4-8784-97393A8787D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2282462" y="1281371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7BBCC4-7468-4004-AB2B-014659D71F0D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2" y="178846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A2F3E3D-2DBB-4AAF-99F9-5740A300655C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1" y="2311628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2250B2B-976E-4B90-A556-C4CF7A6E0DB6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1" y="281615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23A797-E65B-4F7E-83A4-6C2F3431DF80}"/>
                </a:ext>
              </a:extLst>
            </p:cNvPr>
            <p:cNvCxnSpPr>
              <a:cxnSpLocks/>
            </p:cNvCxnSpPr>
            <p:nvPr/>
          </p:nvCxnSpPr>
          <p:spPr>
            <a:xfrm>
              <a:off x="2937272" y="3157529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DDB503-D1B2-4AF7-9382-10317EEA01FA}"/>
                </a:ext>
              </a:extLst>
            </p:cNvPr>
            <p:cNvGrpSpPr/>
            <p:nvPr/>
          </p:nvGrpSpPr>
          <p:grpSpPr>
            <a:xfrm>
              <a:off x="804906" y="3502445"/>
              <a:ext cx="7586617" cy="5264706"/>
              <a:chOff x="1737539" y="4504860"/>
              <a:chExt cx="3927002" cy="557742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DB55AAF-0278-4FFF-AAA7-9109C8A61AD0}"/>
                  </a:ext>
                </a:extLst>
              </p:cNvPr>
              <p:cNvSpPr/>
              <p:nvPr/>
            </p:nvSpPr>
            <p:spPr>
              <a:xfrm>
                <a:off x="1925955" y="4504860"/>
                <a:ext cx="3738586" cy="5577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AB70685-AD47-4E52-9127-BB0E0FE3B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5955" y="4824958"/>
                <a:ext cx="37323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AD83BC-2467-4215-BE45-7DBE2BA4F979}"/>
                  </a:ext>
                </a:extLst>
              </p:cNvPr>
              <p:cNvSpPr txBox="1"/>
              <p:nvPr/>
            </p:nvSpPr>
            <p:spPr>
              <a:xfrm>
                <a:off x="1737539" y="4531426"/>
                <a:ext cx="9606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while(true)</a:t>
                </a:r>
                <a:endPara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C91921-535E-4F79-BCCB-7E05155E13CD}"/>
                </a:ext>
              </a:extLst>
            </p:cNvPr>
            <p:cNvSpPr/>
            <p:nvPr/>
          </p:nvSpPr>
          <p:spPr>
            <a:xfrm>
              <a:off x="3247795" y="7575697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문 </a:t>
              </a:r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break</a:t>
              </a:r>
              <a:endParaRPr lang="en-US" altLang="ko-KR" sz="105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25B6A91F-20B1-4B4D-89BF-DA6683D13668}"/>
                </a:ext>
              </a:extLst>
            </p:cNvPr>
            <p:cNvSpPr/>
            <p:nvPr/>
          </p:nvSpPr>
          <p:spPr>
            <a:xfrm>
              <a:off x="4870267" y="4707350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들어갔던 방임을 안내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52" name="순서도: 종속 처리 51">
              <a:extLst>
                <a:ext uri="{FF2B5EF4-FFF2-40B4-BE49-F238E27FC236}">
                  <a16:creationId xmlns:a16="http://schemas.microsoft.com/office/drawing/2014/main" id="{2634465D-F874-4F2C-AF6D-88A91A368DD2}"/>
                </a:ext>
              </a:extLst>
            </p:cNvPr>
            <p:cNvSpPr/>
            <p:nvPr/>
          </p:nvSpPr>
          <p:spPr>
            <a:xfrm>
              <a:off x="1627888" y="4205695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Corrider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F866F1E-A8B9-40DA-B46F-5DB2187E63D0}"/>
                </a:ext>
              </a:extLst>
            </p:cNvPr>
            <p:cNvCxnSpPr>
              <a:cxnSpLocks/>
            </p:cNvCxnSpPr>
            <p:nvPr/>
          </p:nvCxnSpPr>
          <p:spPr>
            <a:xfrm>
              <a:off x="2280672" y="332932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786FEE2-6E38-4216-A22D-350B3E36225B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2284252" y="3822542"/>
              <a:ext cx="0" cy="383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순서도: 종속 처리 62">
              <a:extLst>
                <a:ext uri="{FF2B5EF4-FFF2-40B4-BE49-F238E27FC236}">
                  <a16:creationId xmlns:a16="http://schemas.microsoft.com/office/drawing/2014/main" id="{FE1B93FE-D6B0-4FF3-A938-C1F7BF223151}"/>
                </a:ext>
              </a:extLst>
            </p:cNvPr>
            <p:cNvSpPr/>
            <p:nvPr/>
          </p:nvSpPr>
          <p:spPr>
            <a:xfrm>
              <a:off x="3269689" y="6423949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Room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6C2CBCD-A7DC-48BA-B6D2-758DA4F0DE55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3" y="452263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BA1A7E4-C085-4E02-9E38-4C336B954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3" y="3992888"/>
              <a:ext cx="32527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A74C4BD-49F4-48E1-A0EB-D08959E67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426" y="3990124"/>
              <a:ext cx="0" cy="726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판단 78">
              <a:extLst>
                <a:ext uri="{FF2B5EF4-FFF2-40B4-BE49-F238E27FC236}">
                  <a16:creationId xmlns:a16="http://schemas.microsoft.com/office/drawing/2014/main" id="{3F7E5B61-DEDA-4C0F-9D7C-99DAAD1EB430}"/>
                </a:ext>
              </a:extLst>
            </p:cNvPr>
            <p:cNvSpPr/>
            <p:nvPr/>
          </p:nvSpPr>
          <p:spPr>
            <a:xfrm>
              <a:off x="1627888" y="5219868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switch3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C891970-5F34-46B9-89ED-B14A09569C4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505122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41273F1-37F7-45C9-95AF-864F4E673301}"/>
                </a:ext>
              </a:extLst>
            </p:cNvPr>
            <p:cNvSpPr txBox="1"/>
            <p:nvPr/>
          </p:nvSpPr>
          <p:spPr>
            <a:xfrm>
              <a:off x="1770062" y="4993801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2" name="순서도: 종속 처리 81">
              <a:extLst>
                <a:ext uri="{FF2B5EF4-FFF2-40B4-BE49-F238E27FC236}">
                  <a16:creationId xmlns:a16="http://schemas.microsoft.com/office/drawing/2014/main" id="{C8D2A454-8F2E-4245-9A82-56D4DDE73A0D}"/>
                </a:ext>
              </a:extLst>
            </p:cNvPr>
            <p:cNvSpPr/>
            <p:nvPr/>
          </p:nvSpPr>
          <p:spPr>
            <a:xfrm>
              <a:off x="3269690" y="5238812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Door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497A8F3-CB7E-4DDF-9E07-50F2A60D3CC6}"/>
                </a:ext>
              </a:extLst>
            </p:cNvPr>
            <p:cNvCxnSpPr>
              <a:cxnSpLocks/>
            </p:cNvCxnSpPr>
            <p:nvPr/>
          </p:nvCxnSpPr>
          <p:spPr>
            <a:xfrm>
              <a:off x="2942602" y="4876196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29C064-A1AD-4C8A-B880-851F2359D237}"/>
                </a:ext>
              </a:extLst>
            </p:cNvPr>
            <p:cNvSpPr txBox="1"/>
            <p:nvPr/>
          </p:nvSpPr>
          <p:spPr>
            <a:xfrm>
              <a:off x="2831750" y="4610714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34F328-DE37-4325-91FA-1438EBE01AC2}"/>
                </a:ext>
              </a:extLst>
            </p:cNvPr>
            <p:cNvSpPr txBox="1"/>
            <p:nvPr/>
          </p:nvSpPr>
          <p:spPr>
            <a:xfrm>
              <a:off x="2925652" y="2892047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9" name="순서도: 수행의 시작/종료 88">
              <a:extLst>
                <a:ext uri="{FF2B5EF4-FFF2-40B4-BE49-F238E27FC236}">
                  <a16:creationId xmlns:a16="http://schemas.microsoft.com/office/drawing/2014/main" id="{A55C415A-1E47-445C-8796-915FE2A5277A}"/>
                </a:ext>
              </a:extLst>
            </p:cNvPr>
            <p:cNvSpPr/>
            <p:nvPr/>
          </p:nvSpPr>
          <p:spPr>
            <a:xfrm>
              <a:off x="3785370" y="4205695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63C224A-9E47-4AC0-8D83-5BD5E06978F8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63" y="4367351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6CD8BD-D3DE-4CFD-9241-B0C556D6E188}"/>
                </a:ext>
              </a:extLst>
            </p:cNvPr>
            <p:cNvSpPr txBox="1"/>
            <p:nvPr/>
          </p:nvSpPr>
          <p:spPr>
            <a:xfrm>
              <a:off x="2927443" y="4101869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2" name="순서도: 판단 91">
              <a:extLst>
                <a:ext uri="{FF2B5EF4-FFF2-40B4-BE49-F238E27FC236}">
                  <a16:creationId xmlns:a16="http://schemas.microsoft.com/office/drawing/2014/main" id="{3FEEDB99-82EC-487A-A54C-19C75E6BE189}"/>
                </a:ext>
              </a:extLst>
            </p:cNvPr>
            <p:cNvSpPr/>
            <p:nvPr/>
          </p:nvSpPr>
          <p:spPr>
            <a:xfrm>
              <a:off x="3247795" y="4714601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isFlag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C318871-704E-4523-9607-1FAF2C2BE74B}"/>
                </a:ext>
              </a:extLst>
            </p:cNvPr>
            <p:cNvCxnSpPr>
              <a:cxnSpLocks/>
            </p:cNvCxnSpPr>
            <p:nvPr/>
          </p:nvCxnSpPr>
          <p:spPr>
            <a:xfrm>
              <a:off x="2268297" y="504788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A706C81-F54D-4BCD-A84A-B5BD1630DCF4}"/>
                </a:ext>
              </a:extLst>
            </p:cNvPr>
            <p:cNvCxnSpPr>
              <a:cxnSpLocks/>
            </p:cNvCxnSpPr>
            <p:nvPr/>
          </p:nvCxnSpPr>
          <p:spPr>
            <a:xfrm>
              <a:off x="4577674" y="4876015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C8AFD71-B4F1-4DB3-ACF4-61CAC4C66359}"/>
                </a:ext>
              </a:extLst>
            </p:cNvPr>
            <p:cNvSpPr txBox="1"/>
            <p:nvPr/>
          </p:nvSpPr>
          <p:spPr>
            <a:xfrm>
              <a:off x="4466822" y="461053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D805A5-D9AB-470A-AFBD-869894D7440D}"/>
                </a:ext>
              </a:extLst>
            </p:cNvPr>
            <p:cNvSpPr txBox="1"/>
            <p:nvPr/>
          </p:nvSpPr>
          <p:spPr>
            <a:xfrm>
              <a:off x="3410765" y="4993387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04" name="순서도: 수행의 시작/종료 103">
              <a:extLst>
                <a:ext uri="{FF2B5EF4-FFF2-40B4-BE49-F238E27FC236}">
                  <a16:creationId xmlns:a16="http://schemas.microsoft.com/office/drawing/2014/main" id="{30763221-973B-4173-9A7A-5764869B0A7A}"/>
                </a:ext>
              </a:extLst>
            </p:cNvPr>
            <p:cNvSpPr/>
            <p:nvPr/>
          </p:nvSpPr>
          <p:spPr>
            <a:xfrm>
              <a:off x="5448450" y="5238812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0BA5E865-C225-45A6-9B45-86B81CCFBD7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43" y="5400468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BF7551D-9FC8-4E8E-9A24-FD8680BAE17A}"/>
                </a:ext>
              </a:extLst>
            </p:cNvPr>
            <p:cNvSpPr txBox="1"/>
            <p:nvPr/>
          </p:nvSpPr>
          <p:spPr>
            <a:xfrm>
              <a:off x="4590523" y="513498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599AC915-57F5-4C52-9221-E124067F1F4F}"/>
                </a:ext>
              </a:extLst>
            </p:cNvPr>
            <p:cNvCxnSpPr>
              <a:cxnSpLocks/>
            </p:cNvCxnSpPr>
            <p:nvPr/>
          </p:nvCxnSpPr>
          <p:spPr>
            <a:xfrm>
              <a:off x="5025667" y="5392093"/>
              <a:ext cx="0" cy="479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407AA08-8BF3-4CB2-9F54-46A366B7B8CB}"/>
                </a:ext>
              </a:extLst>
            </p:cNvPr>
            <p:cNvCxnSpPr>
              <a:cxnSpLocks/>
            </p:cNvCxnSpPr>
            <p:nvPr/>
          </p:nvCxnSpPr>
          <p:spPr>
            <a:xfrm>
              <a:off x="5019486" y="5871568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16E8D4-F438-4ADB-90C9-6A1ED6FF86CF}"/>
                </a:ext>
              </a:extLst>
            </p:cNvPr>
            <p:cNvSpPr txBox="1"/>
            <p:nvPr/>
          </p:nvSpPr>
          <p:spPr>
            <a:xfrm>
              <a:off x="4588587" y="5868214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==5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611212D-1A6A-4CCB-8A63-2CCE769017A4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77" y="5871211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EAE1C39-7963-4FDC-A736-B8177D803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92" y="3990124"/>
              <a:ext cx="0" cy="18810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AE32DDE-5F46-44DA-92D0-8F1CD10B2BD9}"/>
                </a:ext>
              </a:extLst>
            </p:cNvPr>
            <p:cNvCxnSpPr>
              <a:cxnSpLocks/>
            </p:cNvCxnSpPr>
            <p:nvPr/>
          </p:nvCxnSpPr>
          <p:spPr>
            <a:xfrm>
              <a:off x="5536155" y="3990124"/>
              <a:ext cx="16551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B8F6C7E0-9E77-4E3F-BBC8-20ECBEFD0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5574635"/>
              <a:ext cx="0" cy="83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1D14B3-5860-4376-9DFE-2C39CCD9ABC7}"/>
                </a:ext>
              </a:extLst>
            </p:cNvPr>
            <p:cNvSpPr txBox="1"/>
            <p:nvPr/>
          </p:nvSpPr>
          <p:spPr>
            <a:xfrm>
              <a:off x="3068125" y="6175190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==1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34868C3A-1A8F-4C46-9AE4-BA988D098767}"/>
                </a:ext>
              </a:extLst>
            </p:cNvPr>
            <p:cNvSpPr/>
            <p:nvPr/>
          </p:nvSpPr>
          <p:spPr>
            <a:xfrm>
              <a:off x="1626968" y="5723796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21C5909-16B1-414A-BCA5-5ECE33DE31D0}"/>
                </a:ext>
              </a:extLst>
            </p:cNvPr>
            <p:cNvSpPr txBox="1"/>
            <p:nvPr/>
          </p:nvSpPr>
          <p:spPr>
            <a:xfrm>
              <a:off x="1769142" y="5497729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1BC0599B-D4AE-4559-8305-DDE1B8973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377" y="555181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0FCD5BFB-32F9-4A9C-8495-DA838C3790CD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2953614" y="4876258"/>
              <a:ext cx="294181" cy="5049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2265C47-72D4-4E83-824D-62BD1A89AC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2953614" y="4876258"/>
              <a:ext cx="294181" cy="1000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AE2610-35BB-403E-9288-D2E4076B8471}"/>
                </a:ext>
              </a:extLst>
            </p:cNvPr>
            <p:cNvSpPr/>
            <p:nvPr/>
          </p:nvSpPr>
          <p:spPr>
            <a:xfrm>
              <a:off x="5448450" y="689928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continue</a:t>
              </a:r>
            </a:p>
          </p:txBody>
        </p:sp>
        <p:sp>
          <p:nvSpPr>
            <p:cNvPr id="134" name="순서도: 수행의 시작/종료 133">
              <a:extLst>
                <a:ext uri="{FF2B5EF4-FFF2-40B4-BE49-F238E27FC236}">
                  <a16:creationId xmlns:a16="http://schemas.microsoft.com/office/drawing/2014/main" id="{A9CEE54D-1194-434E-B2A0-58FD54A24787}"/>
                </a:ext>
              </a:extLst>
            </p:cNvPr>
            <p:cNvSpPr/>
            <p:nvPr/>
          </p:nvSpPr>
          <p:spPr>
            <a:xfrm>
              <a:off x="5448450" y="6428540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1F674A85-E72A-4D98-BDA4-0149BAA28F2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43" y="6590196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450F94-6492-439A-99DD-FA9BFF979554}"/>
                </a:ext>
              </a:extLst>
            </p:cNvPr>
            <p:cNvSpPr txBox="1"/>
            <p:nvPr/>
          </p:nvSpPr>
          <p:spPr>
            <a:xfrm>
              <a:off x="4590523" y="6324714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7EEDB2A2-5A6F-4C15-B30D-373F122F66AB}"/>
                </a:ext>
              </a:extLst>
            </p:cNvPr>
            <p:cNvCxnSpPr>
              <a:cxnSpLocks/>
            </p:cNvCxnSpPr>
            <p:nvPr/>
          </p:nvCxnSpPr>
          <p:spPr>
            <a:xfrm>
              <a:off x="5025667" y="6581821"/>
              <a:ext cx="0" cy="479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C6FBD8B-B5C7-498B-AF5E-BD3B2C7B19A5}"/>
                </a:ext>
              </a:extLst>
            </p:cNvPr>
            <p:cNvCxnSpPr>
              <a:cxnSpLocks/>
            </p:cNvCxnSpPr>
            <p:nvPr/>
          </p:nvCxnSpPr>
          <p:spPr>
            <a:xfrm>
              <a:off x="5019486" y="7061296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2762862-63D4-452F-BA39-BCF7EF25C56B}"/>
                </a:ext>
              </a:extLst>
            </p:cNvPr>
            <p:cNvSpPr txBox="1"/>
            <p:nvPr/>
          </p:nvSpPr>
          <p:spPr>
            <a:xfrm>
              <a:off x="4588587" y="7057942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==5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A163E2DE-E912-4373-9D1D-E8F63C62482C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77" y="7060939"/>
              <a:ext cx="801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19793D1-EBB8-4D51-8CE4-AEF7CAB46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3325" y="3990124"/>
              <a:ext cx="0" cy="3067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61B4239-8D38-40D5-978C-5D9F794DFD4B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92" y="3990124"/>
              <a:ext cx="3727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16BBDE4-6977-49D0-B900-33D56EEB3C5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6738020"/>
              <a:ext cx="0" cy="83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81559FB-BB22-4B13-A494-1BE5232F9EC6}"/>
                </a:ext>
              </a:extLst>
            </p:cNvPr>
            <p:cNvSpPr txBox="1"/>
            <p:nvPr/>
          </p:nvSpPr>
          <p:spPr>
            <a:xfrm>
              <a:off x="3068125" y="7338575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==4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913C43E-F716-4ABE-8366-0D0460FBF14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6" y="789737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71F176E-6840-4BD0-A232-54504DEFF43B}"/>
                </a:ext>
              </a:extLst>
            </p:cNvPr>
            <p:cNvSpPr/>
            <p:nvPr/>
          </p:nvSpPr>
          <p:spPr>
            <a:xfrm>
              <a:off x="3264947" y="806068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If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문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열쇠 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3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개 모두 모으면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)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C5A1EAD-29D8-4343-83F9-AE3D503FE272}"/>
                </a:ext>
              </a:extLst>
            </p:cNvPr>
            <p:cNvSpPr txBox="1"/>
            <p:nvPr/>
          </p:nvSpPr>
          <p:spPr>
            <a:xfrm>
              <a:off x="3466216" y="844414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F30AD4E2-6445-4D83-AFA7-51814362A130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16" y="8222341"/>
              <a:ext cx="33423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4826C80-E3B3-4E2C-B6A9-8A4B10F7F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784" y="3990124"/>
              <a:ext cx="0" cy="4232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EAAEE9A-3DCF-408B-A8BC-186C3C5965C6}"/>
                </a:ext>
              </a:extLst>
            </p:cNvPr>
            <p:cNvCxnSpPr>
              <a:cxnSpLocks/>
            </p:cNvCxnSpPr>
            <p:nvPr/>
          </p:nvCxnSpPr>
          <p:spPr>
            <a:xfrm>
              <a:off x="7553325" y="3990124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B4402DD4-D49E-4848-8CFF-C3D5B7F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3902809" y="876646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976C920-E4BD-444E-8F5A-E5D716196E25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6" y="8383998"/>
              <a:ext cx="0" cy="383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순서도: 종속 처리 168">
              <a:extLst>
                <a:ext uri="{FF2B5EF4-FFF2-40B4-BE49-F238E27FC236}">
                  <a16:creationId xmlns:a16="http://schemas.microsoft.com/office/drawing/2014/main" id="{D8ECF674-00E1-4D17-BED3-3D093FEA1503}"/>
                </a:ext>
              </a:extLst>
            </p:cNvPr>
            <p:cNvSpPr/>
            <p:nvPr/>
          </p:nvSpPr>
          <p:spPr>
            <a:xfrm>
              <a:off x="3236783" y="8952744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ExitDoor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0" name="순서도: 처리 169">
              <a:extLst>
                <a:ext uri="{FF2B5EF4-FFF2-40B4-BE49-F238E27FC236}">
                  <a16:creationId xmlns:a16="http://schemas.microsoft.com/office/drawing/2014/main" id="{0546BDCE-B704-48C7-B803-18DCE3EA4D21}"/>
                </a:ext>
              </a:extLst>
            </p:cNvPr>
            <p:cNvSpPr/>
            <p:nvPr/>
          </p:nvSpPr>
          <p:spPr>
            <a:xfrm>
              <a:off x="3236783" y="9966596"/>
              <a:ext cx="1312727" cy="32331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시간 체크 끝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C0360AB-A91E-4635-90E4-705B6F338E7C}"/>
                </a:ext>
              </a:extLst>
            </p:cNvPr>
            <p:cNvSpPr/>
            <p:nvPr/>
          </p:nvSpPr>
          <p:spPr>
            <a:xfrm>
              <a:off x="3236783" y="945367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지문 실행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974C2911-4862-4701-80EC-8F6320FB613E}"/>
                </a:ext>
              </a:extLst>
            </p:cNvPr>
            <p:cNvSpPr/>
            <p:nvPr/>
          </p:nvSpPr>
          <p:spPr>
            <a:xfrm>
              <a:off x="3236781" y="10485196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BGM 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종료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C775843-4B65-4DB1-9FCF-E135BA3EC2D6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3893146" y="927395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67B27B57-57AB-48E4-A759-5F7E6782B88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6" y="978105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6AF27D17-F0B7-4DFC-87A8-954444E40B0C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5" y="1030421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순서도: 문서 175">
              <a:extLst>
                <a:ext uri="{FF2B5EF4-FFF2-40B4-BE49-F238E27FC236}">
                  <a16:creationId xmlns:a16="http://schemas.microsoft.com/office/drawing/2014/main" id="{81A0A784-C21D-485D-BB4A-4BEB49151247}"/>
                </a:ext>
              </a:extLst>
            </p:cNvPr>
            <p:cNvSpPr/>
            <p:nvPr/>
          </p:nvSpPr>
          <p:spPr>
            <a:xfrm>
              <a:off x="3246445" y="10986464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게임 종료 문구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187667FD-45F9-4FAB-AE0D-5A9DE6B29D9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3" y="1080640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9781FB8-EF82-413C-8C94-808AC253B32B}"/>
                </a:ext>
              </a:extLst>
            </p:cNvPr>
            <p:cNvSpPr txBox="1"/>
            <p:nvPr/>
          </p:nvSpPr>
          <p:spPr>
            <a:xfrm>
              <a:off x="4561200" y="8004850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90331E-5A05-4274-8CCD-0B021E45C50F}"/>
              </a:ext>
            </a:extLst>
          </p:cNvPr>
          <p:cNvSpPr/>
          <p:nvPr/>
        </p:nvSpPr>
        <p:spPr>
          <a:xfrm>
            <a:off x="491490" y="0"/>
            <a:ext cx="8074287" cy="72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with </a:t>
            </a:r>
            <a:r>
              <a:rPr lang="ko-KR" altLang="en-US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ko-KR" altLang="en-US" dirty="0">
              <a:solidFill>
                <a:prstClr val="white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174C20-B508-4D70-BCA0-58E6AA086789}"/>
              </a:ext>
            </a:extLst>
          </p:cNvPr>
          <p:cNvSpPr/>
          <p:nvPr/>
        </p:nvSpPr>
        <p:spPr>
          <a:xfrm>
            <a:off x="243839" y="6512344"/>
            <a:ext cx="8074287" cy="34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순서도: 종속 처리 99">
            <a:extLst>
              <a:ext uri="{FF2B5EF4-FFF2-40B4-BE49-F238E27FC236}">
                <a16:creationId xmlns:a16="http://schemas.microsoft.com/office/drawing/2014/main" id="{BDE66545-F171-4F6B-BE54-9AF3A0DE1218}"/>
              </a:ext>
            </a:extLst>
          </p:cNvPr>
          <p:cNvSpPr/>
          <p:nvPr/>
        </p:nvSpPr>
        <p:spPr>
          <a:xfrm>
            <a:off x="2980515" y="2627677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ExitDoor</a:t>
            </a:r>
            <a:endParaRPr lang="en-US" altLang="ko-KR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A7DBFCF3-2B5F-485E-BCA6-580A3E37E6A5}"/>
              </a:ext>
            </a:extLst>
          </p:cNvPr>
          <p:cNvSpPr/>
          <p:nvPr/>
        </p:nvSpPr>
        <p:spPr>
          <a:xfrm>
            <a:off x="2992952" y="3128709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실행</a:t>
            </a:r>
          </a:p>
        </p:txBody>
      </p: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592B01AC-954C-42F1-BC53-A62925465D4E}"/>
              </a:ext>
            </a:extLst>
          </p:cNvPr>
          <p:cNvSpPr/>
          <p:nvPr/>
        </p:nvSpPr>
        <p:spPr>
          <a:xfrm>
            <a:off x="2989936" y="3641632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시간 체크 끝</a:t>
            </a:r>
          </a:p>
        </p:txBody>
      </p:sp>
      <p:sp>
        <p:nvSpPr>
          <p:cNvPr id="103" name="순서도: 처리 102">
            <a:extLst>
              <a:ext uri="{FF2B5EF4-FFF2-40B4-BE49-F238E27FC236}">
                <a16:creationId xmlns:a16="http://schemas.microsoft.com/office/drawing/2014/main" id="{F4FDCD90-9265-41AF-8B02-570CF3F55431}"/>
              </a:ext>
            </a:extLst>
          </p:cNvPr>
          <p:cNvSpPr/>
          <p:nvPr/>
        </p:nvSpPr>
        <p:spPr>
          <a:xfrm>
            <a:off x="2989936" y="4157030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BGM </a:t>
            </a:r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종료</a:t>
            </a:r>
          </a:p>
        </p:txBody>
      </p:sp>
      <p:sp>
        <p:nvSpPr>
          <p:cNvPr id="108" name="순서도: 문서 107">
            <a:extLst>
              <a:ext uri="{FF2B5EF4-FFF2-40B4-BE49-F238E27FC236}">
                <a16:creationId xmlns:a16="http://schemas.microsoft.com/office/drawing/2014/main" id="{9B247425-A051-4277-8712-A2E1273D41BB}"/>
              </a:ext>
            </a:extLst>
          </p:cNvPr>
          <p:cNvSpPr/>
          <p:nvPr/>
        </p:nvSpPr>
        <p:spPr>
          <a:xfrm>
            <a:off x="3004559" y="4652220"/>
            <a:ext cx="1312727" cy="323313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종료 문구 출력</a:t>
            </a:r>
          </a:p>
        </p:txBody>
      </p:sp>
    </p:spTree>
    <p:extLst>
      <p:ext uri="{BB962C8B-B14F-4D97-AF65-F5344CB8AC3E}">
        <p14:creationId xmlns:p14="http://schemas.microsoft.com/office/powerpoint/2010/main" val="20521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-0.54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8" grpId="0" animBg="1"/>
      <p:bldP spid="10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16E4A02C-E0D4-447B-92E7-A1B0348A7D98}"/>
              </a:ext>
            </a:extLst>
          </p:cNvPr>
          <p:cNvGrpSpPr/>
          <p:nvPr/>
        </p:nvGrpSpPr>
        <p:grpSpPr>
          <a:xfrm>
            <a:off x="1010039" y="853446"/>
            <a:ext cx="7086802" cy="7059392"/>
            <a:chOff x="646847" y="858332"/>
            <a:chExt cx="7804141" cy="77215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C43A42-C377-4E73-AE74-404D26EB1E42}"/>
                </a:ext>
              </a:extLst>
            </p:cNvPr>
            <p:cNvSpPr txBox="1"/>
            <p:nvPr/>
          </p:nvSpPr>
          <p:spPr>
            <a:xfrm>
              <a:off x="5265308" y="875630"/>
              <a:ext cx="31856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ChoiceRoom1 Class </a:t>
              </a:r>
              <a:b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public void choice() </a:t>
              </a:r>
              <a:r>
                <a:rPr lang="ko-KR" altLang="en-US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알고리즘</a:t>
              </a:r>
            </a:p>
          </p:txBody>
        </p: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93B21718-2B3A-4A23-A254-EF9437040690}"/>
                </a:ext>
              </a:extLst>
            </p:cNvPr>
            <p:cNvSpPr/>
            <p:nvPr/>
          </p:nvSpPr>
          <p:spPr>
            <a:xfrm>
              <a:off x="3186415" y="858332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메인클래스에서</a:t>
              </a:r>
              <a:r>
                <a:rPr lang="ko-KR" altLang="en-US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호출 시 진행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A3C4A5-7246-4A75-8CE1-39F252BAB91E}"/>
                </a:ext>
              </a:extLst>
            </p:cNvPr>
            <p:cNvSpPr/>
            <p:nvPr/>
          </p:nvSpPr>
          <p:spPr>
            <a:xfrm>
              <a:off x="3186411" y="137409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sleep(int</a:t>
              </a:r>
              <a:r>
                <a:rPr lang="ko-KR" altLang="en-US" sz="11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</a:t>
              </a:r>
              <a:r>
                <a:rPr lang="en-US" altLang="ko-KR" sz="11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time)</a:t>
              </a:r>
            </a:p>
          </p:txBody>
        </p:sp>
        <p:sp>
          <p:nvSpPr>
            <p:cNvPr id="13" name="순서도: 데이터 12">
              <a:extLst>
                <a:ext uri="{FF2B5EF4-FFF2-40B4-BE49-F238E27FC236}">
                  <a16:creationId xmlns:a16="http://schemas.microsoft.com/office/drawing/2014/main" id="{3675A6D7-DB5E-4A8A-957A-64C45E6AE4AD}"/>
                </a:ext>
              </a:extLst>
            </p:cNvPr>
            <p:cNvSpPr/>
            <p:nvPr/>
          </p:nvSpPr>
          <p:spPr>
            <a:xfrm>
              <a:off x="3151311" y="2933759"/>
              <a:ext cx="1312727" cy="323313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sc.next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()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602E42-50F1-4F54-8693-A7D1830A5105}"/>
                </a:ext>
              </a:extLst>
            </p:cNvPr>
            <p:cNvSpPr/>
            <p:nvPr/>
          </p:nvSpPr>
          <p:spPr>
            <a:xfrm>
              <a:off x="5279830" y="5572182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스탯이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저장된 메모장 </a:t>
              </a:r>
              <a:r>
                <a:rPr lang="ko-KR" altLang="en-US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읽어오기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44C7B3E5-16AA-4611-8E8B-146270D04721}"/>
                </a:ext>
              </a:extLst>
            </p:cNvPr>
            <p:cNvSpPr/>
            <p:nvPr/>
          </p:nvSpPr>
          <p:spPr>
            <a:xfrm>
              <a:off x="3187335" y="3445485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switch1</a:t>
              </a:r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B65A388A-ED30-4ACE-9FC5-A1070C4871BA}"/>
                </a:ext>
              </a:extLst>
            </p:cNvPr>
            <p:cNvSpPr/>
            <p:nvPr/>
          </p:nvSpPr>
          <p:spPr>
            <a:xfrm>
              <a:off x="5824402" y="8296315"/>
              <a:ext cx="258039" cy="283594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C6FCE84-DA73-43A4-8784-97393A8787D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3842774" y="119437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7BBCC4-7468-4004-AB2B-014659D71F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774" y="170147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A2F3E3D-2DBB-4AAF-99F9-5740A30065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2773" y="222463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2250B2B-976E-4B90-A556-C4CF7A6E0D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2907" y="642444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23A797-E65B-4F7E-83A4-6C2F3431DF80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74" y="2802789"/>
              <a:ext cx="2697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DDB503-D1B2-4AF7-9382-10317EEA01FA}"/>
                </a:ext>
              </a:extLst>
            </p:cNvPr>
            <p:cNvGrpSpPr/>
            <p:nvPr/>
          </p:nvGrpSpPr>
          <p:grpSpPr>
            <a:xfrm>
              <a:off x="646847" y="2407703"/>
              <a:ext cx="7756789" cy="5716640"/>
              <a:chOff x="1903113" y="4491450"/>
              <a:chExt cx="3742064" cy="511823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DB55AAF-0278-4FFF-AAA7-9109C8A61AD0}"/>
                  </a:ext>
                </a:extLst>
              </p:cNvPr>
              <p:cNvSpPr/>
              <p:nvPr/>
            </p:nvSpPr>
            <p:spPr>
              <a:xfrm>
                <a:off x="1903113" y="4491450"/>
                <a:ext cx="3742064" cy="51182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AB70685-AD47-4E52-9127-BB0E0FE3B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763" y="4771658"/>
                <a:ext cx="37323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AD83BC-2467-4215-BE45-7DBE2BA4F979}"/>
                  </a:ext>
                </a:extLst>
              </p:cNvPr>
              <p:cNvSpPr txBox="1"/>
              <p:nvPr/>
            </p:nvSpPr>
            <p:spPr>
              <a:xfrm>
                <a:off x="1903113" y="4505263"/>
                <a:ext cx="1103065" cy="271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do ~ while(</a:t>
                </a:r>
                <a:r>
                  <a:rPr lang="en-US" altLang="ko-KR" sz="1200" dirty="0" err="1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getExit</a:t>
                </a:r>
                <a:r>
                  <a:rPr lang="en-US" altLang="ko-KR" sz="1200" dirty="0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() &lt; 1)</a:t>
                </a:r>
                <a:endPara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786FEE2-6E38-4216-A22D-350B3E36225B}"/>
                </a:ext>
              </a:extLst>
            </p:cNvPr>
            <p:cNvCxnSpPr>
              <a:cxnSpLocks/>
            </p:cNvCxnSpPr>
            <p:nvPr/>
          </p:nvCxnSpPr>
          <p:spPr>
            <a:xfrm>
              <a:off x="3850579" y="2741342"/>
              <a:ext cx="0" cy="19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6C2CBCD-A7DC-48BA-B6D2-758DA4F0DE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1910" y="3253516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BA1A7E4-C085-4E02-9E38-4C336B954004}"/>
                </a:ext>
              </a:extLst>
            </p:cNvPr>
            <p:cNvCxnSpPr>
              <a:cxnSpLocks/>
            </p:cNvCxnSpPr>
            <p:nvPr/>
          </p:nvCxnSpPr>
          <p:spPr>
            <a:xfrm>
              <a:off x="6164754" y="4430437"/>
              <a:ext cx="8364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A74C4BD-49F4-48E1-A0EB-D08959E67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9440" y="2797357"/>
              <a:ext cx="0" cy="135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판단 78">
              <a:extLst>
                <a:ext uri="{FF2B5EF4-FFF2-40B4-BE49-F238E27FC236}">
                  <a16:creationId xmlns:a16="http://schemas.microsoft.com/office/drawing/2014/main" id="{3F7E5B61-DEDA-4C0F-9D7C-99DAAD1EB430}"/>
                </a:ext>
              </a:extLst>
            </p:cNvPr>
            <p:cNvSpPr/>
            <p:nvPr/>
          </p:nvSpPr>
          <p:spPr>
            <a:xfrm>
              <a:off x="3187335" y="3950752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switch2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C891970-5F34-46B9-89ED-B14A09569C4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390" y="5381968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41273F1-37F7-45C9-95AF-864F4E673301}"/>
                </a:ext>
              </a:extLst>
            </p:cNvPr>
            <p:cNvSpPr txBox="1"/>
            <p:nvPr/>
          </p:nvSpPr>
          <p:spPr>
            <a:xfrm>
              <a:off x="3329509" y="3724685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497A8F3-CB7E-4DDF-9E07-50F2A60D3CC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500062" y="3602964"/>
              <a:ext cx="783897" cy="4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29C064-A1AD-4C8A-B880-851F2359D237}"/>
                </a:ext>
              </a:extLst>
            </p:cNvPr>
            <p:cNvSpPr txBox="1"/>
            <p:nvPr/>
          </p:nvSpPr>
          <p:spPr>
            <a:xfrm>
              <a:off x="4391197" y="3341598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34F328-DE37-4325-91FA-1438EBE01AC2}"/>
                </a:ext>
              </a:extLst>
            </p:cNvPr>
            <p:cNvSpPr txBox="1"/>
            <p:nvPr/>
          </p:nvSpPr>
          <p:spPr>
            <a:xfrm>
              <a:off x="6029139" y="8300040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Main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으로 </a:t>
              </a:r>
              <a:r>
                <a:rPr lang="ko-KR" altLang="en-US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돌아감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63C224A-9E47-4AC0-8D83-5BD5E06978F8}"/>
                </a:ext>
              </a:extLst>
            </p:cNvPr>
            <p:cNvCxnSpPr>
              <a:cxnSpLocks/>
            </p:cNvCxnSpPr>
            <p:nvPr/>
          </p:nvCxnSpPr>
          <p:spPr>
            <a:xfrm>
              <a:off x="885825" y="2797357"/>
              <a:ext cx="2674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순서도: 판단 91">
              <a:extLst>
                <a:ext uri="{FF2B5EF4-FFF2-40B4-BE49-F238E27FC236}">
                  <a16:creationId xmlns:a16="http://schemas.microsoft.com/office/drawing/2014/main" id="{3FEEDB99-82EC-487A-A54C-19C75E6BE189}"/>
                </a:ext>
              </a:extLst>
            </p:cNvPr>
            <p:cNvSpPr/>
            <p:nvPr/>
          </p:nvSpPr>
          <p:spPr>
            <a:xfrm>
              <a:off x="5272280" y="5054212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정답여부</a:t>
              </a:r>
              <a:endParaRPr lang="en-US" altLang="ko-KR" sz="9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C318871-704E-4523-9607-1FAF2C2BE74B}"/>
                </a:ext>
              </a:extLst>
            </p:cNvPr>
            <p:cNvCxnSpPr>
              <a:cxnSpLocks/>
            </p:cNvCxnSpPr>
            <p:nvPr/>
          </p:nvCxnSpPr>
          <p:spPr>
            <a:xfrm>
              <a:off x="3827744" y="3778766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C8AFD71-B4F1-4DB3-ACF4-61CAC4C66359}"/>
                </a:ext>
              </a:extLst>
            </p:cNvPr>
            <p:cNvSpPr txBox="1"/>
            <p:nvPr/>
          </p:nvSpPr>
          <p:spPr>
            <a:xfrm>
              <a:off x="6471823" y="4981060"/>
              <a:ext cx="551115" cy="269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D805A5-D9AB-470A-AFBD-869894D7440D}"/>
                </a:ext>
              </a:extLst>
            </p:cNvPr>
            <p:cNvSpPr txBox="1"/>
            <p:nvPr/>
          </p:nvSpPr>
          <p:spPr>
            <a:xfrm>
              <a:off x="6576796" y="3898244"/>
              <a:ext cx="276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N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0BA5E865-C225-45A6-9B45-86B81CCFBD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9141" y="8028321"/>
              <a:ext cx="48044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599AC915-57F5-4C52-9221-E124067F1F4F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74" y="2797357"/>
              <a:ext cx="0" cy="1909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407AA08-8BF3-4CB2-9F54-46A366B7B8CB}"/>
                </a:ext>
              </a:extLst>
            </p:cNvPr>
            <p:cNvCxnSpPr>
              <a:cxnSpLocks/>
            </p:cNvCxnSpPr>
            <p:nvPr/>
          </p:nvCxnSpPr>
          <p:spPr>
            <a:xfrm>
              <a:off x="6585009" y="4154577"/>
              <a:ext cx="7044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611212D-1A6A-4CCB-8A63-2CCE769017A4}"/>
                </a:ext>
              </a:extLst>
            </p:cNvPr>
            <p:cNvCxnSpPr>
              <a:cxnSpLocks/>
            </p:cNvCxnSpPr>
            <p:nvPr/>
          </p:nvCxnSpPr>
          <p:spPr>
            <a:xfrm>
              <a:off x="6583052" y="3651652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EAE1C39-7963-4FDC-A736-B8177D803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3667" y="2806882"/>
              <a:ext cx="0" cy="844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AE32DDE-5F46-44DA-92D0-8F1CD10B2BD9}"/>
                </a:ext>
              </a:extLst>
            </p:cNvPr>
            <p:cNvCxnSpPr>
              <a:cxnSpLocks/>
            </p:cNvCxnSpPr>
            <p:nvPr/>
          </p:nvCxnSpPr>
          <p:spPr>
            <a:xfrm>
              <a:off x="3851727" y="2801473"/>
              <a:ext cx="31602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34868C3A-1A8F-4C46-9AE4-BA988D098767}"/>
                </a:ext>
              </a:extLst>
            </p:cNvPr>
            <p:cNvSpPr/>
            <p:nvPr/>
          </p:nvSpPr>
          <p:spPr>
            <a:xfrm>
              <a:off x="3186415" y="4454680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switch3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21C5909-16B1-414A-BCA5-5ECE33DE31D0}"/>
                </a:ext>
              </a:extLst>
            </p:cNvPr>
            <p:cNvSpPr txBox="1"/>
            <p:nvPr/>
          </p:nvSpPr>
          <p:spPr>
            <a:xfrm>
              <a:off x="3328589" y="4228613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1BC0599B-D4AE-4559-8305-DDE1B897390D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24" y="428269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0FCD5BFB-32F9-4A9C-8495-DA838C3790CD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 flipV="1">
              <a:off x="4500062" y="4110513"/>
              <a:ext cx="763887" cy="1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AE2610-35BB-403E-9288-D2E4076B8471}"/>
                </a:ext>
              </a:extLst>
            </p:cNvPr>
            <p:cNvSpPr/>
            <p:nvPr/>
          </p:nvSpPr>
          <p:spPr>
            <a:xfrm>
              <a:off x="6891332" y="6595980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(5)</a:t>
              </a: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A163E2DE-E912-4373-9D1D-E8F63C62482C}"/>
                </a:ext>
              </a:extLst>
            </p:cNvPr>
            <p:cNvCxnSpPr>
              <a:cxnSpLocks/>
            </p:cNvCxnSpPr>
            <p:nvPr/>
          </p:nvCxnSpPr>
          <p:spPr>
            <a:xfrm>
              <a:off x="1139141" y="4706385"/>
              <a:ext cx="371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19793D1-EBB8-4D51-8CE4-AEF7CAB46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6" y="6919293"/>
              <a:ext cx="0" cy="586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61B4239-8D38-40D5-978C-5D9F794DF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6021" y="2804555"/>
              <a:ext cx="286949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16BBDE4-6977-49D0-B900-33D56EEB3C51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75" y="7410638"/>
              <a:ext cx="0" cy="198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F30AD4E2-6445-4D83-AFA7-51814362A130}"/>
                </a:ext>
              </a:extLst>
            </p:cNvPr>
            <p:cNvCxnSpPr>
              <a:cxnSpLocks/>
            </p:cNvCxnSpPr>
            <p:nvPr/>
          </p:nvCxnSpPr>
          <p:spPr>
            <a:xfrm>
              <a:off x="5950828" y="7505609"/>
              <a:ext cx="15957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4826C80-E3B3-4E2C-B6A9-8A4B10F7F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1705" y="2814573"/>
              <a:ext cx="0" cy="24101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EAAEE9A-3DCF-408B-A8BC-186C3C5965C6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14" y="4614945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순서도: 문서 109">
              <a:extLst>
                <a:ext uri="{FF2B5EF4-FFF2-40B4-BE49-F238E27FC236}">
                  <a16:creationId xmlns:a16="http://schemas.microsoft.com/office/drawing/2014/main" id="{6E8A910C-9AB8-483D-B387-934D6C7C3294}"/>
                </a:ext>
              </a:extLst>
            </p:cNvPr>
            <p:cNvSpPr/>
            <p:nvPr/>
          </p:nvSpPr>
          <p:spPr>
            <a:xfrm>
              <a:off x="3183311" y="1887110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[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행동 선택지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] 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출력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14" name="순서도: 판단 113">
              <a:extLst>
                <a:ext uri="{FF2B5EF4-FFF2-40B4-BE49-F238E27FC236}">
                  <a16:creationId xmlns:a16="http://schemas.microsoft.com/office/drawing/2014/main" id="{56F5E11A-3E9C-4EA5-8E43-5E9CF68052E9}"/>
                </a:ext>
              </a:extLst>
            </p:cNvPr>
            <p:cNvSpPr/>
            <p:nvPr/>
          </p:nvSpPr>
          <p:spPr>
            <a:xfrm>
              <a:off x="3197377" y="4971627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5DF3A-103F-4594-A607-15490AFFC0A3}"/>
                </a:ext>
              </a:extLst>
            </p:cNvPr>
            <p:cNvSpPr txBox="1"/>
            <p:nvPr/>
          </p:nvSpPr>
          <p:spPr>
            <a:xfrm>
              <a:off x="3339551" y="4745560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6C891A-9144-4FD6-A739-2EC15AF5B5F1}"/>
                </a:ext>
              </a:extLst>
            </p:cNvPr>
            <p:cNvCxnSpPr>
              <a:cxnSpLocks/>
            </p:cNvCxnSpPr>
            <p:nvPr/>
          </p:nvCxnSpPr>
          <p:spPr>
            <a:xfrm>
              <a:off x="3837786" y="4799641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순서도: 판단 117">
              <a:extLst>
                <a:ext uri="{FF2B5EF4-FFF2-40B4-BE49-F238E27FC236}">
                  <a16:creationId xmlns:a16="http://schemas.microsoft.com/office/drawing/2014/main" id="{39414128-79CD-4BEB-BD12-43E5F8841CBD}"/>
                </a:ext>
              </a:extLst>
            </p:cNvPr>
            <p:cNvSpPr/>
            <p:nvPr/>
          </p:nvSpPr>
          <p:spPr>
            <a:xfrm>
              <a:off x="3196457" y="5475555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5F70804-05FD-49C0-890D-A8D985E5B3E6}"/>
                </a:ext>
              </a:extLst>
            </p:cNvPr>
            <p:cNvSpPr txBox="1"/>
            <p:nvPr/>
          </p:nvSpPr>
          <p:spPr>
            <a:xfrm>
              <a:off x="3338631" y="5249488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C9A5D0B-C459-4E14-9BAD-D7CB63E02252}"/>
                </a:ext>
              </a:extLst>
            </p:cNvPr>
            <p:cNvCxnSpPr>
              <a:cxnSpLocks/>
            </p:cNvCxnSpPr>
            <p:nvPr/>
          </p:nvCxnSpPr>
          <p:spPr>
            <a:xfrm>
              <a:off x="3836866" y="530356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순서도: 문서 126">
              <a:extLst>
                <a:ext uri="{FF2B5EF4-FFF2-40B4-BE49-F238E27FC236}">
                  <a16:creationId xmlns:a16="http://schemas.microsoft.com/office/drawing/2014/main" id="{3F985964-F7B1-4792-954D-FB41D5BE6940}"/>
                </a:ext>
              </a:extLst>
            </p:cNvPr>
            <p:cNvSpPr/>
            <p:nvPr/>
          </p:nvSpPr>
          <p:spPr>
            <a:xfrm>
              <a:off x="5272282" y="3526762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자문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9" name="순서도: 문서 128">
              <a:extLst>
                <a:ext uri="{FF2B5EF4-FFF2-40B4-BE49-F238E27FC236}">
                  <a16:creationId xmlns:a16="http://schemas.microsoft.com/office/drawing/2014/main" id="{04CD683A-CE2E-4A9F-A832-FAC693EDBCFE}"/>
                </a:ext>
              </a:extLst>
            </p:cNvPr>
            <p:cNvSpPr/>
            <p:nvPr/>
          </p:nvSpPr>
          <p:spPr>
            <a:xfrm>
              <a:off x="5263949" y="4040296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비밀번호를 </a:t>
              </a:r>
              <a:r>
                <a:rPr lang="ko-KR" altLang="en-US" sz="8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입력하시겠습니까</a:t>
              </a:r>
              <a:r>
                <a:rPr lang="en-US" altLang="ko-KR" sz="8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?</a:t>
              </a:r>
              <a:endParaRPr lang="en-US" altLang="ko-KR" sz="105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6FB67788-5FE6-4C7C-9A00-29251884B2CF}"/>
                </a:ext>
              </a:extLst>
            </p:cNvPr>
            <p:cNvCxnSpPr>
              <a:cxnSpLocks/>
            </p:cNvCxnSpPr>
            <p:nvPr/>
          </p:nvCxnSpPr>
          <p:spPr>
            <a:xfrm>
              <a:off x="5928644" y="434252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1D6D0BB-BC2B-4DC3-A7C9-49C4B2B5E859}"/>
                </a:ext>
              </a:extLst>
            </p:cNvPr>
            <p:cNvSpPr txBox="1"/>
            <p:nvPr/>
          </p:nvSpPr>
          <p:spPr>
            <a:xfrm>
              <a:off x="5911364" y="4307327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Y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7AAD469-0224-4D08-B4C9-21821F35EAFE}"/>
                </a:ext>
              </a:extLst>
            </p:cNvPr>
            <p:cNvSpPr txBox="1"/>
            <p:nvPr/>
          </p:nvSpPr>
          <p:spPr>
            <a:xfrm>
              <a:off x="5893526" y="5349595"/>
              <a:ext cx="482269" cy="269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4893A7D-B40B-4513-B67F-37936D2F8AF9}"/>
                </a:ext>
              </a:extLst>
            </p:cNvPr>
            <p:cNvSpPr/>
            <p:nvPr/>
          </p:nvSpPr>
          <p:spPr>
            <a:xfrm>
              <a:off x="5269383" y="608679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기존 열쇠 정보에 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1 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추가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03BDE2FA-E1C8-4B8E-BF1E-A731A5BF640B}"/>
                </a:ext>
              </a:extLst>
            </p:cNvPr>
            <p:cNvCxnSpPr>
              <a:cxnSpLocks/>
            </p:cNvCxnSpPr>
            <p:nvPr/>
          </p:nvCxnSpPr>
          <p:spPr>
            <a:xfrm>
              <a:off x="5921390" y="5888411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7AA2CE0F-AB23-439A-A51F-EA0FF67F9FDA}"/>
                </a:ext>
              </a:extLst>
            </p:cNvPr>
            <p:cNvCxnSpPr>
              <a:cxnSpLocks/>
            </p:cNvCxnSpPr>
            <p:nvPr/>
          </p:nvCxnSpPr>
          <p:spPr>
            <a:xfrm>
              <a:off x="6600290" y="6760540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5E534B79-4164-47C5-8E74-CA5ABAB5193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75" y="692482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순서도: 판단 157">
              <a:extLst>
                <a:ext uri="{FF2B5EF4-FFF2-40B4-BE49-F238E27FC236}">
                  <a16:creationId xmlns:a16="http://schemas.microsoft.com/office/drawing/2014/main" id="{FC2A8842-71FA-4792-A037-01C5F724C20F}"/>
                </a:ext>
              </a:extLst>
            </p:cNvPr>
            <p:cNvSpPr/>
            <p:nvPr/>
          </p:nvSpPr>
          <p:spPr>
            <a:xfrm>
              <a:off x="5294465" y="6597064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열쇠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수 체크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FF874CEB-3ECD-41DF-B350-F8BC93572A89}"/>
                </a:ext>
              </a:extLst>
            </p:cNvPr>
            <p:cNvCxnSpPr>
              <a:cxnSpLocks/>
            </p:cNvCxnSpPr>
            <p:nvPr/>
          </p:nvCxnSpPr>
          <p:spPr>
            <a:xfrm>
              <a:off x="4992180" y="5228530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3170757-8E13-4A5B-AB26-0A5816BC3892}"/>
                </a:ext>
              </a:extLst>
            </p:cNvPr>
            <p:cNvSpPr txBox="1"/>
            <p:nvPr/>
          </p:nvSpPr>
          <p:spPr>
            <a:xfrm>
              <a:off x="5042070" y="4953022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q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5745D73-D1F1-4FA9-95E1-B7DFD0FB822C}"/>
                </a:ext>
              </a:extLst>
            </p:cNvPr>
            <p:cNvSpPr txBox="1"/>
            <p:nvPr/>
          </p:nvSpPr>
          <p:spPr>
            <a:xfrm>
              <a:off x="5915711" y="6892447"/>
              <a:ext cx="482269" cy="269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6" name="순서도: 데이터 165">
              <a:extLst>
                <a:ext uri="{FF2B5EF4-FFF2-40B4-BE49-F238E27FC236}">
                  <a16:creationId xmlns:a16="http://schemas.microsoft.com/office/drawing/2014/main" id="{7A318ACF-CF16-4286-BA27-165BD6EFC57C}"/>
                </a:ext>
              </a:extLst>
            </p:cNvPr>
            <p:cNvSpPr/>
            <p:nvPr/>
          </p:nvSpPr>
          <p:spPr>
            <a:xfrm>
              <a:off x="5219776" y="4545306"/>
              <a:ext cx="1312727" cy="323313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sc.next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()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11F76CF2-C032-4FA3-A1AA-F52DFB3B33C7}"/>
                </a:ext>
              </a:extLst>
            </p:cNvPr>
            <p:cNvCxnSpPr>
              <a:cxnSpLocks/>
            </p:cNvCxnSpPr>
            <p:nvPr/>
          </p:nvCxnSpPr>
          <p:spPr>
            <a:xfrm>
              <a:off x="5910375" y="4865063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A02BA0AC-6E9F-417A-9195-548E092716A7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82" y="5218278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299FFE6-F155-486B-8349-2C4CB6A3E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2897" y="4439047"/>
              <a:ext cx="0" cy="779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A4249A7-7B80-4D14-9890-A71DD65C886F}"/>
                </a:ext>
              </a:extLst>
            </p:cNvPr>
            <p:cNvSpPr/>
            <p:nvPr/>
          </p:nvSpPr>
          <p:spPr>
            <a:xfrm>
              <a:off x="5287563" y="708732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(4)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2E8E2C-F557-4986-9A17-986F6800BB30}"/>
                </a:ext>
              </a:extLst>
            </p:cNvPr>
            <p:cNvSpPr txBox="1"/>
            <p:nvPr/>
          </p:nvSpPr>
          <p:spPr>
            <a:xfrm>
              <a:off x="4391197" y="387668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9E1B700-39FB-4AC7-9011-22A9FBCB8DE0}"/>
                </a:ext>
              </a:extLst>
            </p:cNvPr>
            <p:cNvSpPr txBox="1"/>
            <p:nvPr/>
          </p:nvSpPr>
          <p:spPr>
            <a:xfrm>
              <a:off x="6393217" y="6496167"/>
              <a:ext cx="551115" cy="269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CC1E9BA-BCE2-4F71-9379-02014C6B212C}"/>
                </a:ext>
              </a:extLst>
            </p:cNvPr>
            <p:cNvSpPr/>
            <p:nvPr/>
          </p:nvSpPr>
          <p:spPr>
            <a:xfrm>
              <a:off x="5271173" y="7605834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메모장에 다시 저장</a:t>
              </a:r>
              <a:endParaRPr lang="en-US" altLang="ko-KR" sz="9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</a:t>
              </a:r>
              <a:r>
                <a:rPr lang="ko-KR" altLang="en-US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덮어쓰기</a:t>
              </a:r>
              <a:r>
                <a:rPr lang="en-US" altLang="ko-KR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)</a:t>
              </a: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30D7E6ED-01B1-4720-B1A3-F66F4651BC04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74" y="7929889"/>
              <a:ext cx="0" cy="194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3C0219A-D345-4F30-82C9-390DFDB0F046}"/>
                </a:ext>
              </a:extLst>
            </p:cNvPr>
            <p:cNvSpPr txBox="1"/>
            <p:nvPr/>
          </p:nvSpPr>
          <p:spPr>
            <a:xfrm>
              <a:off x="2847376" y="439609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89" name="순서도: 문서 188">
              <a:extLst>
                <a:ext uri="{FF2B5EF4-FFF2-40B4-BE49-F238E27FC236}">
                  <a16:creationId xmlns:a16="http://schemas.microsoft.com/office/drawing/2014/main" id="{F82DE0A0-DEA1-4FBC-818C-A3CA280FA602}"/>
                </a:ext>
              </a:extLst>
            </p:cNvPr>
            <p:cNvSpPr/>
            <p:nvPr/>
          </p:nvSpPr>
          <p:spPr>
            <a:xfrm>
              <a:off x="1510529" y="4545306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자문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4A0442D6-4807-4DEE-8117-B915CC402876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14" y="5129223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15644C8-825A-462B-8DEF-D3A17F43523F}"/>
                </a:ext>
              </a:extLst>
            </p:cNvPr>
            <p:cNvSpPr txBox="1"/>
            <p:nvPr/>
          </p:nvSpPr>
          <p:spPr>
            <a:xfrm>
              <a:off x="2847376" y="4910371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92" name="순서도: 문서 191">
              <a:extLst>
                <a:ext uri="{FF2B5EF4-FFF2-40B4-BE49-F238E27FC236}">
                  <a16:creationId xmlns:a16="http://schemas.microsoft.com/office/drawing/2014/main" id="{7DF4C38F-CD8B-4A6F-9B72-88885D421D27}"/>
                </a:ext>
              </a:extLst>
            </p:cNvPr>
            <p:cNvSpPr/>
            <p:nvPr/>
          </p:nvSpPr>
          <p:spPr>
            <a:xfrm>
              <a:off x="1510529" y="5059584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복도로 이동</a:t>
              </a:r>
              <a:endParaRPr lang="en-US" altLang="ko-KR" sz="8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8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setExit</a:t>
              </a:r>
              <a:r>
                <a:rPr lang="en-US" altLang="ko-KR" sz="8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(5)</a:t>
              </a:r>
              <a:endParaRPr lang="en-US" altLang="ko-KR" sz="105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05B3F13A-787C-4842-A738-C50BB14EF17E}"/>
                </a:ext>
              </a:extLst>
            </p:cNvPr>
            <p:cNvCxnSpPr>
              <a:cxnSpLocks/>
            </p:cNvCxnSpPr>
            <p:nvPr/>
          </p:nvCxnSpPr>
          <p:spPr>
            <a:xfrm>
              <a:off x="5951194" y="811659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순서도: 판단 193">
              <a:extLst>
                <a:ext uri="{FF2B5EF4-FFF2-40B4-BE49-F238E27FC236}">
                  <a16:creationId xmlns:a16="http://schemas.microsoft.com/office/drawing/2014/main" id="{A1ABB447-B277-4964-86BD-152A7E82BB1F}"/>
                </a:ext>
              </a:extLst>
            </p:cNvPr>
            <p:cNvSpPr/>
            <p:nvPr/>
          </p:nvSpPr>
          <p:spPr>
            <a:xfrm>
              <a:off x="3195940" y="5997920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default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86DCD99-5AA5-4528-B36F-EFF9A93E3C86}"/>
                </a:ext>
              </a:extLst>
            </p:cNvPr>
            <p:cNvSpPr txBox="1"/>
            <p:nvPr/>
          </p:nvSpPr>
          <p:spPr>
            <a:xfrm>
              <a:off x="3338114" y="5771853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762A170D-D9E8-4CC7-9E08-A34F4D0BDF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6349" y="582593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BFF25EF6-7B9E-4DC3-82BA-4590681BE82C}"/>
                </a:ext>
              </a:extLst>
            </p:cNvPr>
            <p:cNvCxnSpPr>
              <a:cxnSpLocks/>
            </p:cNvCxnSpPr>
            <p:nvPr/>
          </p:nvCxnSpPr>
          <p:spPr>
            <a:xfrm>
              <a:off x="885825" y="2797357"/>
              <a:ext cx="0" cy="34674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C025FD33-BB89-4BA5-B31E-DB05A1B1A0EB}"/>
                </a:ext>
              </a:extLst>
            </p:cNvPr>
            <p:cNvCxnSpPr>
              <a:cxnSpLocks/>
            </p:cNvCxnSpPr>
            <p:nvPr/>
          </p:nvCxnSpPr>
          <p:spPr>
            <a:xfrm>
              <a:off x="885825" y="6249701"/>
              <a:ext cx="624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DB9999C9-5441-431A-879B-2C079C1AB2D7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14" y="6158261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FE51FBA-EA20-4886-869F-79BD6166D748}"/>
                </a:ext>
              </a:extLst>
            </p:cNvPr>
            <p:cNvSpPr txBox="1"/>
            <p:nvPr/>
          </p:nvSpPr>
          <p:spPr>
            <a:xfrm>
              <a:off x="2847376" y="5939409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201" name="순서도: 문서 200">
              <a:extLst>
                <a:ext uri="{FF2B5EF4-FFF2-40B4-BE49-F238E27FC236}">
                  <a16:creationId xmlns:a16="http://schemas.microsoft.com/office/drawing/2014/main" id="{74B806F6-83D2-4D3F-89A0-BED7D2B6547D}"/>
                </a:ext>
              </a:extLst>
            </p:cNvPr>
            <p:cNvSpPr/>
            <p:nvPr/>
          </p:nvSpPr>
          <p:spPr>
            <a:xfrm>
              <a:off x="1510529" y="6088622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자문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ADD9D941-B1C2-4D2D-8F3C-4C6976FFD2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9141" y="5193438"/>
              <a:ext cx="371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B02EECA4-3FB0-4FF2-9E0B-94CA3B55C807}"/>
                </a:ext>
              </a:extLst>
            </p:cNvPr>
            <p:cNvCxnSpPr>
              <a:cxnSpLocks/>
            </p:cNvCxnSpPr>
            <p:nvPr/>
          </p:nvCxnSpPr>
          <p:spPr>
            <a:xfrm>
              <a:off x="1139141" y="5206556"/>
              <a:ext cx="0" cy="28217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5115D41C-DF51-484A-B754-69AE5C8FEB56}"/>
                </a:ext>
              </a:extLst>
            </p:cNvPr>
            <p:cNvCxnSpPr>
              <a:cxnSpLocks/>
            </p:cNvCxnSpPr>
            <p:nvPr/>
          </p:nvCxnSpPr>
          <p:spPr>
            <a:xfrm>
              <a:off x="2840134" y="5637578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FB6B67A-FEEC-4488-AF45-4E8ED90C2F4D}"/>
                </a:ext>
              </a:extLst>
            </p:cNvPr>
            <p:cNvSpPr txBox="1"/>
            <p:nvPr/>
          </p:nvSpPr>
          <p:spPr>
            <a:xfrm>
              <a:off x="2871496" y="541872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988E465-C6EA-4E6D-B64E-97DE45567903}"/>
                </a:ext>
              </a:extLst>
            </p:cNvPr>
            <p:cNvSpPr/>
            <p:nvPr/>
          </p:nvSpPr>
          <p:spPr>
            <a:xfrm>
              <a:off x="1540760" y="5561902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포기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</a:t>
              </a:r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(2))</a:t>
              </a:r>
            </a:p>
          </p:txBody>
        </p: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DF5886DB-5375-41BC-ABB0-A40D7325D95E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74" y="5745676"/>
              <a:ext cx="371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90331E-5A05-4274-8CCD-0B021E45C50F}"/>
              </a:ext>
            </a:extLst>
          </p:cNvPr>
          <p:cNvSpPr/>
          <p:nvPr/>
        </p:nvSpPr>
        <p:spPr>
          <a:xfrm>
            <a:off x="491490" y="0"/>
            <a:ext cx="8074287" cy="72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with </a:t>
            </a:r>
            <a:r>
              <a:rPr lang="ko-KR" altLang="en-US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ko-KR" altLang="en-US" dirty="0">
              <a:solidFill>
                <a:prstClr val="white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174C20-B508-4D70-BCA0-58E6AA086789}"/>
              </a:ext>
            </a:extLst>
          </p:cNvPr>
          <p:cNvSpPr/>
          <p:nvPr/>
        </p:nvSpPr>
        <p:spPr>
          <a:xfrm>
            <a:off x="7042060" y="7651930"/>
            <a:ext cx="8074287" cy="34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순서도: 수행의 시작/종료 105">
            <a:extLst>
              <a:ext uri="{FF2B5EF4-FFF2-40B4-BE49-F238E27FC236}">
                <a16:creationId xmlns:a16="http://schemas.microsoft.com/office/drawing/2014/main" id="{0913E767-13BB-4E1A-869B-BF9007676500}"/>
              </a:ext>
            </a:extLst>
          </p:cNvPr>
          <p:cNvSpPr/>
          <p:nvPr/>
        </p:nvSpPr>
        <p:spPr>
          <a:xfrm>
            <a:off x="3313358" y="853446"/>
            <a:ext cx="1192064" cy="302812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메인클래스에서</a:t>
            </a:r>
            <a:r>
              <a:rPr lang="ko-KR" altLang="en-US" sz="9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endParaRPr lang="en-US" altLang="ko-KR" sz="9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lvl="0" algn="ctr"/>
            <a:r>
              <a:rPr lang="ko-KR" altLang="en-US" sz="9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호출 시 진행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A66E6B-1473-46F7-BB2F-DF389EDCA594}"/>
              </a:ext>
            </a:extLst>
          </p:cNvPr>
          <p:cNvSpPr/>
          <p:nvPr/>
        </p:nvSpPr>
        <p:spPr>
          <a:xfrm>
            <a:off x="3316171" y="1320768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sleep(int</a:t>
            </a:r>
            <a:r>
              <a:rPr lang="ko-KR" altLang="en-US" sz="11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en-US" altLang="ko-KR" sz="11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time)</a:t>
            </a:r>
          </a:p>
        </p:txBody>
      </p:sp>
      <p:sp>
        <p:nvSpPr>
          <p:cNvPr id="111" name="순서도: 문서 110">
            <a:extLst>
              <a:ext uri="{FF2B5EF4-FFF2-40B4-BE49-F238E27FC236}">
                <a16:creationId xmlns:a16="http://schemas.microsoft.com/office/drawing/2014/main" id="{72B117EB-35A6-4F38-B2FE-9FA7CBA0CF91}"/>
              </a:ext>
            </a:extLst>
          </p:cNvPr>
          <p:cNvSpPr/>
          <p:nvPr/>
        </p:nvSpPr>
        <p:spPr>
          <a:xfrm>
            <a:off x="3313357" y="1793998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[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행동 선택지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] 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출력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19" name="순서도: 처리 118">
            <a:extLst>
              <a:ext uri="{FF2B5EF4-FFF2-40B4-BE49-F238E27FC236}">
                <a16:creationId xmlns:a16="http://schemas.microsoft.com/office/drawing/2014/main" id="{58749247-37D9-4FC6-BABB-16FBD015434D}"/>
              </a:ext>
            </a:extLst>
          </p:cNvPr>
          <p:cNvSpPr/>
          <p:nvPr/>
        </p:nvSpPr>
        <p:spPr>
          <a:xfrm>
            <a:off x="1010039" y="2262983"/>
            <a:ext cx="7037967" cy="302107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 do ~ while(</a:t>
            </a:r>
            <a:r>
              <a:rPr lang="en-US" altLang="ko-KR" sz="12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getExit</a:t>
            </a:r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 &lt; 1)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28" name="순서도: 데이터 127">
            <a:extLst>
              <a:ext uri="{FF2B5EF4-FFF2-40B4-BE49-F238E27FC236}">
                <a16:creationId xmlns:a16="http://schemas.microsoft.com/office/drawing/2014/main" id="{9E1306B0-04CD-4356-8BC4-1B5D3B693A17}"/>
              </a:ext>
            </a:extLst>
          </p:cNvPr>
          <p:cNvSpPr/>
          <p:nvPr/>
        </p:nvSpPr>
        <p:spPr>
          <a:xfrm>
            <a:off x="3305830" y="1255910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2" name="순서도: 판단 131">
            <a:extLst>
              <a:ext uri="{FF2B5EF4-FFF2-40B4-BE49-F238E27FC236}">
                <a16:creationId xmlns:a16="http://schemas.microsoft.com/office/drawing/2014/main" id="{075DC3A8-6E08-4690-B1E4-864AFB9A279C}"/>
              </a:ext>
            </a:extLst>
          </p:cNvPr>
          <p:cNvSpPr/>
          <p:nvPr/>
        </p:nvSpPr>
        <p:spPr>
          <a:xfrm>
            <a:off x="3305883" y="1730393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switch1</a:t>
            </a:r>
          </a:p>
        </p:txBody>
      </p:sp>
      <p:sp>
        <p:nvSpPr>
          <p:cNvPr id="134" name="순서도: 판단 133">
            <a:extLst>
              <a:ext uri="{FF2B5EF4-FFF2-40B4-BE49-F238E27FC236}">
                <a16:creationId xmlns:a16="http://schemas.microsoft.com/office/drawing/2014/main" id="{864E5141-C5B3-479C-A2C6-C724DBF646B7}"/>
              </a:ext>
            </a:extLst>
          </p:cNvPr>
          <p:cNvSpPr/>
          <p:nvPr/>
        </p:nvSpPr>
        <p:spPr>
          <a:xfrm>
            <a:off x="3315680" y="2654625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switch3</a:t>
            </a:r>
          </a:p>
        </p:txBody>
      </p:sp>
      <p:sp>
        <p:nvSpPr>
          <p:cNvPr id="135" name="순서도: 판단 134">
            <a:extLst>
              <a:ext uri="{FF2B5EF4-FFF2-40B4-BE49-F238E27FC236}">
                <a16:creationId xmlns:a16="http://schemas.microsoft.com/office/drawing/2014/main" id="{B967B8E4-CE7E-4150-BD30-26548AF11313}"/>
              </a:ext>
            </a:extLst>
          </p:cNvPr>
          <p:cNvSpPr/>
          <p:nvPr/>
        </p:nvSpPr>
        <p:spPr>
          <a:xfrm>
            <a:off x="3332984" y="4061545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default</a:t>
            </a:r>
          </a:p>
        </p:txBody>
      </p:sp>
      <p:sp>
        <p:nvSpPr>
          <p:cNvPr id="136" name="순서도: 문서 135">
            <a:extLst>
              <a:ext uri="{FF2B5EF4-FFF2-40B4-BE49-F238E27FC236}">
                <a16:creationId xmlns:a16="http://schemas.microsoft.com/office/drawing/2014/main" id="{609D3C37-CC11-4A23-826C-E5F90385F084}"/>
              </a:ext>
            </a:extLst>
          </p:cNvPr>
          <p:cNvSpPr/>
          <p:nvPr/>
        </p:nvSpPr>
        <p:spPr>
          <a:xfrm>
            <a:off x="5204567" y="1802529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출력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7" name="순서도: 문서 136">
            <a:extLst>
              <a:ext uri="{FF2B5EF4-FFF2-40B4-BE49-F238E27FC236}">
                <a16:creationId xmlns:a16="http://schemas.microsoft.com/office/drawing/2014/main" id="{F041821B-7202-47AD-A919-A61774005C9A}"/>
              </a:ext>
            </a:extLst>
          </p:cNvPr>
          <p:cNvSpPr/>
          <p:nvPr/>
        </p:nvSpPr>
        <p:spPr>
          <a:xfrm>
            <a:off x="1780692" y="2735864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출력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8" name="순서도: 문서 137">
            <a:extLst>
              <a:ext uri="{FF2B5EF4-FFF2-40B4-BE49-F238E27FC236}">
                <a16:creationId xmlns:a16="http://schemas.microsoft.com/office/drawing/2014/main" id="{6BB4E231-CA9E-4747-AD01-3DB7E9CC2A24}"/>
              </a:ext>
            </a:extLst>
          </p:cNvPr>
          <p:cNvSpPr/>
          <p:nvPr/>
        </p:nvSpPr>
        <p:spPr>
          <a:xfrm>
            <a:off x="1790662" y="4145120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출력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9" name="순서도: 데이터 138">
            <a:extLst>
              <a:ext uri="{FF2B5EF4-FFF2-40B4-BE49-F238E27FC236}">
                <a16:creationId xmlns:a16="http://schemas.microsoft.com/office/drawing/2014/main" id="{2B2D97DE-EF7B-471B-B5F3-681BAD883326}"/>
              </a:ext>
            </a:extLst>
          </p:cNvPr>
          <p:cNvSpPr/>
          <p:nvPr/>
        </p:nvSpPr>
        <p:spPr>
          <a:xfrm>
            <a:off x="3313121" y="1255910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45" name="순서도: 판단 144">
            <a:extLst>
              <a:ext uri="{FF2B5EF4-FFF2-40B4-BE49-F238E27FC236}">
                <a16:creationId xmlns:a16="http://schemas.microsoft.com/office/drawing/2014/main" id="{3FA157B3-CB27-4DBF-8090-7E51A26D8D03}"/>
              </a:ext>
            </a:extLst>
          </p:cNvPr>
          <p:cNvSpPr/>
          <p:nvPr/>
        </p:nvSpPr>
        <p:spPr>
          <a:xfrm>
            <a:off x="3315063" y="2197086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switch2</a:t>
            </a:r>
          </a:p>
        </p:txBody>
      </p:sp>
      <p:sp>
        <p:nvSpPr>
          <p:cNvPr id="147" name="순서도: 문서 146">
            <a:extLst>
              <a:ext uri="{FF2B5EF4-FFF2-40B4-BE49-F238E27FC236}">
                <a16:creationId xmlns:a16="http://schemas.microsoft.com/office/drawing/2014/main" id="{71B49D8A-F584-41AE-A6FE-C9B557E8C5F7}"/>
              </a:ext>
            </a:extLst>
          </p:cNvPr>
          <p:cNvSpPr/>
          <p:nvPr/>
        </p:nvSpPr>
        <p:spPr>
          <a:xfrm>
            <a:off x="5202364" y="2274543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비밀번호를 </a:t>
            </a:r>
            <a:r>
              <a:rPr lang="ko-KR" altLang="en-US" sz="8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입력하시겠습니까</a:t>
            </a:r>
            <a:r>
              <a:rPr lang="en-US" altLang="ko-KR" sz="8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?</a:t>
            </a:r>
            <a:endParaRPr lang="en-US" altLang="ko-KR" sz="105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48" name="순서도: 데이터 147">
            <a:extLst>
              <a:ext uri="{FF2B5EF4-FFF2-40B4-BE49-F238E27FC236}">
                <a16:creationId xmlns:a16="http://schemas.microsoft.com/office/drawing/2014/main" id="{AA6562C3-B1ED-43F1-A4CA-56895B7C648A}"/>
              </a:ext>
            </a:extLst>
          </p:cNvPr>
          <p:cNvSpPr/>
          <p:nvPr/>
        </p:nvSpPr>
        <p:spPr>
          <a:xfrm>
            <a:off x="3294885" y="1267024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49" name="순서도: 데이터 148">
            <a:extLst>
              <a:ext uri="{FF2B5EF4-FFF2-40B4-BE49-F238E27FC236}">
                <a16:creationId xmlns:a16="http://schemas.microsoft.com/office/drawing/2014/main" id="{E8F7CC1D-699E-48EB-9D9E-EEF701668DFA}"/>
              </a:ext>
            </a:extLst>
          </p:cNvPr>
          <p:cNvSpPr/>
          <p:nvPr/>
        </p:nvSpPr>
        <p:spPr>
          <a:xfrm>
            <a:off x="5155225" y="2734032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51" name="순서도: 판단 150">
            <a:extLst>
              <a:ext uri="{FF2B5EF4-FFF2-40B4-BE49-F238E27FC236}">
                <a16:creationId xmlns:a16="http://schemas.microsoft.com/office/drawing/2014/main" id="{CBD15F22-6115-4897-8585-FA62009E9A2B}"/>
              </a:ext>
            </a:extLst>
          </p:cNvPr>
          <p:cNvSpPr/>
          <p:nvPr/>
        </p:nvSpPr>
        <p:spPr>
          <a:xfrm>
            <a:off x="5207299" y="3201508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정답여부</a:t>
            </a:r>
            <a:endParaRPr lang="en-US" altLang="ko-KR" sz="9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97B4DEE-A19B-4DFA-9B41-133064E9704C}"/>
              </a:ext>
            </a:extLst>
          </p:cNvPr>
          <p:cNvSpPr/>
          <p:nvPr/>
        </p:nvSpPr>
        <p:spPr>
          <a:xfrm>
            <a:off x="5216786" y="3674367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스탯이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저장된 메모장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읽어오기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62" name="순서도: 데이터 161">
            <a:extLst>
              <a:ext uri="{FF2B5EF4-FFF2-40B4-BE49-F238E27FC236}">
                <a16:creationId xmlns:a16="http://schemas.microsoft.com/office/drawing/2014/main" id="{C8042D14-1C3F-40E9-8016-FACE7C709DBF}"/>
              </a:ext>
            </a:extLst>
          </p:cNvPr>
          <p:cNvSpPr/>
          <p:nvPr/>
        </p:nvSpPr>
        <p:spPr>
          <a:xfrm>
            <a:off x="5155225" y="2734032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9B8E5D7-FFF3-4A8A-9621-90FD4F38E50D}"/>
              </a:ext>
            </a:extLst>
          </p:cNvPr>
          <p:cNvSpPr/>
          <p:nvPr/>
        </p:nvSpPr>
        <p:spPr>
          <a:xfrm>
            <a:off x="5207299" y="4145117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기존 열쇠 정보에 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1 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추가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64" name="순서도: 판단 163">
            <a:extLst>
              <a:ext uri="{FF2B5EF4-FFF2-40B4-BE49-F238E27FC236}">
                <a16:creationId xmlns:a16="http://schemas.microsoft.com/office/drawing/2014/main" id="{3FE860BE-5627-4F2F-97EE-78BDDA723DEE}"/>
              </a:ext>
            </a:extLst>
          </p:cNvPr>
          <p:cNvSpPr/>
          <p:nvPr/>
        </p:nvSpPr>
        <p:spPr>
          <a:xfrm>
            <a:off x="5238719" y="4611057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열쇠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수 체크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E6AFCF3-6BA9-434E-B76E-FEE94E170539}"/>
              </a:ext>
            </a:extLst>
          </p:cNvPr>
          <p:cNvSpPr/>
          <p:nvPr/>
        </p:nvSpPr>
        <p:spPr>
          <a:xfrm>
            <a:off x="6679145" y="4608784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setExit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(5)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3633D2B-F87C-4FC9-A85E-ACCB162060D6}"/>
              </a:ext>
            </a:extLst>
          </p:cNvPr>
          <p:cNvSpPr/>
          <p:nvPr/>
        </p:nvSpPr>
        <p:spPr>
          <a:xfrm>
            <a:off x="5223808" y="5056516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setExit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(4)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76C439B-767F-428F-8E7F-02D2D4AB1717}"/>
              </a:ext>
            </a:extLst>
          </p:cNvPr>
          <p:cNvSpPr/>
          <p:nvPr/>
        </p:nvSpPr>
        <p:spPr>
          <a:xfrm>
            <a:off x="5196586" y="5520707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메모장에 다시 저장</a:t>
            </a:r>
            <a:endParaRPr lang="en-US" altLang="ko-KR" sz="9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덮어쓰기</a:t>
            </a:r>
            <a:r>
              <a:rPr lang="en-US" altLang="ko-KR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)</a:t>
            </a:r>
          </a:p>
        </p:txBody>
      </p:sp>
      <p:sp>
        <p:nvSpPr>
          <p:cNvPr id="171" name="순서도: 연결자 170">
            <a:extLst>
              <a:ext uri="{FF2B5EF4-FFF2-40B4-BE49-F238E27FC236}">
                <a16:creationId xmlns:a16="http://schemas.microsoft.com/office/drawing/2014/main" id="{C5B4E022-D18E-4752-92AB-BD549D9C83EE}"/>
              </a:ext>
            </a:extLst>
          </p:cNvPr>
          <p:cNvSpPr/>
          <p:nvPr/>
        </p:nvSpPr>
        <p:spPr>
          <a:xfrm>
            <a:off x="5708946" y="6161549"/>
            <a:ext cx="234321" cy="259274"/>
          </a:xfrm>
          <a:prstGeom prst="flowChartConnec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72" name="순서도: 판단 171">
            <a:extLst>
              <a:ext uri="{FF2B5EF4-FFF2-40B4-BE49-F238E27FC236}">
                <a16:creationId xmlns:a16="http://schemas.microsoft.com/office/drawing/2014/main" id="{3D106F61-6688-4D9F-9B71-BFD4608BB794}"/>
              </a:ext>
            </a:extLst>
          </p:cNvPr>
          <p:cNvSpPr/>
          <p:nvPr/>
        </p:nvSpPr>
        <p:spPr>
          <a:xfrm>
            <a:off x="3323116" y="3121160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switch4</a:t>
            </a:r>
          </a:p>
        </p:txBody>
      </p:sp>
      <p:sp>
        <p:nvSpPr>
          <p:cNvPr id="173" name="순서도: 판단 172">
            <a:extLst>
              <a:ext uri="{FF2B5EF4-FFF2-40B4-BE49-F238E27FC236}">
                <a16:creationId xmlns:a16="http://schemas.microsoft.com/office/drawing/2014/main" id="{0A02557C-2CA7-4AC2-996C-A8F8B9F18AE2}"/>
              </a:ext>
            </a:extLst>
          </p:cNvPr>
          <p:cNvSpPr/>
          <p:nvPr/>
        </p:nvSpPr>
        <p:spPr>
          <a:xfrm>
            <a:off x="3322298" y="3581950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switch5</a:t>
            </a:r>
          </a:p>
        </p:txBody>
      </p:sp>
      <p:sp>
        <p:nvSpPr>
          <p:cNvPr id="174" name="순서도: 문서 173">
            <a:extLst>
              <a:ext uri="{FF2B5EF4-FFF2-40B4-BE49-F238E27FC236}">
                <a16:creationId xmlns:a16="http://schemas.microsoft.com/office/drawing/2014/main" id="{A1A15648-8EE2-48B9-B2F5-A6DBA1A55EE1}"/>
              </a:ext>
            </a:extLst>
          </p:cNvPr>
          <p:cNvSpPr/>
          <p:nvPr/>
        </p:nvSpPr>
        <p:spPr>
          <a:xfrm>
            <a:off x="1790545" y="3201508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복도로 이동</a:t>
            </a:r>
            <a:endParaRPr lang="en-US" altLang="ko-KR" sz="8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setExit</a:t>
            </a:r>
            <a:r>
              <a:rPr lang="en-US" altLang="ko-KR" sz="8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(5)</a:t>
            </a:r>
            <a:endParaRPr lang="en-US" altLang="ko-KR" sz="105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A8BB16F-3CAD-414A-AB21-E8E18A2F2F16}"/>
              </a:ext>
            </a:extLst>
          </p:cNvPr>
          <p:cNvSpPr/>
          <p:nvPr/>
        </p:nvSpPr>
        <p:spPr>
          <a:xfrm>
            <a:off x="1815340" y="3669070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포기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setExit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(2))</a:t>
            </a:r>
          </a:p>
        </p:txBody>
      </p:sp>
      <p:sp>
        <p:nvSpPr>
          <p:cNvPr id="176" name="순서도: 연결자 175">
            <a:extLst>
              <a:ext uri="{FF2B5EF4-FFF2-40B4-BE49-F238E27FC236}">
                <a16:creationId xmlns:a16="http://schemas.microsoft.com/office/drawing/2014/main" id="{DCF85353-EE81-4232-B4D5-8E77699C9500}"/>
              </a:ext>
            </a:extLst>
          </p:cNvPr>
          <p:cNvSpPr/>
          <p:nvPr/>
        </p:nvSpPr>
        <p:spPr>
          <a:xfrm>
            <a:off x="5705233" y="6156791"/>
            <a:ext cx="234321" cy="259274"/>
          </a:xfrm>
          <a:prstGeom prst="flowChartConnec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79" name="순서도: 데이터 178">
            <a:extLst>
              <a:ext uri="{FF2B5EF4-FFF2-40B4-BE49-F238E27FC236}">
                <a16:creationId xmlns:a16="http://schemas.microsoft.com/office/drawing/2014/main" id="{4485B3BF-DAFC-443C-893F-5BCB25F21E47}"/>
              </a:ext>
            </a:extLst>
          </p:cNvPr>
          <p:cNvSpPr/>
          <p:nvPr/>
        </p:nvSpPr>
        <p:spPr>
          <a:xfrm>
            <a:off x="3298531" y="1268389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1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2.5E-6 -0.2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-0.217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8" grpId="0" animBg="1"/>
      <p:bldP spid="108" grpId="1" animBg="1"/>
      <p:bldP spid="111" grpId="0" animBg="1"/>
      <p:bldP spid="111" grpId="1" animBg="1"/>
      <p:bldP spid="119" grpId="0" animBg="1"/>
      <p:bldP spid="119" grpId="1" animBg="1"/>
      <p:bldP spid="128" grpId="0" animBg="1"/>
      <p:bldP spid="128" grpId="1" animBg="1"/>
      <p:bldP spid="132" grpId="0" animBg="1"/>
      <p:bldP spid="132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5" grpId="0" animBg="1"/>
      <p:bldP spid="145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1" grpId="0" animBg="1"/>
      <p:bldP spid="151" grpId="1" animBg="1"/>
      <p:bldP spid="155" grpId="0" animBg="1"/>
      <p:bldP spid="155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9" grpId="0" animBg="1"/>
      <p:bldP spid="17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시연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745BD-0DF7-421E-9445-ECDB78D0311A}"/>
              </a:ext>
            </a:extLst>
          </p:cNvPr>
          <p:cNvSpPr txBox="1"/>
          <p:nvPr/>
        </p:nvSpPr>
        <p:spPr>
          <a:xfrm>
            <a:off x="3915410" y="328513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방 탈출 게임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START</a:t>
            </a:r>
            <a:endParaRPr lang="ko-KR" altLang="en-US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9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</TotalTime>
  <Words>638</Words>
  <Application>Microsoft Office PowerPoint</Application>
  <PresentationFormat>화면 슬라이드 쇼(4:3)</PresentationFormat>
  <Paragraphs>284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Calibri</vt:lpstr>
      <vt:lpstr>Wingdings</vt:lpstr>
      <vt:lpstr>netmarble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문기연</dc:creator>
  <cp:lastModifiedBy>문기연</cp:lastModifiedBy>
  <cp:revision>7</cp:revision>
  <dcterms:created xsi:type="dcterms:W3CDTF">2022-04-03T16:43:20Z</dcterms:created>
  <dcterms:modified xsi:type="dcterms:W3CDTF">2022-04-06T04:35:57Z</dcterms:modified>
</cp:coreProperties>
</file>