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76" r:id="rId4"/>
    <p:sldId id="278" r:id="rId5"/>
    <p:sldId id="279" r:id="rId6"/>
    <p:sldId id="280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1B6"/>
    <a:srgbClr val="5C5D8D"/>
    <a:srgbClr val="6CA379"/>
    <a:srgbClr val="8ACF9B"/>
    <a:srgbClr val="A8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0DEEA-B8D7-4E6E-8014-094CF0D7D4FC}" v="20" dt="2022-07-02T09:19:05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Birkenmeier" userId="65018236be50b083" providerId="LiveId" clId="{A2D0DEEA-B8D7-4E6E-8014-094CF0D7D4FC}"/>
    <pc:docChg chg="undo custSel addSld delSld modSld">
      <pc:chgData name="Sebastian Birkenmeier" userId="65018236be50b083" providerId="LiveId" clId="{A2D0DEEA-B8D7-4E6E-8014-094CF0D7D4FC}" dt="2022-07-02T09:19:05.845" v="344" actId="164"/>
      <pc:docMkLst>
        <pc:docMk/>
      </pc:docMkLst>
      <pc:sldChg chg="del">
        <pc:chgData name="Sebastian Birkenmeier" userId="65018236be50b083" providerId="LiveId" clId="{A2D0DEEA-B8D7-4E6E-8014-094CF0D7D4FC}" dt="2022-07-02T08:20:57.832" v="42" actId="47"/>
        <pc:sldMkLst>
          <pc:docMk/>
          <pc:sldMk cId="2186545192" sldId="256"/>
        </pc:sldMkLst>
      </pc:sldChg>
      <pc:sldChg chg="del">
        <pc:chgData name="Sebastian Birkenmeier" userId="65018236be50b083" providerId="LiveId" clId="{A2D0DEEA-B8D7-4E6E-8014-094CF0D7D4FC}" dt="2022-07-02T08:20:53.826" v="41" actId="47"/>
        <pc:sldMkLst>
          <pc:docMk/>
          <pc:sldMk cId="577859110" sldId="257"/>
        </pc:sldMkLst>
      </pc:sldChg>
      <pc:sldChg chg="addSp delSp modSp mod">
        <pc:chgData name="Sebastian Birkenmeier" userId="65018236be50b083" providerId="LiveId" clId="{A2D0DEEA-B8D7-4E6E-8014-094CF0D7D4FC}" dt="2022-07-02T08:31:27.650" v="106" actId="20577"/>
        <pc:sldMkLst>
          <pc:docMk/>
          <pc:sldMk cId="3950669873" sldId="258"/>
        </pc:sldMkLst>
        <pc:spChg chg="del">
          <ac:chgData name="Sebastian Birkenmeier" userId="65018236be50b083" providerId="LiveId" clId="{A2D0DEEA-B8D7-4E6E-8014-094CF0D7D4FC}" dt="2022-07-02T08:21:07.162" v="47" actId="478"/>
          <ac:spMkLst>
            <pc:docMk/>
            <pc:sldMk cId="3950669873" sldId="258"/>
            <ac:spMk id="2" creationId="{8A45771F-3D20-430F-8FB1-F3F019DD7B57}"/>
          </ac:spMkLst>
        </pc:spChg>
        <pc:spChg chg="mod">
          <ac:chgData name="Sebastian Birkenmeier" userId="65018236be50b083" providerId="LiveId" clId="{A2D0DEEA-B8D7-4E6E-8014-094CF0D7D4FC}" dt="2022-07-02T08:31:27.650" v="106" actId="20577"/>
          <ac:spMkLst>
            <pc:docMk/>
            <pc:sldMk cId="3950669873" sldId="258"/>
            <ac:spMk id="9" creationId="{99EF8AE6-2CAB-42B6-ADF7-989657C39A05}"/>
          </ac:spMkLst>
        </pc:spChg>
        <pc:spChg chg="del">
          <ac:chgData name="Sebastian Birkenmeier" userId="65018236be50b083" providerId="LiveId" clId="{A2D0DEEA-B8D7-4E6E-8014-094CF0D7D4FC}" dt="2022-07-02T08:26:13.074" v="59" actId="478"/>
          <ac:spMkLst>
            <pc:docMk/>
            <pc:sldMk cId="3950669873" sldId="258"/>
            <ac:spMk id="10" creationId="{8FB7EB10-123C-4822-A7C3-B3A38E843864}"/>
          </ac:spMkLst>
        </pc:spChg>
        <pc:spChg chg="del">
          <ac:chgData name="Sebastian Birkenmeier" userId="65018236be50b083" providerId="LiveId" clId="{A2D0DEEA-B8D7-4E6E-8014-094CF0D7D4FC}" dt="2022-07-02T08:21:12.157" v="51" actId="478"/>
          <ac:spMkLst>
            <pc:docMk/>
            <pc:sldMk cId="3950669873" sldId="258"/>
            <ac:spMk id="14" creationId="{FC86805A-5391-440C-AD1F-A7B5455411A4}"/>
          </ac:spMkLst>
        </pc:spChg>
        <pc:spChg chg="del">
          <ac:chgData name="Sebastian Birkenmeier" userId="65018236be50b083" providerId="LiveId" clId="{A2D0DEEA-B8D7-4E6E-8014-094CF0D7D4FC}" dt="2022-07-02T08:21:17.534" v="56" actId="478"/>
          <ac:spMkLst>
            <pc:docMk/>
            <pc:sldMk cId="3950669873" sldId="258"/>
            <ac:spMk id="15" creationId="{79F85B2C-48BB-4FC9-9C3A-6C9A31D27CAC}"/>
          </ac:spMkLst>
        </pc:spChg>
        <pc:spChg chg="del">
          <ac:chgData name="Sebastian Birkenmeier" userId="65018236be50b083" providerId="LiveId" clId="{A2D0DEEA-B8D7-4E6E-8014-094CF0D7D4FC}" dt="2022-07-02T08:21:05.676" v="45" actId="478"/>
          <ac:spMkLst>
            <pc:docMk/>
            <pc:sldMk cId="3950669873" sldId="258"/>
            <ac:spMk id="16" creationId="{9C4B0CB6-057D-4B0F-8462-CF74DA4DD80C}"/>
          </ac:spMkLst>
        </pc:spChg>
        <pc:spChg chg="del">
          <ac:chgData name="Sebastian Birkenmeier" userId="65018236be50b083" providerId="LiveId" clId="{A2D0DEEA-B8D7-4E6E-8014-094CF0D7D4FC}" dt="2022-07-02T08:21:14.068" v="53" actId="478"/>
          <ac:spMkLst>
            <pc:docMk/>
            <pc:sldMk cId="3950669873" sldId="258"/>
            <ac:spMk id="17" creationId="{A7BB2FAE-34E4-4A43-94B6-591AC7E9E463}"/>
          </ac:spMkLst>
        </pc:spChg>
        <pc:spChg chg="del">
          <ac:chgData name="Sebastian Birkenmeier" userId="65018236be50b083" providerId="LiveId" clId="{A2D0DEEA-B8D7-4E6E-8014-094CF0D7D4FC}" dt="2022-07-02T08:21:05.338" v="44" actId="478"/>
          <ac:spMkLst>
            <pc:docMk/>
            <pc:sldMk cId="3950669873" sldId="258"/>
            <ac:spMk id="18" creationId="{389AC558-0FE5-4380-8727-4925B5ECCE9A}"/>
          </ac:spMkLst>
        </pc:spChg>
        <pc:spChg chg="del">
          <ac:chgData name="Sebastian Birkenmeier" userId="65018236be50b083" providerId="LiveId" clId="{A2D0DEEA-B8D7-4E6E-8014-094CF0D7D4FC}" dt="2022-07-02T08:21:16.251" v="55" actId="478"/>
          <ac:spMkLst>
            <pc:docMk/>
            <pc:sldMk cId="3950669873" sldId="258"/>
            <ac:spMk id="19" creationId="{50C7AE7C-EE5C-48BD-878D-AE12B544A00F}"/>
          </ac:spMkLst>
        </pc:spChg>
        <pc:spChg chg="del">
          <ac:chgData name="Sebastian Birkenmeier" userId="65018236be50b083" providerId="LiveId" clId="{A2D0DEEA-B8D7-4E6E-8014-094CF0D7D4FC}" dt="2022-07-02T08:21:15.170" v="54" actId="478"/>
          <ac:spMkLst>
            <pc:docMk/>
            <pc:sldMk cId="3950669873" sldId="258"/>
            <ac:spMk id="20" creationId="{E0DEA790-0C51-4C87-ADA7-6E35FD07F602}"/>
          </ac:spMkLst>
        </pc:spChg>
        <pc:spChg chg="del">
          <ac:chgData name="Sebastian Birkenmeier" userId="65018236be50b083" providerId="LiveId" clId="{A2D0DEEA-B8D7-4E6E-8014-094CF0D7D4FC}" dt="2022-07-02T08:21:06.058" v="46" actId="478"/>
          <ac:spMkLst>
            <pc:docMk/>
            <pc:sldMk cId="3950669873" sldId="258"/>
            <ac:spMk id="21" creationId="{8EA10649-1B6F-46D2-B977-E4444B464B6E}"/>
          </ac:spMkLst>
        </pc:spChg>
        <pc:spChg chg="del">
          <ac:chgData name="Sebastian Birkenmeier" userId="65018236be50b083" providerId="LiveId" clId="{A2D0DEEA-B8D7-4E6E-8014-094CF0D7D4FC}" dt="2022-07-02T08:21:19.695" v="58" actId="478"/>
          <ac:spMkLst>
            <pc:docMk/>
            <pc:sldMk cId="3950669873" sldId="258"/>
            <ac:spMk id="22" creationId="{97652AFA-FA79-4F32-B5A1-EAFC34D48FF9}"/>
          </ac:spMkLst>
        </pc:spChg>
        <pc:spChg chg="del">
          <ac:chgData name="Sebastian Birkenmeier" userId="65018236be50b083" providerId="LiveId" clId="{A2D0DEEA-B8D7-4E6E-8014-094CF0D7D4FC}" dt="2022-07-02T08:21:12.920" v="52" actId="478"/>
          <ac:spMkLst>
            <pc:docMk/>
            <pc:sldMk cId="3950669873" sldId="258"/>
            <ac:spMk id="24" creationId="{6853DA0A-6B6C-4EF2-950A-6CAD9C612654}"/>
          </ac:spMkLst>
        </pc:spChg>
        <pc:spChg chg="del">
          <ac:chgData name="Sebastian Birkenmeier" userId="65018236be50b083" providerId="LiveId" clId="{A2D0DEEA-B8D7-4E6E-8014-094CF0D7D4FC}" dt="2022-07-02T08:21:08.398" v="48" actId="478"/>
          <ac:spMkLst>
            <pc:docMk/>
            <pc:sldMk cId="3950669873" sldId="258"/>
            <ac:spMk id="25" creationId="{51794FFC-3D13-4D7D-B7D5-329CBA0853B5}"/>
          </ac:spMkLst>
        </pc:spChg>
        <pc:spChg chg="del">
          <ac:chgData name="Sebastian Birkenmeier" userId="65018236be50b083" providerId="LiveId" clId="{A2D0DEEA-B8D7-4E6E-8014-094CF0D7D4FC}" dt="2022-07-02T08:21:02.713" v="43" actId="478"/>
          <ac:spMkLst>
            <pc:docMk/>
            <pc:sldMk cId="3950669873" sldId="258"/>
            <ac:spMk id="29" creationId="{3FDD82DC-E0C5-4E19-B413-D9DE35AFF2C4}"/>
          </ac:spMkLst>
        </pc:spChg>
        <pc:graphicFrameChg chg="del">
          <ac:chgData name="Sebastian Birkenmeier" userId="65018236be50b083" providerId="LiveId" clId="{A2D0DEEA-B8D7-4E6E-8014-094CF0D7D4FC}" dt="2022-07-02T08:21:11.106" v="50" actId="478"/>
          <ac:graphicFrameMkLst>
            <pc:docMk/>
            <pc:sldMk cId="3950669873" sldId="258"/>
            <ac:graphicFrameMk id="7" creationId="{6874177A-09C0-4FD5-8720-CBF60F31D139}"/>
          </ac:graphicFrameMkLst>
        </pc:graphicFrameChg>
        <pc:picChg chg="del">
          <ac:chgData name="Sebastian Birkenmeier" userId="65018236be50b083" providerId="LiveId" clId="{A2D0DEEA-B8D7-4E6E-8014-094CF0D7D4FC}" dt="2022-07-02T08:21:18.099" v="57" actId="478"/>
          <ac:picMkLst>
            <pc:docMk/>
            <pc:sldMk cId="3950669873" sldId="258"/>
            <ac:picMk id="4" creationId="{6FAD345A-B56E-457E-85F2-1BDF509FE5D1}"/>
          </ac:picMkLst>
        </pc:picChg>
        <pc:picChg chg="add mod">
          <ac:chgData name="Sebastian Birkenmeier" userId="65018236be50b083" providerId="LiveId" clId="{A2D0DEEA-B8D7-4E6E-8014-094CF0D7D4FC}" dt="2022-07-02T08:26:38.365" v="66" actId="14100"/>
          <ac:picMkLst>
            <pc:docMk/>
            <pc:sldMk cId="3950669873" sldId="258"/>
            <ac:picMk id="5" creationId="{C1A362DF-0A2D-1E08-F470-78A9CF3C7A62}"/>
          </ac:picMkLst>
        </pc:picChg>
        <pc:picChg chg="del">
          <ac:chgData name="Sebastian Birkenmeier" userId="65018236be50b083" providerId="LiveId" clId="{A2D0DEEA-B8D7-4E6E-8014-094CF0D7D4FC}" dt="2022-07-02T08:21:09.165" v="49" actId="478"/>
          <ac:picMkLst>
            <pc:docMk/>
            <pc:sldMk cId="3950669873" sldId="258"/>
            <ac:picMk id="27" creationId="{BB95599F-29D6-41E9-A547-137D066783A0}"/>
          </ac:picMkLst>
        </pc:picChg>
      </pc:sldChg>
      <pc:sldChg chg="addSp delSp modSp mod">
        <pc:chgData name="Sebastian Birkenmeier" userId="65018236be50b083" providerId="LiveId" clId="{A2D0DEEA-B8D7-4E6E-8014-094CF0D7D4FC}" dt="2022-07-02T08:52:46.550" v="323" actId="1076"/>
        <pc:sldMkLst>
          <pc:docMk/>
          <pc:sldMk cId="781859910" sldId="259"/>
        </pc:sldMkLst>
        <pc:spChg chg="mod">
          <ac:chgData name="Sebastian Birkenmeier" userId="65018236be50b083" providerId="LiveId" clId="{A2D0DEEA-B8D7-4E6E-8014-094CF0D7D4FC}" dt="2022-07-02T08:20:45.767" v="40" actId="12789"/>
          <ac:spMkLst>
            <pc:docMk/>
            <pc:sldMk cId="781859910" sldId="259"/>
            <ac:spMk id="2" creationId="{1017C281-9103-4001-B331-1945313A1AF6}"/>
          </ac:spMkLst>
        </pc:spChg>
        <pc:spChg chg="add del mod">
          <ac:chgData name="Sebastian Birkenmeier" userId="65018236be50b083" providerId="LiveId" clId="{A2D0DEEA-B8D7-4E6E-8014-094CF0D7D4FC}" dt="2022-07-02T08:45:22.753" v="190"/>
          <ac:spMkLst>
            <pc:docMk/>
            <pc:sldMk cId="781859910" sldId="259"/>
            <ac:spMk id="3" creationId="{33694457-2D66-A5DB-1F0D-FF9DE6F06F66}"/>
          </ac:spMkLst>
        </pc:spChg>
        <pc:spChg chg="add mod">
          <ac:chgData name="Sebastian Birkenmeier" userId="65018236be50b083" providerId="LiveId" clId="{A2D0DEEA-B8D7-4E6E-8014-094CF0D7D4FC}" dt="2022-07-02T08:52:46.550" v="323" actId="1076"/>
          <ac:spMkLst>
            <pc:docMk/>
            <pc:sldMk cId="781859910" sldId="259"/>
            <ac:spMk id="5" creationId="{1D4977A9-7A1A-9413-3BAF-D9D9BB392C86}"/>
          </ac:spMkLst>
        </pc:spChg>
      </pc:sldChg>
      <pc:sldChg chg="del">
        <pc:chgData name="Sebastian Birkenmeier" userId="65018236be50b083" providerId="LiveId" clId="{A2D0DEEA-B8D7-4E6E-8014-094CF0D7D4FC}" dt="2022-07-02T08:44:58.279" v="177" actId="47"/>
        <pc:sldMkLst>
          <pc:docMk/>
          <pc:sldMk cId="2158179339" sldId="260"/>
        </pc:sldMkLst>
      </pc:sldChg>
      <pc:sldChg chg="del">
        <pc:chgData name="Sebastian Birkenmeier" userId="65018236be50b083" providerId="LiveId" clId="{A2D0DEEA-B8D7-4E6E-8014-094CF0D7D4FC}" dt="2022-07-02T08:44:59.337" v="178" actId="47"/>
        <pc:sldMkLst>
          <pc:docMk/>
          <pc:sldMk cId="2554844030" sldId="261"/>
        </pc:sldMkLst>
      </pc:sldChg>
      <pc:sldChg chg="del">
        <pc:chgData name="Sebastian Birkenmeier" userId="65018236be50b083" providerId="LiveId" clId="{A2D0DEEA-B8D7-4E6E-8014-094CF0D7D4FC}" dt="2022-07-02T08:44:57.756" v="176" actId="47"/>
        <pc:sldMkLst>
          <pc:docMk/>
          <pc:sldMk cId="952008421" sldId="262"/>
        </pc:sldMkLst>
      </pc:sldChg>
      <pc:sldChg chg="del">
        <pc:chgData name="Sebastian Birkenmeier" userId="65018236be50b083" providerId="LiveId" clId="{A2D0DEEA-B8D7-4E6E-8014-094CF0D7D4FC}" dt="2022-07-02T08:45:00.620" v="180" actId="47"/>
        <pc:sldMkLst>
          <pc:docMk/>
          <pc:sldMk cId="1312269276" sldId="264"/>
        </pc:sldMkLst>
      </pc:sldChg>
      <pc:sldChg chg="del">
        <pc:chgData name="Sebastian Birkenmeier" userId="65018236be50b083" providerId="LiveId" clId="{A2D0DEEA-B8D7-4E6E-8014-094CF0D7D4FC}" dt="2022-07-02T08:45:00.032" v="179" actId="47"/>
        <pc:sldMkLst>
          <pc:docMk/>
          <pc:sldMk cId="1511050089" sldId="265"/>
        </pc:sldMkLst>
      </pc:sldChg>
      <pc:sldChg chg="del">
        <pc:chgData name="Sebastian Birkenmeier" userId="65018236be50b083" providerId="LiveId" clId="{A2D0DEEA-B8D7-4E6E-8014-094CF0D7D4FC}" dt="2022-07-02T08:45:01.109" v="181" actId="47"/>
        <pc:sldMkLst>
          <pc:docMk/>
          <pc:sldMk cId="1647361431" sldId="266"/>
        </pc:sldMkLst>
      </pc:sldChg>
      <pc:sldChg chg="del">
        <pc:chgData name="Sebastian Birkenmeier" userId="65018236be50b083" providerId="LiveId" clId="{A2D0DEEA-B8D7-4E6E-8014-094CF0D7D4FC}" dt="2022-07-02T08:45:04.327" v="187" actId="47"/>
        <pc:sldMkLst>
          <pc:docMk/>
          <pc:sldMk cId="2849707980" sldId="267"/>
        </pc:sldMkLst>
      </pc:sldChg>
      <pc:sldChg chg="del">
        <pc:chgData name="Sebastian Birkenmeier" userId="65018236be50b083" providerId="LiveId" clId="{A2D0DEEA-B8D7-4E6E-8014-094CF0D7D4FC}" dt="2022-07-02T08:45:02.129" v="183" actId="47"/>
        <pc:sldMkLst>
          <pc:docMk/>
          <pc:sldMk cId="1929807968" sldId="268"/>
        </pc:sldMkLst>
      </pc:sldChg>
      <pc:sldChg chg="del">
        <pc:chgData name="Sebastian Birkenmeier" userId="65018236be50b083" providerId="LiveId" clId="{A2D0DEEA-B8D7-4E6E-8014-094CF0D7D4FC}" dt="2022-07-02T08:45:02.675" v="184" actId="47"/>
        <pc:sldMkLst>
          <pc:docMk/>
          <pc:sldMk cId="2164093421" sldId="270"/>
        </pc:sldMkLst>
      </pc:sldChg>
      <pc:sldChg chg="del">
        <pc:chgData name="Sebastian Birkenmeier" userId="65018236be50b083" providerId="LiveId" clId="{A2D0DEEA-B8D7-4E6E-8014-094CF0D7D4FC}" dt="2022-07-02T08:44:56.878" v="175" actId="47"/>
        <pc:sldMkLst>
          <pc:docMk/>
          <pc:sldMk cId="810376077" sldId="271"/>
        </pc:sldMkLst>
      </pc:sldChg>
      <pc:sldChg chg="del">
        <pc:chgData name="Sebastian Birkenmeier" userId="65018236be50b083" providerId="LiveId" clId="{A2D0DEEA-B8D7-4E6E-8014-094CF0D7D4FC}" dt="2022-07-02T08:45:01.654" v="182" actId="47"/>
        <pc:sldMkLst>
          <pc:docMk/>
          <pc:sldMk cId="3097017145" sldId="272"/>
        </pc:sldMkLst>
      </pc:sldChg>
      <pc:sldChg chg="del">
        <pc:chgData name="Sebastian Birkenmeier" userId="65018236be50b083" providerId="LiveId" clId="{A2D0DEEA-B8D7-4E6E-8014-094CF0D7D4FC}" dt="2022-07-02T08:45:03.794" v="186" actId="47"/>
        <pc:sldMkLst>
          <pc:docMk/>
          <pc:sldMk cId="2582236435" sldId="274"/>
        </pc:sldMkLst>
      </pc:sldChg>
      <pc:sldChg chg="del">
        <pc:chgData name="Sebastian Birkenmeier" userId="65018236be50b083" providerId="LiveId" clId="{A2D0DEEA-B8D7-4E6E-8014-094CF0D7D4FC}" dt="2022-07-02T08:45:03.219" v="185" actId="47"/>
        <pc:sldMkLst>
          <pc:docMk/>
          <pc:sldMk cId="2649833559" sldId="275"/>
        </pc:sldMkLst>
      </pc:sldChg>
      <pc:sldChg chg="addSp delSp modSp add mod">
        <pc:chgData name="Sebastian Birkenmeier" userId="65018236be50b083" providerId="LiveId" clId="{A2D0DEEA-B8D7-4E6E-8014-094CF0D7D4FC}" dt="2022-07-02T08:31:22.090" v="102" actId="20577"/>
        <pc:sldMkLst>
          <pc:docMk/>
          <pc:sldMk cId="35180104" sldId="276"/>
        </pc:sldMkLst>
        <pc:spChg chg="mod">
          <ac:chgData name="Sebastian Birkenmeier" userId="65018236be50b083" providerId="LiveId" clId="{A2D0DEEA-B8D7-4E6E-8014-094CF0D7D4FC}" dt="2022-07-02T08:31:22.090" v="102" actId="20577"/>
          <ac:spMkLst>
            <pc:docMk/>
            <pc:sldMk cId="35180104" sldId="276"/>
            <ac:spMk id="9" creationId="{99EF8AE6-2CAB-42B6-ADF7-989657C39A05}"/>
          </ac:spMkLst>
        </pc:spChg>
        <pc:picChg chg="add mod">
          <ac:chgData name="Sebastian Birkenmeier" userId="65018236be50b083" providerId="LiveId" clId="{A2D0DEEA-B8D7-4E6E-8014-094CF0D7D4FC}" dt="2022-07-02T08:30:10.481" v="96" actId="1076"/>
          <ac:picMkLst>
            <pc:docMk/>
            <pc:sldMk cId="35180104" sldId="276"/>
            <ac:picMk id="3" creationId="{56703D57-62B6-3C65-4F34-B7F53E1F7FED}"/>
          </ac:picMkLst>
        </pc:picChg>
        <pc:picChg chg="del mod">
          <ac:chgData name="Sebastian Birkenmeier" userId="65018236be50b083" providerId="LiveId" clId="{A2D0DEEA-B8D7-4E6E-8014-094CF0D7D4FC}" dt="2022-07-02T08:30:03.135" v="94" actId="478"/>
          <ac:picMkLst>
            <pc:docMk/>
            <pc:sldMk cId="35180104" sldId="276"/>
            <ac:picMk id="5" creationId="{C1A362DF-0A2D-1E08-F470-78A9CF3C7A62}"/>
          </ac:picMkLst>
        </pc:picChg>
      </pc:sldChg>
      <pc:sldChg chg="addSp delSp modSp add del mod">
        <pc:chgData name="Sebastian Birkenmeier" userId="65018236be50b083" providerId="LiveId" clId="{A2D0DEEA-B8D7-4E6E-8014-094CF0D7D4FC}" dt="2022-07-02T08:33:31.185" v="123" actId="47"/>
        <pc:sldMkLst>
          <pc:docMk/>
          <pc:sldMk cId="2165581834" sldId="277"/>
        </pc:sldMkLst>
        <pc:spChg chg="mod">
          <ac:chgData name="Sebastian Birkenmeier" userId="65018236be50b083" providerId="LiveId" clId="{A2D0DEEA-B8D7-4E6E-8014-094CF0D7D4FC}" dt="2022-07-02T08:32:48.738" v="117" actId="20577"/>
          <ac:spMkLst>
            <pc:docMk/>
            <pc:sldMk cId="2165581834" sldId="277"/>
            <ac:spMk id="9" creationId="{99EF8AE6-2CAB-42B6-ADF7-989657C39A05}"/>
          </ac:spMkLst>
        </pc:spChg>
        <pc:picChg chg="del">
          <ac:chgData name="Sebastian Birkenmeier" userId="65018236be50b083" providerId="LiveId" clId="{A2D0DEEA-B8D7-4E6E-8014-094CF0D7D4FC}" dt="2022-07-02T08:32:52.473" v="118" actId="478"/>
          <ac:picMkLst>
            <pc:docMk/>
            <pc:sldMk cId="2165581834" sldId="277"/>
            <ac:picMk id="3" creationId="{56703D57-62B6-3C65-4F34-B7F53E1F7FED}"/>
          </ac:picMkLst>
        </pc:picChg>
        <pc:picChg chg="add mod">
          <ac:chgData name="Sebastian Birkenmeier" userId="65018236be50b083" providerId="LiveId" clId="{A2D0DEEA-B8D7-4E6E-8014-094CF0D7D4FC}" dt="2022-07-02T08:33:15.990" v="121" actId="1076"/>
          <ac:picMkLst>
            <pc:docMk/>
            <pc:sldMk cId="2165581834" sldId="277"/>
            <ac:picMk id="4" creationId="{194F9733-BC92-730A-A9D2-7CD7772DB660}"/>
          </ac:picMkLst>
        </pc:picChg>
      </pc:sldChg>
      <pc:sldChg chg="modSp add mod">
        <pc:chgData name="Sebastian Birkenmeier" userId="65018236be50b083" providerId="LiveId" clId="{A2D0DEEA-B8D7-4E6E-8014-094CF0D7D4FC}" dt="2022-07-02T08:33:51.062" v="134" actId="14826"/>
        <pc:sldMkLst>
          <pc:docMk/>
          <pc:sldMk cId="273824221" sldId="278"/>
        </pc:sldMkLst>
        <pc:spChg chg="mod">
          <ac:chgData name="Sebastian Birkenmeier" userId="65018236be50b083" providerId="LiveId" clId="{A2D0DEEA-B8D7-4E6E-8014-094CF0D7D4FC}" dt="2022-07-02T08:33:36.753" v="133" actId="20577"/>
          <ac:spMkLst>
            <pc:docMk/>
            <pc:sldMk cId="273824221" sldId="278"/>
            <ac:spMk id="9" creationId="{99EF8AE6-2CAB-42B6-ADF7-989657C39A05}"/>
          </ac:spMkLst>
        </pc:spChg>
        <pc:picChg chg="mod">
          <ac:chgData name="Sebastian Birkenmeier" userId="65018236be50b083" providerId="LiveId" clId="{A2D0DEEA-B8D7-4E6E-8014-094CF0D7D4FC}" dt="2022-07-02T08:33:51.062" v="134" actId="14826"/>
          <ac:picMkLst>
            <pc:docMk/>
            <pc:sldMk cId="273824221" sldId="278"/>
            <ac:picMk id="3" creationId="{56703D57-62B6-3C65-4F34-B7F53E1F7FED}"/>
          </ac:picMkLst>
        </pc:picChg>
      </pc:sldChg>
      <pc:sldChg chg="addSp delSp modSp add mod modAnim">
        <pc:chgData name="Sebastian Birkenmeier" userId="65018236be50b083" providerId="LiveId" clId="{A2D0DEEA-B8D7-4E6E-8014-094CF0D7D4FC}" dt="2022-07-02T09:19:05.845" v="344" actId="164"/>
        <pc:sldMkLst>
          <pc:docMk/>
          <pc:sldMk cId="3453126697" sldId="279"/>
        </pc:sldMkLst>
        <pc:spChg chg="add mod topLvl">
          <ac:chgData name="Sebastian Birkenmeier" userId="65018236be50b083" providerId="LiveId" clId="{A2D0DEEA-B8D7-4E6E-8014-094CF0D7D4FC}" dt="2022-07-02T09:19:05.845" v="344" actId="164"/>
          <ac:spMkLst>
            <pc:docMk/>
            <pc:sldMk cId="3453126697" sldId="279"/>
            <ac:spMk id="5" creationId="{87067B63-766A-4F1F-7B78-BA59AA619B37}"/>
          </ac:spMkLst>
        </pc:spChg>
        <pc:spChg chg="add mod">
          <ac:chgData name="Sebastian Birkenmeier" userId="65018236be50b083" providerId="LiveId" clId="{A2D0DEEA-B8D7-4E6E-8014-094CF0D7D4FC}" dt="2022-07-02T09:19:05.845" v="344" actId="164"/>
          <ac:spMkLst>
            <pc:docMk/>
            <pc:sldMk cId="3453126697" sldId="279"/>
            <ac:spMk id="10" creationId="{D77CB6F7-06AD-34E5-76E1-96704A1DC5BA}"/>
          </ac:spMkLst>
        </pc:spChg>
        <pc:spChg chg="mod">
          <ac:chgData name="Sebastian Birkenmeier" userId="65018236be50b083" providerId="LiveId" clId="{A2D0DEEA-B8D7-4E6E-8014-094CF0D7D4FC}" dt="2022-07-02T08:41:49.462" v="165" actId="571"/>
          <ac:spMkLst>
            <pc:docMk/>
            <pc:sldMk cId="3453126697" sldId="279"/>
            <ac:spMk id="13" creationId="{24F1895B-0A9F-F8A9-A498-10EF30EF9BF2}"/>
          </ac:spMkLst>
        </pc:spChg>
        <pc:spChg chg="add mod">
          <ac:chgData name="Sebastian Birkenmeier" userId="65018236be50b083" providerId="LiveId" clId="{A2D0DEEA-B8D7-4E6E-8014-094CF0D7D4FC}" dt="2022-07-02T09:19:05.845" v="344" actId="164"/>
          <ac:spMkLst>
            <pc:docMk/>
            <pc:sldMk cId="3453126697" sldId="279"/>
            <ac:spMk id="14" creationId="{733058F2-DF57-096B-C185-0C3296A80E65}"/>
          </ac:spMkLst>
        </pc:spChg>
        <pc:grpChg chg="add del mod">
          <ac:chgData name="Sebastian Birkenmeier" userId="65018236be50b083" providerId="LiveId" clId="{A2D0DEEA-B8D7-4E6E-8014-094CF0D7D4FC}" dt="2022-07-02T09:18:58.411" v="343" actId="165"/>
          <ac:grpSpMkLst>
            <pc:docMk/>
            <pc:sldMk cId="3453126697" sldId="279"/>
            <ac:grpSpMk id="7" creationId="{7BEA59E3-3163-D007-5CDE-A15B706D9A08}"/>
          </ac:grpSpMkLst>
        </pc:grpChg>
        <pc:grpChg chg="add mod">
          <ac:chgData name="Sebastian Birkenmeier" userId="65018236be50b083" providerId="LiveId" clId="{A2D0DEEA-B8D7-4E6E-8014-094CF0D7D4FC}" dt="2022-07-02T08:41:49.462" v="165" actId="571"/>
          <ac:grpSpMkLst>
            <pc:docMk/>
            <pc:sldMk cId="3453126697" sldId="279"/>
            <ac:grpSpMk id="11" creationId="{DD9553AD-5925-68D7-2202-FEEDEE13F061}"/>
          </ac:grpSpMkLst>
        </pc:grpChg>
        <pc:grpChg chg="add mod">
          <ac:chgData name="Sebastian Birkenmeier" userId="65018236be50b083" providerId="LiveId" clId="{A2D0DEEA-B8D7-4E6E-8014-094CF0D7D4FC}" dt="2022-07-02T09:19:05.845" v="344" actId="164"/>
          <ac:grpSpMkLst>
            <pc:docMk/>
            <pc:sldMk cId="3453126697" sldId="279"/>
            <ac:grpSpMk id="15" creationId="{64E1E3C7-1C9D-EFA5-9EE5-18559DE40AF0}"/>
          </ac:grpSpMkLst>
        </pc:grpChg>
        <pc:picChg chg="mod">
          <ac:chgData name="Sebastian Birkenmeier" userId="65018236be50b083" providerId="LiveId" clId="{A2D0DEEA-B8D7-4E6E-8014-094CF0D7D4FC}" dt="2022-07-02T08:39:35.117" v="151" actId="1076"/>
          <ac:picMkLst>
            <pc:docMk/>
            <pc:sldMk cId="3453126697" sldId="279"/>
            <ac:picMk id="3" creationId="{56703D57-62B6-3C65-4F34-B7F53E1F7FED}"/>
          </ac:picMkLst>
        </pc:picChg>
        <pc:picChg chg="add mod topLvl">
          <ac:chgData name="Sebastian Birkenmeier" userId="65018236be50b083" providerId="LiveId" clId="{A2D0DEEA-B8D7-4E6E-8014-094CF0D7D4FC}" dt="2022-07-02T09:19:05.845" v="344" actId="164"/>
          <ac:picMkLst>
            <pc:docMk/>
            <pc:sldMk cId="3453126697" sldId="279"/>
            <ac:picMk id="4" creationId="{F241513F-1AE6-78D9-C51F-CD02335422CA}"/>
          </ac:picMkLst>
        </pc:picChg>
        <pc:picChg chg="mod">
          <ac:chgData name="Sebastian Birkenmeier" userId="65018236be50b083" providerId="LiveId" clId="{A2D0DEEA-B8D7-4E6E-8014-094CF0D7D4FC}" dt="2022-07-02T08:41:49.462" v="165" actId="571"/>
          <ac:picMkLst>
            <pc:docMk/>
            <pc:sldMk cId="3453126697" sldId="279"/>
            <ac:picMk id="12" creationId="{6CD10C4D-0B99-459F-5B71-EBA3BF67A163}"/>
          </ac:picMkLst>
        </pc:picChg>
      </pc:sldChg>
      <pc:sldChg chg="delSp modSp add mod delAnim">
        <pc:chgData name="Sebastian Birkenmeier" userId="65018236be50b083" providerId="LiveId" clId="{A2D0DEEA-B8D7-4E6E-8014-094CF0D7D4FC}" dt="2022-07-02T09:18:03.801" v="337" actId="478"/>
        <pc:sldMkLst>
          <pc:docMk/>
          <pc:sldMk cId="4263526586" sldId="280"/>
        </pc:sldMkLst>
        <pc:spChg chg="mod">
          <ac:chgData name="Sebastian Birkenmeier" userId="65018236be50b083" providerId="LiveId" clId="{A2D0DEEA-B8D7-4E6E-8014-094CF0D7D4FC}" dt="2022-07-02T09:17:50.414" v="333" actId="20577"/>
          <ac:spMkLst>
            <pc:docMk/>
            <pc:sldMk cId="4263526586" sldId="280"/>
            <ac:spMk id="9" creationId="{99EF8AE6-2CAB-42B6-ADF7-989657C39A05}"/>
          </ac:spMkLst>
        </pc:spChg>
        <pc:spChg chg="del">
          <ac:chgData name="Sebastian Birkenmeier" userId="65018236be50b083" providerId="LiveId" clId="{A2D0DEEA-B8D7-4E6E-8014-094CF0D7D4FC}" dt="2022-07-02T09:18:03.801" v="337" actId="478"/>
          <ac:spMkLst>
            <pc:docMk/>
            <pc:sldMk cId="4263526586" sldId="280"/>
            <ac:spMk id="10" creationId="{D77CB6F7-06AD-34E5-76E1-96704A1DC5BA}"/>
          </ac:spMkLst>
        </pc:spChg>
        <pc:spChg chg="del">
          <ac:chgData name="Sebastian Birkenmeier" userId="65018236be50b083" providerId="LiveId" clId="{A2D0DEEA-B8D7-4E6E-8014-094CF0D7D4FC}" dt="2022-07-02T09:18:02.340" v="336" actId="478"/>
          <ac:spMkLst>
            <pc:docMk/>
            <pc:sldMk cId="4263526586" sldId="280"/>
            <ac:spMk id="14" creationId="{733058F2-DF57-096B-C185-0C3296A80E65}"/>
          </ac:spMkLst>
        </pc:spChg>
        <pc:grpChg chg="del">
          <ac:chgData name="Sebastian Birkenmeier" userId="65018236be50b083" providerId="LiveId" clId="{A2D0DEEA-B8D7-4E6E-8014-094CF0D7D4FC}" dt="2022-07-02T09:17:52.374" v="334" actId="478"/>
          <ac:grpSpMkLst>
            <pc:docMk/>
            <pc:sldMk cId="4263526586" sldId="280"/>
            <ac:grpSpMk id="7" creationId="{7BEA59E3-3163-D007-5CDE-A15B706D9A08}"/>
          </ac:grpSpMkLst>
        </pc:grpChg>
        <pc:picChg chg="mod">
          <ac:chgData name="Sebastian Birkenmeier" userId="65018236be50b083" providerId="LiveId" clId="{A2D0DEEA-B8D7-4E6E-8014-094CF0D7D4FC}" dt="2022-07-02T09:18:00.135" v="335" actId="14826"/>
          <ac:picMkLst>
            <pc:docMk/>
            <pc:sldMk cId="4263526586" sldId="280"/>
            <ac:picMk id="3" creationId="{56703D57-62B6-3C65-4F34-B7F53E1F7F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284CA-2FFE-42F8-B655-6B9C440A42C0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9311-5F6B-4CCE-8112-6B0C08440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9C744-82B2-42F8-A02B-CF92B250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CC61D-133E-42AD-8357-049D6177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F5985-2CA3-4AC2-8021-B236771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C1D7B5E-0C64-44F6-9E4E-08B6EB51C12E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C0ED9-7F16-4F3A-AD18-131E2CD4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CAAA8-E4D4-4D12-9568-212F6422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A0F22-1D31-4AA9-BD75-EB28E830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36D1C1-DB65-4FFF-97F4-2D8E9714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CC44B-ACE4-4D51-85E1-B0688BE6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687-67D2-4799-83E7-848D0A3012AB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B2DA5-85FB-463C-8EE8-1C65BC73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869DC-7A3E-42EE-B741-3426582D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5E025-27CA-43FD-AC27-E7A9DA4A2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B4A698-5133-4C8C-AEE1-C10A187D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ACA0A-6819-4C12-840E-422A50CD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1B56-1CC0-446B-992A-C3319D92BE7F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C4817-8859-44DB-BAF7-9F7625E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6ACDB-ECE6-470F-BD49-F9C1833C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CD4B1-86FE-47B2-A759-87BECC6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38476-875C-4AC6-A6CE-F3FC796A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774BC-E251-44C1-B5AD-39CA29F7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257-76B1-4D99-928B-8118749BCCE4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61258-9BE6-4449-BC61-F8830D04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D3F51-9B2D-48E5-87C3-DCAB964C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51F41-61B0-451E-960A-6C32E83F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B83402-A7DA-42CA-AABA-970A5B2B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3E0C1-AF3B-41F0-86E4-B43FD9D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262-B3BF-4B02-8D39-940B2DE5F8CB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8BE33-C6D1-4B66-9653-ECCC2CB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33A14-E48E-4992-BA7D-CB2773A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9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BBDC9-42AA-474B-B6B3-3C890A6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8E45F-643F-4A9C-88B1-3752D2C96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69A33-F7F7-49D2-B900-C0E14888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8587A-73B9-470E-B66E-A0FCE301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B7BF-EDE1-461B-953F-946DC4A14CE4}" type="datetime1">
              <a:rPr lang="de-DE" smtClean="0"/>
              <a:t>02.07.2022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94689-19F0-4FA4-BA5A-85EBDEE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C32F0-AF46-4B77-B5CB-C27DC36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698C0-4DD3-4DA0-A09E-F4570D7C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B2AAD-95B1-469D-B743-AA699451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747742-71CB-4D7D-98A0-D773250A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7DBD8-BBDC-4991-9253-900ED8E5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A8D78F-6AB1-47EA-921C-C4BB11427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F8C95-FA9F-4F10-9505-77E26F4E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DED-E9DC-4DB0-8B7D-C6668A7AD1BB}" type="datetime1">
              <a:rPr lang="de-DE" smtClean="0"/>
              <a:t>02.07.2022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613883-66DC-496D-A6AB-69332EA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63F17A-12E9-4863-99B8-AD869836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37CA4-FD16-44CA-83E3-9F65E55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55BCA-26AF-4EB0-86F8-2EAE94C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9D1-9679-47C1-AB78-8399A20BA7A8}" type="datetime1">
              <a:rPr lang="de-DE" smtClean="0"/>
              <a:t>02.07.2022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5CC5C-2A0B-4FCE-872A-460FACF0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6EC8E2-3787-4E12-8A21-EB50393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2E1E55-5540-483A-938C-ECD6FE0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CB00-37F1-459E-B13E-53FD80F908E4}" type="datetime1">
              <a:rPr lang="de-DE" smtClean="0"/>
              <a:t>02.07.2022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374A5B-5D91-4425-90EB-883AD092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13B27D-8AC3-4D1A-8989-DDA1070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FE1C0-6DAA-4195-86AC-E81B73B3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01990-3BC2-4BFA-87A6-564A82D8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54EBF-DE89-4702-A606-DF4841C7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85E189-8F72-4095-94F7-50B979C1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56E5-2165-46AD-8872-F250B3890984}" type="datetime1">
              <a:rPr lang="de-DE" smtClean="0"/>
              <a:t>02.07.2022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B5BFF-199A-4111-A41D-2FA661F0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741B2-26DB-4168-BDF3-ABBFC73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18BB1-316D-4570-8A70-DD5CBCBC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9063D0-9ACD-4E08-9218-F923BB04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BB36CC-7A6E-42B0-8177-3E0A4086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F362F-EBFB-4B35-AD09-B26DBEBF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84E-DD2E-4AE1-9495-8CCA503E945E}" type="datetime1">
              <a:rPr lang="de-DE" smtClean="0"/>
              <a:t>02.07.2022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219966-BC0F-4125-8697-1F877365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B2F53-265E-4BAB-A9C0-9C9FF9B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F29CDB-879D-41C3-8CF9-6B783AC2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3F747-4553-441D-9A59-A179A6C8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70060-353B-434A-B7CC-33FBD498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54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53A2B2D-7944-41FB-9249-083B5889C651}" type="datetime1">
              <a:rPr lang="de-DE" smtClean="0"/>
              <a:pPr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047DD-B4DA-48AE-9813-BA5BB26F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7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4E430-5754-4B82-BF95-E52C81F0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5752" y="6492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3334863" y="2705725"/>
            <a:ext cx="5522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Planspiel</a:t>
            </a:r>
          </a:p>
          <a:p>
            <a:pPr algn="ctr"/>
            <a:r>
              <a:rPr lang="de-DE" sz="4400" dirty="0">
                <a:solidFill>
                  <a:schemeClr val="bg1"/>
                </a:solidFill>
              </a:rPr>
              <a:t>Supply Chain Simulator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02.07.2022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0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4977A9-7A1A-9413-3BAF-D9D9BB392C86}"/>
              </a:ext>
            </a:extLst>
          </p:cNvPr>
          <p:cNvSpPr txBox="1"/>
          <p:nvPr/>
        </p:nvSpPr>
        <p:spPr>
          <a:xfrm>
            <a:off x="2837762" y="6445536"/>
            <a:ext cx="65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091B6"/>
                </a:solidFill>
              </a:rPr>
              <a:t>Alina Bickel | Yannick Kircher | Marc </a:t>
            </a:r>
            <a:r>
              <a:rPr lang="de-DE" dirty="0" err="1">
                <a:solidFill>
                  <a:srgbClr val="9091B6"/>
                </a:solidFill>
              </a:rPr>
              <a:t>Puikys</a:t>
            </a:r>
            <a:r>
              <a:rPr lang="de-DE" dirty="0">
                <a:solidFill>
                  <a:srgbClr val="9091B6"/>
                </a:solidFill>
              </a:rPr>
              <a:t> | Sebastian Birkenmeier</a:t>
            </a:r>
          </a:p>
        </p:txBody>
      </p:sp>
    </p:spTree>
    <p:extLst>
      <p:ext uri="{BB962C8B-B14F-4D97-AF65-F5344CB8AC3E}">
        <p14:creationId xmlns:p14="http://schemas.microsoft.com/office/powerpoint/2010/main" val="7818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Lagerwert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02.07.2022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A362DF-0A2D-1E08-F470-78A9CF3C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9" y="1389157"/>
            <a:ext cx="10085483" cy="50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6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Lagerkosten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02.07.2022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2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Liefertreue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02.07.2022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Liefertreue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02.07.2022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E1E3C7-1C9D-EFA5-9EE5-18559DE40AF0}"/>
              </a:ext>
            </a:extLst>
          </p:cNvPr>
          <p:cNvGrpSpPr/>
          <p:nvPr/>
        </p:nvGrpSpPr>
        <p:grpSpPr>
          <a:xfrm>
            <a:off x="1553245" y="2038120"/>
            <a:ext cx="3695439" cy="3035739"/>
            <a:chOff x="1553245" y="2038120"/>
            <a:chExt cx="3695439" cy="303573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F241513F-1AE6-78D9-C51F-CD0233542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3245" y="2038120"/>
              <a:ext cx="3695439" cy="3035739"/>
            </a:xfrm>
            <a:prstGeom prst="rect">
              <a:avLst/>
            </a:prstGeom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7067B63-766A-4F1F-7B78-BA59AA619B37}"/>
                </a:ext>
              </a:extLst>
            </p:cNvPr>
            <p:cNvSpPr/>
            <p:nvPr/>
          </p:nvSpPr>
          <p:spPr>
            <a:xfrm>
              <a:off x="1878330" y="3268980"/>
              <a:ext cx="403860" cy="2857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77CB6F7-06AD-34E5-76E1-96704A1DC5BA}"/>
                </a:ext>
              </a:extLst>
            </p:cNvPr>
            <p:cNvSpPr/>
            <p:nvPr/>
          </p:nvSpPr>
          <p:spPr>
            <a:xfrm>
              <a:off x="4240530" y="4065270"/>
              <a:ext cx="899160" cy="2247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33058F2-DF57-096B-C185-0C3296A80E65}"/>
                </a:ext>
              </a:extLst>
            </p:cNvPr>
            <p:cNvSpPr/>
            <p:nvPr/>
          </p:nvSpPr>
          <p:spPr>
            <a:xfrm>
              <a:off x="4240529" y="3299460"/>
              <a:ext cx="869459" cy="2247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312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Leerzeiten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02.07.2022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24240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Birkenmeier</dc:creator>
  <cp:lastModifiedBy>Sebastian Birkenmeier</cp:lastModifiedBy>
  <cp:revision>20</cp:revision>
  <dcterms:created xsi:type="dcterms:W3CDTF">2022-03-24T17:46:40Z</dcterms:created>
  <dcterms:modified xsi:type="dcterms:W3CDTF">2022-07-02T09:19:07Z</dcterms:modified>
</cp:coreProperties>
</file>