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DDB185A-17C8-4E0F-BF9A-0B7741583065}" type="datetimeFigureOut">
              <a:rPr lang="fa-IR" smtClean="0"/>
              <a:t>23/12/1443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D677CE9-F06A-43B9-8F65-528D705F56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34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29932C-B81F-465F-8F8D-3476DA476CFC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014-2724-4F1C-8409-D293A0D5DF8F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F95-A828-4223-971C-C851E0572FD1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B8D-FEFE-4DD6-803D-11FE751F3886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4732-B70A-4F09-9D24-AC9951CCDA30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BCA3-5798-4F1D-8401-29567466B55D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B9B-B93B-4DC0-AD69-88091505D4F1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300471-990A-44BF-B218-55DF628AB362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91A956-237F-4B29-B53B-D6433C3066CE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90F-2964-4124-8835-DF2BB591D72E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008-F460-4D8E-81C5-8A0DF9E33A28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E8E5-7434-43A8-918C-0A09912B13C1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6506-009F-4988-A885-5803DF6E66A3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2676-C825-4136-8DE9-29968FA1CDB4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C97C-638B-4F97-B28E-94CE01132199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0C31-2C3C-4FA0-A950-1DE5FB93A6CD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E9B-8C4D-49D6-BF02-6C8033762AFF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B834D0-4478-4494-A733-51A79B5B1826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search_engine" TargetMode="External"/><Relationship Id="rId2" Type="http://schemas.openxmlformats.org/officeDocument/2006/relationships/hyperlink" Target="https://en.wikipedia.org/wiki/Web_search_quer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User_intent#cite_note-Understanding_Sponsored_Search:_Core_Elements_of_Keyword_Advertising-1" TargetMode="External"/><Relationship Id="rId5" Type="http://schemas.openxmlformats.org/officeDocument/2006/relationships/hyperlink" Target="https://en.wikipedia.org/wiki/Conversion_rate_optimisation" TargetMode="External"/><Relationship Id="rId4" Type="http://schemas.openxmlformats.org/officeDocument/2006/relationships/hyperlink" Target="https://en.wikipedia.org/wiki/Search_engine_optimis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BF7F-C988-47C9-85AA-1C9B0343E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2090176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BERT model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939ED-B4D5-46A8-BC59-89CC7DAA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5D394-71AE-4DD0-9FD8-C20738BAD14E}"/>
              </a:ext>
            </a:extLst>
          </p:cNvPr>
          <p:cNvSpPr txBox="1"/>
          <p:nvPr/>
        </p:nvSpPr>
        <p:spPr>
          <a:xfrm>
            <a:off x="2559843" y="5114926"/>
            <a:ext cx="70723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Kiyan Rezaee – 22 July 2022</a:t>
            </a:r>
            <a:endParaRPr lang="fa-IR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4B75-F68E-4A01-8394-D7A4A2C2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 model</a:t>
            </a:r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0BDF-F2A1-4ED5-AD7F-08D54FCA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Bidirectional Encoder Representations from Transformers (BERT)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Small dataset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Semi-supervised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Example…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11842-8D52-4D66-A4DB-974D01BB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9A687-CAB0-4CA3-A4FB-6CE79AD9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195387"/>
            <a:ext cx="5961514" cy="23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AE69D-3049-49DE-9F27-847C6782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367" y="3844238"/>
            <a:ext cx="4941046" cy="25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A624-B96B-44C1-8D28-F558326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Future works</a:t>
            </a:r>
            <a:br>
              <a:rPr lang="fa-IR" dirty="0"/>
            </a:b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C3C79-9AC2-4D85-BF88-A0888B64E08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581878" y="2670862"/>
            <a:ext cx="7731219" cy="17868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preprocessing data(text)</a:t>
            </a:r>
          </a:p>
          <a:p>
            <a:pPr algn="l"/>
            <a:r>
              <a:rPr lang="en-US" dirty="0"/>
              <a:t>Transformers in details</a:t>
            </a:r>
          </a:p>
          <a:p>
            <a:pPr algn="l"/>
            <a:r>
              <a:rPr lang="en-US" dirty="0"/>
              <a:t>Other models like gpt-3</a:t>
            </a:r>
          </a:p>
          <a:p>
            <a:pPr algn="l"/>
            <a:r>
              <a:rPr lang="en-US" dirty="0"/>
              <a:t>Bert model</a:t>
            </a:r>
          </a:p>
          <a:p>
            <a:pPr algn="l"/>
            <a:r>
              <a:rPr lang="en-US" dirty="0"/>
              <a:t>…</a:t>
            </a:r>
          </a:p>
          <a:p>
            <a:pPr algn="l"/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4F160-13B8-4C77-A67D-C5C928AF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8791D-4A94-4CCC-8713-6461EDCA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975" y="4576347"/>
            <a:ext cx="2325130" cy="23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55F6-8513-4D5A-A66F-044CA5D9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User intent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User intent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otherwise known as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query intent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search intent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the identification and categorization of what a user online intended or wanted to find when they typed their </a:t>
            </a:r>
            <a:r>
              <a:rPr lang="en-US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Web search query"/>
              </a:rPr>
              <a:t>search terms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into an online </a:t>
            </a:r>
            <a:r>
              <a:rPr lang="en-US" sz="2000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web search engine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 purpose of </a:t>
            </a:r>
            <a:r>
              <a:rPr lang="en-US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earch engine optimisation"/>
              </a:rPr>
              <a:t>search engine optimisation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onversion rate optimisation"/>
              </a:rPr>
              <a:t>conversion rate optimisation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0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[1]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Examples of user intent are fact-checking, comparison shopping or navigating to other websites.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6CD9-B273-4AC3-A311-F5F1C0BACFF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algn="l" rtl="0"/>
            <a:r>
              <a:rPr lang="en-US" dirty="0"/>
              <a:t>https://en.wikipedia.org/wiki/User_intent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5F853-4AD8-4394-9C14-D11266D7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1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F2EA5-D603-4756-8BAC-FAD5519A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AI</a:t>
            </a:r>
          </a:p>
          <a:p>
            <a:pPr algn="ctr"/>
            <a:r>
              <a:rPr lang="en-US" sz="2000" dirty="0"/>
              <a:t>Machine learning</a:t>
            </a:r>
          </a:p>
          <a:p>
            <a:pPr algn="ctr"/>
            <a:r>
              <a:rPr lang="en-US" sz="2000" dirty="0"/>
              <a:t> Deep learning</a:t>
            </a:r>
            <a:endParaRPr lang="fa-IR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1FF99-1DD9-45B9-AC32-2BA9D1B4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B785D2-2391-49C4-A9C8-80AE2762F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4530" y="1951545"/>
            <a:ext cx="1294008" cy="28791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intelligence</a:t>
            </a:r>
            <a:r>
              <a:rPr kumimoji="0" lang="fa-IR" altLang="fa-I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8F93F-FBDF-46CE-BBDD-2E59CE88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62" y="1778599"/>
            <a:ext cx="5382775" cy="36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505B-5C72-4001-BAD9-CC5E914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1693333"/>
            <a:ext cx="3865134" cy="1735667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  <a:endParaRPr lang="fa-IR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C599F-3E5E-47FF-B23D-831561DA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supervised and unsupervised learning</a:t>
            </a:r>
            <a:endParaRPr lang="fa-IR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AB1F-22AE-4B1E-85BF-3C68E35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FA22C-4B4E-48AB-BD5F-AE3ED8EA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9032"/>
            <a:ext cx="5734050" cy="42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7791-5521-41FF-8FFE-5D09B697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FB2A3-5A4D-4347-A4EF-9714A6B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75451-26E6-4494-BAD1-BD9689AC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39" y="1764770"/>
            <a:ext cx="452500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3DCE-5EEA-4588-B40B-50FF6017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9BE1C-E622-4F73-895D-D353F45D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D7E8B-AA96-48DD-A027-6A82ED01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4890"/>
            <a:ext cx="582453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7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C62-903A-4D60-BB65-0E92204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RNN</a:t>
            </a:r>
            <a:endParaRPr lang="fa-IR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5673-2616-4C46-A6F5-7F5C073A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Recurrent neural network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45A46-1021-4D2F-B5EF-1A3F803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D7246-2C07-44E1-BF89-190182F4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13" y="2452519"/>
            <a:ext cx="291505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E296-E347-4C43-9207-AC8B95F8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B9604-3190-4570-9886-6FB75B850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Encoder–decoder architecture</a:t>
            </a:r>
            <a:endParaRPr lang="fa-IR" dirty="0"/>
          </a:p>
          <a:p>
            <a:pPr algn="l"/>
            <a:r>
              <a:rPr lang="en-US" dirty="0"/>
              <a:t>Attention</a:t>
            </a:r>
          </a:p>
          <a:p>
            <a:pPr algn="l"/>
            <a:r>
              <a:rPr lang="en-US" dirty="0"/>
              <a:t>Self-Attention</a:t>
            </a:r>
            <a:endParaRPr lang="fa-IR" dirty="0"/>
          </a:p>
          <a:p>
            <a:pPr algn="l"/>
            <a:r>
              <a:rPr lang="en-US" dirty="0"/>
              <a:t>EX : Perceiver, GPT-3, </a:t>
            </a:r>
            <a:r>
              <a:rPr lang="en-US" dirty="0">
                <a:solidFill>
                  <a:srgbClr val="FFFF00"/>
                </a:solidFill>
              </a:rPr>
              <a:t>BERT</a:t>
            </a:r>
            <a:endParaRPr lang="fa-IR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A0D30-0F45-4D54-BBEA-8DD8408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3D1B-2329-4DA9-877F-06235B19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30" y="518797"/>
            <a:ext cx="4141110" cy="3138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90FD91-BAD4-4D24-A747-D098FB574FB4}"/>
              </a:ext>
            </a:extLst>
          </p:cNvPr>
          <p:cNvSpPr txBox="1"/>
          <p:nvPr/>
        </p:nvSpPr>
        <p:spPr>
          <a:xfrm>
            <a:off x="6461523" y="39740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11580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C7EA-7E8A-4B95-BA80-8BC2AECE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vs Transformers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1ABA-6807-4F8D-8567-3D80A308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E4BBC-5C95-4F5D-BA65-90D7917C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78133"/>
            <a:ext cx="6095999" cy="23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{5F28EA89-136A-4F27-8BD8-15DC76DF41C0}tf02900722</Template>
  <TotalTime>1206</TotalTime>
  <Words>186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inherit</vt:lpstr>
      <vt:lpstr>Linux Libertine</vt:lpstr>
      <vt:lpstr>Wingdings 3</vt:lpstr>
      <vt:lpstr>Ion Boardroom</vt:lpstr>
      <vt:lpstr>BERT model</vt:lpstr>
      <vt:lpstr>  User intent User intent, otherwise known as query intent or search intent, is the identification and categorization of what a user online intended or wanted to find when they typed their search terms into an online web search engine for the purpose of search engine optimisation or conversion rate optimisation.[1] Examples of user intent are fact-checking, comparison shopping or navigating to other websites.  </vt:lpstr>
      <vt:lpstr>intelligence </vt:lpstr>
      <vt:lpstr>Machine Learning</vt:lpstr>
      <vt:lpstr>Model</vt:lpstr>
      <vt:lpstr>Deep learning</vt:lpstr>
      <vt:lpstr>RNN</vt:lpstr>
      <vt:lpstr>Transformers</vt:lpstr>
      <vt:lpstr>RNN vs Transformers</vt:lpstr>
      <vt:lpstr>Bert model</vt:lpstr>
      <vt:lpstr>Future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model</dc:title>
  <dc:creator>kiyan rezaee</dc:creator>
  <cp:lastModifiedBy>kiyan rezaee</cp:lastModifiedBy>
  <cp:revision>11</cp:revision>
  <dcterms:created xsi:type="dcterms:W3CDTF">2022-07-21T06:51:02Z</dcterms:created>
  <dcterms:modified xsi:type="dcterms:W3CDTF">2022-07-22T02:58:49Z</dcterms:modified>
</cp:coreProperties>
</file>