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18.247"/>
    </inkml:context>
    <inkml:brush xml:id="br0">
      <inkml:brushProperty name="width" value="0.1" units="cm"/>
      <inkml:brushProperty name="height" value="0.1" units="cm"/>
      <inkml:brushProperty name="color" value="#E71224"/>
      <inkml:brushProperty name="ignorePressure" value="1"/>
    </inkml:brush>
  </inkml:definitions>
  <inkml:trace contextRef="#ctx0" brushRef="#br0">4483 344,'24'-51,"-21"27,-1-1,-1 1,-3-34,0 1,2 53,-1-1,-1 1,1-1,-1 1,0 0,0 0,0 0,0 0,-1 0,1 1,-1-1,0 1,0-1,-1 1,1 0,-1 0,1 0,-1 1,0 0,0-1,0 1,0 0,-5-1,0-1,1 1,-1-1,0 2,0-1,0 1,0 0,0 1,0 0,-1 1,-15 1,9 3,0 1,0 1,0 1,1 0,0 1,-25 17,27-16,0 0,-1-1,0-1,0 0,-1-1,1 0,-1-1,-26 4,-12-5,0-2,-69-6,116 3,1 1,-1-1,1-1,0 1,-1-1,1 1,0-2,0 1,0 0,1-1,-1 0,1 0,-1-1,1 1,0-1,0 0,1 0,-1 0,1 0,0-1,0 1,0-1,0 0,1 0,0 0,-2-7,4 12,-1-1,1 0,0 1,-1-1,1 0,0 1,-1-1,1 1,-1-1,1 1,-1-1,1 1,-1 0,1-1,-1 1,0-1,1 1,-1 0,0 0,1-1,-1 1,0 0,1 0,-1 0,0 0,1 0,-1 0,0 0,0 0,1 0,-1 0,0 0,1 0,-1 0,0 1,1-1,-1 0,0 0,1 1,-1-1,1 0,-1 1,0-1,1 1,-1-1,0 1,-37 32,15-12,11-14,1 0,-1-2,-1 1,1-1,-1-1,-20 4,-86 10,43-8,-145 18,-419-3,363-12,114-15,-236 4,325 2,-151 5,62-7,-167-4,265-4,-69-1,112 7,-24 0,1-1,-52-8,64 5,0 2,-56 3,23 1,47 0,0 1,1 0,0 2,0 0,-27 12,12 5,32-22,0 1,0 0,0 0,0 0,0 0,0 0,1 0,-1 0,0 0,1 0,-1 0,1 1,-1-1,1 0,0 0,-1 0,1 1,0-1,0 0,0 0,0 1,0-1,0 0,0 0,1 1,-1-1,1 2,4 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28.957"/>
    </inkml:context>
    <inkml:brush xml:id="br0">
      <inkml:brushProperty name="width" value="0.1" units="cm"/>
      <inkml:brushProperty name="height" value="0.1" units="cm"/>
      <inkml:brushProperty name="color" value="#E71224"/>
      <inkml:brushProperty name="ignorePressure" value="1"/>
    </inkml:brush>
  </inkml:definitions>
  <inkml:trace contextRef="#ctx0" brushRef="#br0">810 161,'-97'-1,"-131"-18,187 15,-62 2,69 2,-1 0,-64-11,97 11,-1 0,1 0,0-1,0 0,-1 1,1-1,0 0,0 0,0 0,0 0,0 0,0-1,0 1,0 0,0-1,1 0,-1 1,1-1,-1 0,1 0,0 0,-1 0,1 0,0 0,0 0,1 0,-1-1,0 1,1 0,-1 0,1-1,0 1,0 0,0-1,0-3,1 2,-1 1,1-1,0 0,0 1,1-1,-1 1,1-1,0 1,-1 0,2 0,-1 0,0 0,0 0,1 0,0 0,0 1,0-1,4-2,-149 79,140-74,1 1,0-1,0 1,0 0,-1 0,1 0,0 0,0 0,0 0,0 0,0 0,1 0,-1 0,0 0,0 1,1-1,-1 0,1 0,-1 1,1-1,0 1,-1-1,1 0,0 1,0-1,0 1,0-1,0 0,0 1,0-1,1 1,-1-1,0 0,1 1,-1-1,1 0,-1 0,1 1,0-1,1 2,4 5,1 0,0 0,0-1,15 11,1 2,-17-12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30.128"/>
    </inkml:context>
    <inkml:brush xml:id="br0">
      <inkml:brushProperty name="width" value="0.1" units="cm"/>
      <inkml:brushProperty name="height" value="0.1" units="cm"/>
      <inkml:brushProperty name="color" value="#E71224"/>
      <inkml:brushProperty name="ignorePressure" value="1"/>
    </inkml:brush>
  </inkml:definitions>
  <inkml:trace contextRef="#ctx0" brushRef="#br0">382 166,'-3'0,"0"-1,1 0,-1 0,0 0,1 0,-1 0,1-1,-1 1,1-1,0 1,-1-1,1 0,0 0,0 0,0 0,1-1,-1 1,0 0,-1-5,-2-1,0-1,0 0,1 0,-3-13,5 19,1-1,0 1,0-1,1 1,-1-1,1 0,0 1,0-1,0 1,0-1,1 0,-1 1,2-6,-1 8,0 0,1-1,-1 1,0 0,0 0,1-1,-1 1,1 0,-1 0,1 1,-1-1,1 0,-1 0,1 1,0-1,-1 1,1-1,0 1,0 0,-1 0,1 0,0 0,0 0,-1 0,1 0,0 1,0-1,2 1,83 20,-66-15,0 0,0-2,0 0,23 0,-12-14,-31 10,-1-1,1 1,0 0,0-1,0 1,0-1,-1 1,1-1,0 1,0-1,-1 0,1 1,-1-1,1 0,0 1,-1-1,1 0,-1 0,0 0,1 1,-1-1,0 0,1 0,-1 0,0 0,0 0,0 0,0 0,0 1,0-1,0 0,0 0,0-1,-1 1,1 1,-1 0,0 0,1-1,-1 1,0 0,1 0,-1 0,0 0,1 0,-1 0,0 0,1 0,-1 0,0 0,0 0,1 0,-1 0,0 1,1-1,-1 0,0 0,1 1,-1-1,1 1,-1-1,1 0,-1 1,1-1,-1 1,1-1,-1 2,-25 18,23-17,-39 32,-2-2,-53 30,86-57,-1-1,0 0,0 0,0-2,0 1,-1-2,1 1,-1-2,1 0,-1 0,0-1,-13-2,22 1,0 0,1-1,0 0,-1 1,1-1,0 0,0 0,0-1,0 1,1-1,-1 1,-3-5,4 4,0 0,0 1,-1 0,1-1,-1 1,0 0,1 0,-1 0,0 1,0-1,0 1,-5-2,8 3,-1 1,0-1,1 0,-1 1,0-1,1 1,-1-1,0 1,1-1,-1 1,1-1,-1 1,1-1,-1 1,1 0,0-1,-1 1,1 0,0 0,-1-1,1 1,0 0,0-1,0 1,0 0,-1 0,1 0,0-1,0 1,1 0,-1 1,-1 35,1-28,0-4,-1-1,0 1,0-1,0 1,0-1,0 0,-1 1,0-1,0 0,0 0,-1 0,1 0,-1-1,0 1,-5 5,0-3,1 0,-1 0,0-1,0 0,0 0,-14 5,9-6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30.894"/>
    </inkml:context>
    <inkml:brush xml:id="br0">
      <inkml:brushProperty name="width" value="0.1" units="cm"/>
      <inkml:brushProperty name="height" value="0.1" units="cm"/>
      <inkml:brushProperty name="color" value="#E71224"/>
      <inkml:brushProperty name="ignorePressure" value="1"/>
    </inkml:brush>
  </inkml:definitions>
  <inkml:trace contextRef="#ctx0" brushRef="#br0">651 25,'-13'-7,"9"5,-1-1,0 1,0-1,0 1,0 1,0-1,-6-1,10 3,0 1,-1-1,1 0,0 0,0 1,0-1,0 0,0 1,0-1,0 1,0 0,0-1,0 1,0 0,0-1,1 1,-1 0,0 0,0 0,1 0,-1 0,0 0,1 0,-1 0,1 0,0 0,-1 0,1 0,0 0,-1 0,1 0,0 1,0-1,0 0,0 0,0 0,0 0,0 0,1 2,-1 3,0 0,-1 1,1-1,-1 0,-1 0,1 0,-1 0,-4 10,5-15,0 1,-1 0,1-1,-1 0,1 1,-1-1,1 0,-1 0,0 1,0-1,0-1,1 1,-1 0,0 0,0-1,0 1,0-1,0 1,0-1,0 0,0 0,0 0,0 0,0 0,-1-1,1 1,0-1,0 1,1-1,-4-1,1 1,1 0,0-1,0 1,0-1,1 0,-1 1,0-1,1-1,-1 1,1 0,0-1,-1 1,1-1,-2-3,-16-16,20 22,0-1,0 1,0 0,0 0,-1 0,1 0,0 0,0 0,0 0,0 0,-1 0,1 0,0 0,0 0,0 0,-1 0,1 0,0 0,0 0,0 0,0 0,-1 0,1 0,0 0,0 0,0 0,0 0,-1 0,1 1,0-1,0 0,0 0,0 0,0 0,0 0,-1 0,1 1,0-1,0 0,0 0,0 0,0 0,0 1,0-1,0 0,0 0,0 0,0 1,0-1,0 0,-4 18,3 16,1-32,0 1,-1 0,0 0,1-1,-1 1,0 0,0-1,-1 1,1-1,-1 0,1 1,-1-1,0 0,1 0,-1 0,0 0,-1 0,1 0,0 0,0-1,-1 1,1-1,-1 0,1 0,-1 0,0 0,1 0,-1 0,0-1,-4 1,1 0,0 0,0 0,0 0,-1-1,1 0,0 0,0-1,0 1,0-1,-1-1,1 1,1-1,-7-2,11 3,1 1,-1 0,1-1,-1 1,1 0,-1 0,0 0,1-1,-1 1,1 0,-1 0,0 0,1 0,-1 0,1 0,-1 0,0 0,1 0,-1 1,1-1,-1 0,0 0,1 0,-1 1,1-1,-1 0,1 1,-1-1,1 0,-1 1,1-1,0 1,-1-1,1 1,-1-1,1 1,0-1,0 1,-1-1,1 1,0-1,0 1,-1-1,1 1,0 0,0-1,0 1,0-1,0 1,0 0,0-1,0 1,0-1,1 2,-1 52,1-25,-2-25,-1 0,1 0,-1 0,0 0,0-1,0 1,-1-1,1 1,-1-1,0 0,0 0,0 0,0-1,0 1,-1-1,1 1,-1-1,0 0,1-1,-5 3,-13 4,1 0,-30 6,46-13,-1 0,-1 1,1-1,-1 0,1 0,-1-1,0 0,1 0,-1 0,-7-1,11 0,0 0,0 0,0 0,1 0,-1 0,0 0,0 0,1 0,-1-1,1 1,-1-1,1 1,0-1,0 0,0 1,0-1,0 0,0 0,0 0,0 0,0 0,1 1,-1-1,1-1,0 1,0 0,-1 0,2-3,-2-8,0 0,2 1,-1-1,2 0,-1 1,2-1,0 1,0 0,1 0,1 0,0 0,0 1,1 0,9-12,-8 15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40.506"/>
    </inkml:context>
    <inkml:brush xml:id="br0">
      <inkml:brushProperty name="width" value="0.1" units="cm"/>
      <inkml:brushProperty name="height" value="0.1" units="cm"/>
      <inkml:brushProperty name="color" value="#E71224"/>
      <inkml:brushProperty name="ignorePressure" value="1"/>
    </inkml:brush>
  </inkml:definitions>
  <inkml:trace contextRef="#ctx0" brushRef="#br0">215 92,'0'3,"-1"0,0 0,0 0,0 0,0 0,0 0,0 0,-1 0,1 0,-1-1,0 1,0 0,0-1,0 0,0 1,-1-1,1 0,-1 0,1 0,-1-1,0 1,0-1,1 1,-1-1,0 0,-4 1,-5 2,1-1,-1 0,1-1,-1 0,-20 1,30-3,-1 0,0 0,0 0,0 0,0 0,1 0,-1-1,0 1,0-1,1 0,-1 0,0 0,1 0,-1 0,1-1,-1 1,1-1,0 0,-4-3,4 1,0 0,0 1,1-1,0 0,0 0,0-1,0 1,0 0,1 0,0 0,0-1,1-7,-1-10,4-36,-1 46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40.850"/>
    </inkml:context>
    <inkml:brush xml:id="br0">
      <inkml:brushProperty name="width" value="0.1" units="cm"/>
      <inkml:brushProperty name="height" value="0.1" units="cm"/>
      <inkml:brushProperty name="color" value="#E71224"/>
      <inkml:brushProperty name="ignorePressure" value="1"/>
    </inkml:brush>
  </inkml:definitions>
  <inkml:trace contextRef="#ctx0" brushRef="#br0">0 1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41.210"/>
    </inkml:context>
    <inkml:brush xml:id="br0">
      <inkml:brushProperty name="width" value="0.1" units="cm"/>
      <inkml:brushProperty name="height" value="0.1" units="cm"/>
      <inkml:brushProperty name="color" value="#E71224"/>
      <inkml:brushProperty name="ignorePressure" value="1"/>
    </inkml:brush>
  </inkml:definitions>
  <inkml:trace contextRef="#ctx0" brushRef="#br0">119 1,'0'0,"0"0,-1 1,1-1,0 1,0-1,-1 1,1-1,0 1,0-1,0 1,-1-1,1 1,0-1,0 1,0-1,0 1,0-1,0 1,0-1,0 1,0-1,0 1,0-1,1 1,-1-1,0 1,0-1,0 1,1-1,-1 0,0 1,1-1,-1 1,0-1,1 0,-1 1,0-1,1 0,-1 1,1-1,-1 0,0 1,2-1,28 17,-10-6,-19-10,0 0,0 0,0 0,0 0,0 1,0-1,0 0,0 1,-1-1,1 0,0 1,-1-1,1 1,-1-1,0 1,1-1,-1 1,0-1,0 1,0 0,0-1,0 1,0-1,-1 1,1-1,-1 3,-1 0,0-1,0 1,0-1,-1 0,1 0,-1 1,0-2,1 1,-1 0,-5 2,-7 6,-1-1,0-1,-24 10,-12 2,39-18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41.545"/>
    </inkml:context>
    <inkml:brush xml:id="br0">
      <inkml:brushProperty name="width" value="0.1" units="cm"/>
      <inkml:brushProperty name="height" value="0.1" units="cm"/>
      <inkml:brushProperty name="color" value="#E71224"/>
      <inkml:brushProperty name="ignorePressure" value="1"/>
    </inkml:brush>
  </inkml:definitions>
  <inkml:trace contextRef="#ctx0" brushRef="#br0">131 0,'-4'2,"-4"4,-5 2,-1 2,1 0,1 0,2 1,2 0,-1 1,1 1,0 0,2 0,0-2,1 0,1-1,1-1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42.435"/>
    </inkml:context>
    <inkml:brush xml:id="br0">
      <inkml:brushProperty name="width" value="0.1" units="cm"/>
      <inkml:brushProperty name="height" value="0.1" units="cm"/>
      <inkml:brushProperty name="color" value="#E71224"/>
      <inkml:brushProperty name="ignorePressure" value="1"/>
    </inkml:brush>
  </inkml:definitions>
  <inkml:trace contextRef="#ctx0" brushRef="#br0">672 1,'0'11,"0"-3,1-1,-2 0,1 0,-1 0,0 1,0-1,-4 9,4-14,0 0,-1 0,1 0,-1 0,1 0,-1 0,0-1,1 1,-1 0,0-1,0 0,0 1,-1-1,1 0,0 0,0 0,-1-1,1 1,0 0,-1-1,1 1,-1-1,1 0,-1 0,-4-1,-17-1,23 2,0-1,0 1,0 0,0-1,0 1,0 0,0 0,0 0,0 0,0 0,0 0,0 0,0 0,0 0,0 1,0-1,0 0,0 1,0-1,0 1,0-1,0 1,0-1,0 1,0 0,0-1,1 1,-1 0,0 0,1-1,-1 1,0 0,1 0,-1 0,1 0,-1 0,1 0,0 0,-1 0,1 0,0 0,0 0,0 0,-1 2,0-1,0 1,-1 0,1 0,-1-1,0 1,0-1,0 0,0 1,0-1,-1 0,1 0,-1 0,1-1,-1 1,0-1,-3 2,2-1,0 0,1 0,-1 0,1 1,0-1,0 1,0 0,0 0,-5 6,7-6,-1-1,1 1,-1-1,0 1,0-1,0 0,0 0,0 0,0 0,-1 0,1 0,0-1,-1 1,0-1,1 0,-1 1,0-1,0 0,1-1,-1 1,0 0,0-1,0 0,0 0,0 1,0-2,0 1,0 0,0-1,-5-1,5 3,0 0,1 0,-1 0,0 0,1 1,-1-1,1 1,-1-1,1 1,0 0,-1 0,1 0,0 0,-2 4,-6 3,-4 0,-1 0,0-1,0-1,-1-1,0 0,0 0,0-2,0 0,-1-1,0-1,0 0,0-1,1-1,-1-1,-32-5,46 6,-1-1,0 0,1 0,-1 0,0-1,1 1,-1-1,1 0,0 0,0 0,-4-3,1-1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42.764"/>
    </inkml:context>
    <inkml:brush xml:id="br0">
      <inkml:brushProperty name="width" value="0.1" units="cm"/>
      <inkml:brushProperty name="height" value="0.1" units="cm"/>
      <inkml:brushProperty name="color" value="#E71224"/>
      <inkml:brushProperty name="ignorePressure" value="1"/>
    </inkml:brush>
  </inkml:definitions>
  <inkml:trace contextRef="#ctx0" brushRef="#br0">1 75,'4'-2,"7"-3,3-3,1 0,1 1,0 0,1-2,1 2,-1 1,-1-1,1 2,-2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43.654"/>
    </inkml:context>
    <inkml:brush xml:id="br0">
      <inkml:brushProperty name="width" value="0.1" units="cm"/>
      <inkml:brushProperty name="height" value="0.1" units="cm"/>
      <inkml:brushProperty name="color" value="#E71224"/>
      <inkml:brushProperty name="ignorePressure" value="1"/>
    </inkml:brush>
  </inkml:definitions>
  <inkml:trace contextRef="#ctx0" brushRef="#br0">1 78,'7'-7,"6"-4,11-5,3 0,1 1,-4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20.013"/>
    </inkml:context>
    <inkml:brush xml:id="br0">
      <inkml:brushProperty name="width" value="0.1" units="cm"/>
      <inkml:brushProperty name="height" value="0.1" units="cm"/>
      <inkml:brushProperty name="color" value="#E71224"/>
      <inkml:brushProperty name="ignorePressure" value="1"/>
    </inkml:brush>
  </inkml:definitions>
  <inkml:trace contextRef="#ctx0" brushRef="#br0">0 31,'1'-1,"-1"0,1 0,0 0,0 0,-1 0,1 0,0 0,0 0,0 0,0 1,0-1,0 0,0 1,1-1,-1 1,0-1,0 1,0-1,3 1,24-8,9 4,1 2,0 1,-1 2,1 2,0 1,41 10,48 5,245 37,-43-5,-285-45,-27-3,0 0,1-1,28-1,-46-1,0 0,0 0,1 0,-1 0,0 0,0 0,1 0,-1 0,0-1,0 1,1 0,-1 0,0 0,0 0,1 0,-1 0,0 0,0 0,1-1,-1 1,0 0,0 0,0 0,0 0,1-1,-1 1,0 0,0 0,0-1,0 1,0 0,0 0,1 0,-1-1,0 1,0 0,0 0,0-1,0 1,0 0,0 0,0-1,0 1,0 0,0 0,0-1,0 1,-1 0,-9-16,-19-11,24 23,-5-5,0 0,-1 1,0 1,0 0,0 0,-1 1,0 0,0 1,-26-7,38 13,0-1,0 0,0 0,0 0,0 0,0 0,0 0,0 0,0 0,0 0,0 0,0 0,0 0,0 0,0 0,0 0,0 1,0-1,0 0,0 0,0 0,0 0,0 0,0 0,0 0,0 0,0 0,0 0,0 0,0 0,0 0,0 1,0-1,0 0,0 0,0 0,0 0,0 0,0 0,0 0,0 0,0 0,0 0,0 0,-1 0,1 0,0 0,0 0,0 0,0 0,0 0,0 0,0 0,0 0,0 0,0 0,0 0,9 8,15 6,-7-8,0-1,28 4,-32-7,0 1,-1-1,0 2,1 0,-1 0,-1 1,15 8,-26-13,0 1,1-1,-1 0,1 0,-1 0,0 1,1-1,-1 0,1 1,-1-1,0 0,1 1,-1-1,0 0,0 1,1-1,-1 1,0-1,0 0,0 1,1-1,-1 1,0-1,0 1,0-1,0 1,0-1,0 0,0 1,0-1,0 1,0-1,0 1,0-1,0 1,-1 0,-16 11,-26 1,6-7,-34 10,67-15,0 0,1 1,-1 0,0-1,1 1,-1 1,1-1,-1 1,1-1,0 1,0 0,0 0,1 0,-4 5,1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22.590"/>
    </inkml:context>
    <inkml:brush xml:id="br0">
      <inkml:brushProperty name="width" value="0.1" units="cm"/>
      <inkml:brushProperty name="height" value="0.1" units="cm"/>
      <inkml:brushProperty name="color" value="#E71224"/>
      <inkml:brushProperty name="ignorePressure" value="1"/>
    </inkml:brush>
  </inkml:definitions>
  <inkml:trace contextRef="#ctx0" brushRef="#br0">410 159,'-2'-6,"1"0,-1 0,0 0,0 0,-1 0,1 1,-1-1,-5-6,4 6,0 0,1 0,-1-1,1 1,1-1,0 0,-3-9,5 15,0 0,0 0,0-1,0 1,1 0,-1 0,0-1,0 1,1 0,-1 0,1 0,-1 0,1-1,-1 1,1 0,0 0,-1 0,3-1,-1 0,0 0,0 1,1-1,-1 1,1 0,-1 0,1 0,-1 0,1 0,0 0,4 0,3 1,1-1,0 2,-1-1,1 1,-1 1,1 0,-1 1,20 7,45 8,-24-13,0-4,66-5,-105 2,-21-1,-23 1,14 7,-1 1,1 0,0 1,1 1,-28 17,-14 6,-21 10,43-21,-41 15,65-30,-2-1,1 0,0 0,-1-2,1 0,-27 0,35-1,0-1,0 0,0-1,0 0,0 0,0 0,0-1,-6-2,10 3,0 0,0 0,1-1,-1 1,1-1,-1 1,1-1,0 0,-1 0,1 1,0-1,0 0,0 0,1 0,-1 0,0 0,1 0,-1 0,1-1,0 1,0 0,0 0,0 0,0 0,1-4,2 18,-1-9,-1 0,0-1,0 1,0 0,-1 0,1 0,-1 0,1 0,-1 0,0 1,0-1,-1 6,-2-4,1 0,-1 0,0 0,-1 0,1 0,-1-1,0 0,0 1,0-2,0 1,-1 0,0-1,0 0,0 0,-7 4,-14 5,-48 16,62-24,1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23.372"/>
    </inkml:context>
    <inkml:brush xml:id="br0">
      <inkml:brushProperty name="width" value="0.1" units="cm"/>
      <inkml:brushProperty name="height" value="0.1" units="cm"/>
      <inkml:brushProperty name="color" value="#E71224"/>
      <inkml:brushProperty name="ignorePressure" value="1"/>
    </inkml:brush>
  </inkml:definitions>
  <inkml:trace contextRef="#ctx0" brushRef="#br0">691 0,'1'19,"-1"-10,1-1,-1 1,-1-1,0 1,-2 10,2-17,1 0,-1 0,0 0,0 0,0 0,0 0,0 0,0 0,-1 0,1-1,-1 1,1 0,-1-1,1 1,-1-1,0 0,0 0,0 0,0 1,0-2,0 1,0 0,0 0,0-1,0 1,-3 0,-2 0,1 0,-1 0,1-1,-1 0,1 0,-1 0,1-1,-1 0,1 0,0-1,-9-2,12 2,0 0,0 0,1 1,-1-2,1 1,0 0,-1 0,1-1,0 1,0-1,0 0,1 0,-1 0,1 1,0-1,-1-1,1 1,1 0,-1 0,0 0,1 0,-1-1,1 1,0-4,0 8,0 6,-2 1,1 0,-1-1,0 1,-5 11,6-17,1 0,-1 0,0 0,0 0,0 0,-1 0,1-1,0 1,-1 0,1-1,-1 1,0-1,1 1,-1-1,0 0,0 0,0 0,0 0,0 0,0 0,0 0,0-1,0 1,0-1,0 0,0 1,-1-1,1 0,0 0,0 0,0-1,0 1,-1 0,1-1,0 1,0-1,0 0,-2-1,-16-5,22 16,5 15,-5-16,0 1,-1-1,0 0,-1 0,0 1,0-1,-1 0,0 1,-1-1,1 0,-1 0,-1 0,0 0,0-1,0 1,-10 13,8-13,-2-1,1 0,-1 0,0-1,0 0,-1 0,0 0,0-1,0-1,0 1,-1-1,0-1,0 1,-15 2,9-2,-1 0,1-2,-1 0,1-1,-1 0,0-1,1-1,-18-3,28 3,-1 0,1-1,0 1,-1-1,1-1,0 1,0-1,0 0,1 0,-1 0,1-1,-1 1,1-1,0 0,1 0,-1-1,1 1,0-1,0 0,0 1,1-1,-1-1,1 1,0 0,-2-11,3 11,0 0,0 0,1 0,0 1,0-1,0 0,0 0,1 0,-1 0,1 0,1 1,-1-1,0 0,1 1,0-1,0 1,1 0,-1 0,5-6,0 3,0 0,0 0,1 0,0 1,0 0,0 1,1 0,13-6,-5 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24.012"/>
    </inkml:context>
    <inkml:brush xml:id="br0">
      <inkml:brushProperty name="width" value="0.1" units="cm"/>
      <inkml:brushProperty name="height" value="0.1" units="cm"/>
      <inkml:brushProperty name="color" value="#E71224"/>
      <inkml:brushProperty name="ignorePressure" value="1"/>
    </inkml:brush>
  </inkml:definitions>
  <inkml:trace contextRef="#ctx0" brushRef="#br0">178 0,'52'42,"-47"-38,0-1,-1 1,0 1,0-1,0 1,0 0,-1 0,0 0,0 0,0 0,0 1,-1-1,2 10,-3-12,-1 0,0 0,0 0,-1 0,1 0,-1 0,1 0,-1 0,0 0,0 0,0 0,-1 0,1 0,-1 0,1-1,-1 1,0-1,0 1,0-1,0 0,-1 0,1 0,-1 0,1 0,-1 0,1-1,-6 3,-17 8,0 0,0-1,-1-2,0 0,-1-2,-36 5,44-10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24.372"/>
    </inkml:context>
    <inkml:brush xml:id="br0">
      <inkml:brushProperty name="width" value="0.1" units="cm"/>
      <inkml:brushProperty name="height" value="0.1" units="cm"/>
      <inkml:brushProperty name="color" value="#E71224"/>
      <inkml:brushProperty name="ignorePressure" value="1"/>
    </inkml:brush>
  </inkml:definitions>
  <inkml:trace contextRef="#ctx0" brushRef="#br0">252 10,'-1'-1,"1"1,0-1,0 0,-1 1,1-1,0 1,-1-1,1 1,-1-1,1 1,-1 0,1-1,-1 1,1-1,-1 1,1 0,-1 0,1-1,-1 1,1 0,-1 0,0-1,1 1,-1 0,1 0,-1 0,0 0,1 0,-1 0,1 0,-1 0,0 0,1 0,-1 1,1-1,-1 0,0 0,1 1,-1-1,0 1,-26 8,3 5,1 2,1 0,-38 35,38-31,-18 9,29-23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25.465"/>
    </inkml:context>
    <inkml:brush xml:id="br0">
      <inkml:brushProperty name="width" value="0.1" units="cm"/>
      <inkml:brushProperty name="height" value="0.1" units="cm"/>
      <inkml:brushProperty name="color" value="#E71224"/>
      <inkml:brushProperty name="ignorePressure" value="1"/>
    </inkml:brush>
  </inkml:definitions>
  <inkml:trace contextRef="#ctx0" brushRef="#br0">1562 11,'-4'-11,"-7"18,-16 31,16-23,5-9,0 1,-1-1,0 0,0 0,-1-1,-13 7,19-10,0-1,-1 1,1-1,-1 0,1 0,-1 0,0 0,1-1,-1 1,0-1,1 1,-1-1,0 0,0 0,0-1,1 1,-1 0,0-1,1 1,-1-1,0 0,1 0,-1 0,1-1,-1 1,-2-2,4 2,0-1,0 1,0 0,0 0,0 0,0-1,1 1,-1 0,0-1,1 1,-1-1,1 1,-1 0,1-1,0 1,0-1,0 1,-1-1,1 0,1-1,-4 6,-5 9,4-7,-1 1,0-1,0 0,-1 0,0 0,0-1,0 0,0 0,-10 4,12-6,-1 0,1 0,0 0,-1 0,0-1,1 0,-1 0,0 0,0 0,0-1,1 0,-1 0,0 0,0-1,-5-1,-10-12,14 11,-3 19,8-13,1-1,-1 1,-1-1,1 0,0 0,-1 0,1 1,-1-1,1-1,-1 1,0 0,0 0,0-1,0 1,0-1,0 1,-1-1,1 0,0 0,-1 0,1 0,-1-1,1 1,-1 0,1-1,-1 0,1 0,-1 0,1 0,-1 0,1 0,-1-1,0 1,1-1,0 1,-1-1,1 0,-1 0,1 0,0-1,0 1,0 0,-1-1,1 1,1-1,-1 0,0 0,0 0,1 0,-1 0,1 0,-1 0,1 0,0-1,0 1,0 0,0-1,1 1,-1-1,0-2,1 5,0-1,0 1,0 0,0-1,0 1,0-1,0 1,-1 0,1-1,0 1,0-1,0 1,-1 0,1-1,0 1,0 0,-1 0,1-1,0 1,-1 0,1-1,0 1,-1 0,1 0,0 0,-1 0,1-1,0 1,-1 0,1 0,-1 0,0 0,-14 6,-24 30,19-17,-10 2,0-2,-1-1,-1-2,0-1,-1-1,-54 14,-2-6,-123 14,153-28,-70 1,113-9,1-1,-1 0,1 0,0-2,-1 0,1 0,0-2,1 0,-1 0,-13-9,26 13,0 0,0 0,0 0,0 0,0-1,1 1,-1 0,0-1,1 0,0 1,-1-1,1 0,0 0,0 1,0-1,0 0,0 0,0 0,0 0,1 0,-1-1,1 1,0 0,-1 0,1 0,0 0,0 0,1-1,-1 1,1-3,5-6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25.840"/>
    </inkml:context>
    <inkml:brush xml:id="br0">
      <inkml:brushProperty name="width" value="0.1" units="cm"/>
      <inkml:brushProperty name="height" value="0.1" units="cm"/>
      <inkml:brushProperty name="color" value="#E71224"/>
      <inkml:brushProperty name="ignorePressure" value="1"/>
    </inkml:brush>
  </inkml:definitions>
  <inkml:trace contextRef="#ctx0" brushRef="#br0">1 90,'4'0,"4"0,5 0,10-2,4-3,4-1,-1-3,3-4,-1 0,2 1,-1 3,1 0,-1 2,-7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9:29:27.941"/>
    </inkml:context>
    <inkml:brush xml:id="br0">
      <inkml:brushProperty name="width" value="0.1" units="cm"/>
      <inkml:brushProperty name="height" value="0.1" units="cm"/>
      <inkml:brushProperty name="color" value="#E71224"/>
      <inkml:brushProperty name="ignorePressure" value="1"/>
    </inkml:brush>
  </inkml:definitions>
  <inkml:trace contextRef="#ctx0" brushRef="#br0">1134 241,'1'-18,"-1"-3,0-1,-1 1,-1 0,-9-40,10 57,0 0,-1 0,1 0,-1 0,0 0,0 0,0 1,0-1,-1 1,1 0,-1-1,0 1,0 0,0 1,0-1,-1 0,1 1,-1 0,0 0,1 0,-1 0,0 1,0-1,0 1,0 0,0 0,0 1,-1-1,1 1,0 0,-7 0,5 1,0 1,0-1,0 1,1 0,-1 0,0 1,1 0,0 0,0 0,0 0,0 1,1 0,-1 0,1 0,-5 6,4-5,0 1,0-1,-1-1,1 1,-1-1,0 0,-1 0,1-1,-1 1,-11 3,-28 2,-1-3,1-1,-1-2,0-3,-49-5,94 5,0 0,0-1,0 1,0 0,0-1,0 0,0 1,0-1,0 0,0 0,1 0,-1 0,0 0,1 0,-1-1,0 1,1-1,-1 1,-1-3,-11-36,14 40,-1-1,1 1,-1 0,1 0,-1 0,0-1,1 1,-1 0,1 0,-1 0,1 0,-1 0,0 0,1 0,-1 0,1 0,-1 0,1 0,-1 0,0 1,1-1,-1 0,1 0,-1 0,1 1,-1-1,1 0,-1 1,1-1,-1 1,1-1,0 0,-1 1,1-1,-1 1,-28 22,19-15,-2-2,0 0,0 0,0-1,-1-1,0 0,0 0,-24 2,-97 4,129-9,-7-1,-1 0,1 0,0-1,0 0,-1-1,1-1,1 0,-15-5,25 7,1 1,-1-1,1 1,-1 0,0-1,1 1,-1 0,0-1,1 1,-1 0,0 0,0 0,1 0,-1 0,0 0,0 0,1 0,-1 0,0 0,0 0,1 0,-1 0,0 1,1-1,-1 0,0 1,1-1,-1 0,0 1,1-1,-1 1,1-1,-1 1,1-1,-2 2,2 0,-1 0,1 0,0 0,0 0,0 0,0 1,0-1,0 0,0 0,1 0,-1 0,2 3,23 57,-16-49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F0ED1-9CB0-422A-8812-C3FB456529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8CB54E-8CCE-43E5-A157-7503DC5E0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DAFC34-D77E-4027-92E0-817BCC8F7872}"/>
              </a:ext>
            </a:extLst>
          </p:cNvPr>
          <p:cNvSpPr>
            <a:spLocks noGrp="1"/>
          </p:cNvSpPr>
          <p:nvPr>
            <p:ph type="dt" sz="half" idx="10"/>
          </p:nvPr>
        </p:nvSpPr>
        <p:spPr/>
        <p:txBody>
          <a:bodyPr/>
          <a:lstStyle/>
          <a:p>
            <a:fld id="{86C74D97-3437-4E52-AA15-6B34A623539E}" type="datetimeFigureOut">
              <a:rPr lang="en-US" smtClean="0"/>
              <a:t>12/30/2021</a:t>
            </a:fld>
            <a:endParaRPr lang="en-US"/>
          </a:p>
        </p:txBody>
      </p:sp>
      <p:sp>
        <p:nvSpPr>
          <p:cNvPr id="5" name="Footer Placeholder 4">
            <a:extLst>
              <a:ext uri="{FF2B5EF4-FFF2-40B4-BE49-F238E27FC236}">
                <a16:creationId xmlns:a16="http://schemas.microsoft.com/office/drawing/2014/main" id="{BDDCB103-F79B-4B69-989C-7B0060D3D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5F7D7-51EE-40F5-9F60-62EEAD59B694}"/>
              </a:ext>
            </a:extLst>
          </p:cNvPr>
          <p:cNvSpPr>
            <a:spLocks noGrp="1"/>
          </p:cNvSpPr>
          <p:nvPr>
            <p:ph type="sldNum" sz="quarter" idx="12"/>
          </p:nvPr>
        </p:nvSpPr>
        <p:spPr/>
        <p:txBody>
          <a:bodyPr/>
          <a:lstStyle/>
          <a:p>
            <a:fld id="{51FCDAF4-286F-4F3D-80D2-79C4A269F800}" type="slidenum">
              <a:rPr lang="en-US" smtClean="0"/>
              <a:t>‹#›</a:t>
            </a:fld>
            <a:endParaRPr lang="en-US"/>
          </a:p>
        </p:txBody>
      </p:sp>
    </p:spTree>
    <p:extLst>
      <p:ext uri="{BB962C8B-B14F-4D97-AF65-F5344CB8AC3E}">
        <p14:creationId xmlns:p14="http://schemas.microsoft.com/office/powerpoint/2010/main" val="167209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179D-88D6-4C5E-AF06-30B5897B8B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86CA50-FEBF-4F13-AC75-920E39B63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74D86-87D7-441E-86D2-1F96B78FA332}"/>
              </a:ext>
            </a:extLst>
          </p:cNvPr>
          <p:cNvSpPr>
            <a:spLocks noGrp="1"/>
          </p:cNvSpPr>
          <p:nvPr>
            <p:ph type="dt" sz="half" idx="10"/>
          </p:nvPr>
        </p:nvSpPr>
        <p:spPr/>
        <p:txBody>
          <a:bodyPr/>
          <a:lstStyle/>
          <a:p>
            <a:fld id="{86C74D97-3437-4E52-AA15-6B34A623539E}" type="datetimeFigureOut">
              <a:rPr lang="en-US" smtClean="0"/>
              <a:t>12/30/2021</a:t>
            </a:fld>
            <a:endParaRPr lang="en-US"/>
          </a:p>
        </p:txBody>
      </p:sp>
      <p:sp>
        <p:nvSpPr>
          <p:cNvPr id="5" name="Footer Placeholder 4">
            <a:extLst>
              <a:ext uri="{FF2B5EF4-FFF2-40B4-BE49-F238E27FC236}">
                <a16:creationId xmlns:a16="http://schemas.microsoft.com/office/drawing/2014/main" id="{70186720-9DE9-4472-89DB-75B37864A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C5A26-3912-45B1-AA23-49BF8F740D28}"/>
              </a:ext>
            </a:extLst>
          </p:cNvPr>
          <p:cNvSpPr>
            <a:spLocks noGrp="1"/>
          </p:cNvSpPr>
          <p:nvPr>
            <p:ph type="sldNum" sz="quarter" idx="12"/>
          </p:nvPr>
        </p:nvSpPr>
        <p:spPr/>
        <p:txBody>
          <a:bodyPr/>
          <a:lstStyle/>
          <a:p>
            <a:fld id="{51FCDAF4-286F-4F3D-80D2-79C4A269F800}" type="slidenum">
              <a:rPr lang="en-US" smtClean="0"/>
              <a:t>‹#›</a:t>
            </a:fld>
            <a:endParaRPr lang="en-US"/>
          </a:p>
        </p:txBody>
      </p:sp>
    </p:spTree>
    <p:extLst>
      <p:ext uri="{BB962C8B-B14F-4D97-AF65-F5344CB8AC3E}">
        <p14:creationId xmlns:p14="http://schemas.microsoft.com/office/powerpoint/2010/main" val="104930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B053D-B825-44A7-99F1-8F7AB61D9D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663798-370C-403B-86E5-7DD9DECD32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CEEA3-DF6B-4FC1-90D6-17F3BD340ABF}"/>
              </a:ext>
            </a:extLst>
          </p:cNvPr>
          <p:cNvSpPr>
            <a:spLocks noGrp="1"/>
          </p:cNvSpPr>
          <p:nvPr>
            <p:ph type="dt" sz="half" idx="10"/>
          </p:nvPr>
        </p:nvSpPr>
        <p:spPr/>
        <p:txBody>
          <a:bodyPr/>
          <a:lstStyle/>
          <a:p>
            <a:fld id="{86C74D97-3437-4E52-AA15-6B34A623539E}" type="datetimeFigureOut">
              <a:rPr lang="en-US" smtClean="0"/>
              <a:t>12/30/2021</a:t>
            </a:fld>
            <a:endParaRPr lang="en-US"/>
          </a:p>
        </p:txBody>
      </p:sp>
      <p:sp>
        <p:nvSpPr>
          <p:cNvPr id="5" name="Footer Placeholder 4">
            <a:extLst>
              <a:ext uri="{FF2B5EF4-FFF2-40B4-BE49-F238E27FC236}">
                <a16:creationId xmlns:a16="http://schemas.microsoft.com/office/drawing/2014/main" id="{8C3BD602-6CED-4A90-954C-7D5B981FD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101B4-B1A4-4431-9DE3-9B50026CF665}"/>
              </a:ext>
            </a:extLst>
          </p:cNvPr>
          <p:cNvSpPr>
            <a:spLocks noGrp="1"/>
          </p:cNvSpPr>
          <p:nvPr>
            <p:ph type="sldNum" sz="quarter" idx="12"/>
          </p:nvPr>
        </p:nvSpPr>
        <p:spPr/>
        <p:txBody>
          <a:bodyPr/>
          <a:lstStyle/>
          <a:p>
            <a:fld id="{51FCDAF4-286F-4F3D-80D2-79C4A269F800}" type="slidenum">
              <a:rPr lang="en-US" smtClean="0"/>
              <a:t>‹#›</a:t>
            </a:fld>
            <a:endParaRPr lang="en-US"/>
          </a:p>
        </p:txBody>
      </p:sp>
    </p:spTree>
    <p:extLst>
      <p:ext uri="{BB962C8B-B14F-4D97-AF65-F5344CB8AC3E}">
        <p14:creationId xmlns:p14="http://schemas.microsoft.com/office/powerpoint/2010/main" val="137928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B394-40CA-4671-AE20-72C1E3D3A2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DF6E2D-8A96-4E0E-A77F-5FC642529A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93A398-91B0-48C8-B7B8-5397D02EBE0A}"/>
              </a:ext>
            </a:extLst>
          </p:cNvPr>
          <p:cNvSpPr>
            <a:spLocks noGrp="1"/>
          </p:cNvSpPr>
          <p:nvPr>
            <p:ph type="dt" sz="half" idx="10"/>
          </p:nvPr>
        </p:nvSpPr>
        <p:spPr/>
        <p:txBody>
          <a:bodyPr/>
          <a:lstStyle/>
          <a:p>
            <a:fld id="{86C74D97-3437-4E52-AA15-6B34A623539E}" type="datetimeFigureOut">
              <a:rPr lang="en-US" smtClean="0"/>
              <a:t>12/30/2021</a:t>
            </a:fld>
            <a:endParaRPr lang="en-US"/>
          </a:p>
        </p:txBody>
      </p:sp>
      <p:sp>
        <p:nvSpPr>
          <p:cNvPr id="5" name="Footer Placeholder 4">
            <a:extLst>
              <a:ext uri="{FF2B5EF4-FFF2-40B4-BE49-F238E27FC236}">
                <a16:creationId xmlns:a16="http://schemas.microsoft.com/office/drawing/2014/main" id="{5FD15451-C0FF-4E23-9159-C777F4780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41B0B-6176-4ED3-AB65-EBE6F06A77B6}"/>
              </a:ext>
            </a:extLst>
          </p:cNvPr>
          <p:cNvSpPr>
            <a:spLocks noGrp="1"/>
          </p:cNvSpPr>
          <p:nvPr>
            <p:ph type="sldNum" sz="quarter" idx="12"/>
          </p:nvPr>
        </p:nvSpPr>
        <p:spPr/>
        <p:txBody>
          <a:bodyPr/>
          <a:lstStyle/>
          <a:p>
            <a:fld id="{51FCDAF4-286F-4F3D-80D2-79C4A269F800}" type="slidenum">
              <a:rPr lang="en-US" smtClean="0"/>
              <a:t>‹#›</a:t>
            </a:fld>
            <a:endParaRPr lang="en-US"/>
          </a:p>
        </p:txBody>
      </p:sp>
    </p:spTree>
    <p:extLst>
      <p:ext uri="{BB962C8B-B14F-4D97-AF65-F5344CB8AC3E}">
        <p14:creationId xmlns:p14="http://schemas.microsoft.com/office/powerpoint/2010/main" val="2931993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E256-AF64-4279-8E6F-47A56974FF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EB57EB-073B-4B27-B14D-F46561CED4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C91F06-B378-469B-93AC-C1C4709533D2}"/>
              </a:ext>
            </a:extLst>
          </p:cNvPr>
          <p:cNvSpPr>
            <a:spLocks noGrp="1"/>
          </p:cNvSpPr>
          <p:nvPr>
            <p:ph type="dt" sz="half" idx="10"/>
          </p:nvPr>
        </p:nvSpPr>
        <p:spPr/>
        <p:txBody>
          <a:bodyPr/>
          <a:lstStyle/>
          <a:p>
            <a:fld id="{86C74D97-3437-4E52-AA15-6B34A623539E}" type="datetimeFigureOut">
              <a:rPr lang="en-US" smtClean="0"/>
              <a:t>12/30/2021</a:t>
            </a:fld>
            <a:endParaRPr lang="en-US"/>
          </a:p>
        </p:txBody>
      </p:sp>
      <p:sp>
        <p:nvSpPr>
          <p:cNvPr id="5" name="Footer Placeholder 4">
            <a:extLst>
              <a:ext uri="{FF2B5EF4-FFF2-40B4-BE49-F238E27FC236}">
                <a16:creationId xmlns:a16="http://schemas.microsoft.com/office/drawing/2014/main" id="{474163A7-1F17-49B4-8F5F-3E4F1BCF6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82AA0-D3FA-4F2C-9E00-4B7432BEF2EF}"/>
              </a:ext>
            </a:extLst>
          </p:cNvPr>
          <p:cNvSpPr>
            <a:spLocks noGrp="1"/>
          </p:cNvSpPr>
          <p:nvPr>
            <p:ph type="sldNum" sz="quarter" idx="12"/>
          </p:nvPr>
        </p:nvSpPr>
        <p:spPr/>
        <p:txBody>
          <a:bodyPr/>
          <a:lstStyle/>
          <a:p>
            <a:fld id="{51FCDAF4-286F-4F3D-80D2-79C4A269F800}" type="slidenum">
              <a:rPr lang="en-US" smtClean="0"/>
              <a:t>‹#›</a:t>
            </a:fld>
            <a:endParaRPr lang="en-US"/>
          </a:p>
        </p:txBody>
      </p:sp>
    </p:spTree>
    <p:extLst>
      <p:ext uri="{BB962C8B-B14F-4D97-AF65-F5344CB8AC3E}">
        <p14:creationId xmlns:p14="http://schemas.microsoft.com/office/powerpoint/2010/main" val="297493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C1082-324E-41CB-92C3-B16D17486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08800-9221-4031-9A2E-3EA5356BB9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31841F-DC09-4984-B2BB-E54BB73CAF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2F8815-A1B3-406A-AE3B-62CA5CD9DCC3}"/>
              </a:ext>
            </a:extLst>
          </p:cNvPr>
          <p:cNvSpPr>
            <a:spLocks noGrp="1"/>
          </p:cNvSpPr>
          <p:nvPr>
            <p:ph type="dt" sz="half" idx="10"/>
          </p:nvPr>
        </p:nvSpPr>
        <p:spPr/>
        <p:txBody>
          <a:bodyPr/>
          <a:lstStyle/>
          <a:p>
            <a:fld id="{86C74D97-3437-4E52-AA15-6B34A623539E}" type="datetimeFigureOut">
              <a:rPr lang="en-US" smtClean="0"/>
              <a:t>12/30/2021</a:t>
            </a:fld>
            <a:endParaRPr lang="en-US"/>
          </a:p>
        </p:txBody>
      </p:sp>
      <p:sp>
        <p:nvSpPr>
          <p:cNvPr id="6" name="Footer Placeholder 5">
            <a:extLst>
              <a:ext uri="{FF2B5EF4-FFF2-40B4-BE49-F238E27FC236}">
                <a16:creationId xmlns:a16="http://schemas.microsoft.com/office/drawing/2014/main" id="{2289C7A9-61B6-4822-901B-3EE47D4BF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6C4F1E-6996-4113-8749-8CB545551FF1}"/>
              </a:ext>
            </a:extLst>
          </p:cNvPr>
          <p:cNvSpPr>
            <a:spLocks noGrp="1"/>
          </p:cNvSpPr>
          <p:nvPr>
            <p:ph type="sldNum" sz="quarter" idx="12"/>
          </p:nvPr>
        </p:nvSpPr>
        <p:spPr/>
        <p:txBody>
          <a:bodyPr/>
          <a:lstStyle/>
          <a:p>
            <a:fld id="{51FCDAF4-286F-4F3D-80D2-79C4A269F800}" type="slidenum">
              <a:rPr lang="en-US" smtClean="0"/>
              <a:t>‹#›</a:t>
            </a:fld>
            <a:endParaRPr lang="en-US"/>
          </a:p>
        </p:txBody>
      </p:sp>
    </p:spTree>
    <p:extLst>
      <p:ext uri="{BB962C8B-B14F-4D97-AF65-F5344CB8AC3E}">
        <p14:creationId xmlns:p14="http://schemas.microsoft.com/office/powerpoint/2010/main" val="178104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2CD76-9337-43F8-BEC9-D9C2D13EC5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9B61BA-7F20-4C79-9A0A-6AD8E16382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AA127-C079-48B0-8380-8E6462FA39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8E543-3836-4A16-B061-A2BE48826C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13DC06-24DB-4252-B946-127102B30C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734023-2391-4257-AB0A-499CFE0243B1}"/>
              </a:ext>
            </a:extLst>
          </p:cNvPr>
          <p:cNvSpPr>
            <a:spLocks noGrp="1"/>
          </p:cNvSpPr>
          <p:nvPr>
            <p:ph type="dt" sz="half" idx="10"/>
          </p:nvPr>
        </p:nvSpPr>
        <p:spPr/>
        <p:txBody>
          <a:bodyPr/>
          <a:lstStyle/>
          <a:p>
            <a:fld id="{86C74D97-3437-4E52-AA15-6B34A623539E}" type="datetimeFigureOut">
              <a:rPr lang="en-US" smtClean="0"/>
              <a:t>12/30/2021</a:t>
            </a:fld>
            <a:endParaRPr lang="en-US"/>
          </a:p>
        </p:txBody>
      </p:sp>
      <p:sp>
        <p:nvSpPr>
          <p:cNvPr id="8" name="Footer Placeholder 7">
            <a:extLst>
              <a:ext uri="{FF2B5EF4-FFF2-40B4-BE49-F238E27FC236}">
                <a16:creationId xmlns:a16="http://schemas.microsoft.com/office/drawing/2014/main" id="{579545F3-6037-4C06-A954-4B0E6A9092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2452F-0536-414B-A7D1-86749F431A54}"/>
              </a:ext>
            </a:extLst>
          </p:cNvPr>
          <p:cNvSpPr>
            <a:spLocks noGrp="1"/>
          </p:cNvSpPr>
          <p:nvPr>
            <p:ph type="sldNum" sz="quarter" idx="12"/>
          </p:nvPr>
        </p:nvSpPr>
        <p:spPr/>
        <p:txBody>
          <a:bodyPr/>
          <a:lstStyle/>
          <a:p>
            <a:fld id="{51FCDAF4-286F-4F3D-80D2-79C4A269F800}" type="slidenum">
              <a:rPr lang="en-US" smtClean="0"/>
              <a:t>‹#›</a:t>
            </a:fld>
            <a:endParaRPr lang="en-US"/>
          </a:p>
        </p:txBody>
      </p:sp>
    </p:spTree>
    <p:extLst>
      <p:ext uri="{BB962C8B-B14F-4D97-AF65-F5344CB8AC3E}">
        <p14:creationId xmlns:p14="http://schemas.microsoft.com/office/powerpoint/2010/main" val="51054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194F-0903-43EB-B1C1-20B333FA9B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62F3E5-EDEC-400C-9C17-35F8C586BE1B}"/>
              </a:ext>
            </a:extLst>
          </p:cNvPr>
          <p:cNvSpPr>
            <a:spLocks noGrp="1"/>
          </p:cNvSpPr>
          <p:nvPr>
            <p:ph type="dt" sz="half" idx="10"/>
          </p:nvPr>
        </p:nvSpPr>
        <p:spPr/>
        <p:txBody>
          <a:bodyPr/>
          <a:lstStyle/>
          <a:p>
            <a:fld id="{86C74D97-3437-4E52-AA15-6B34A623539E}" type="datetimeFigureOut">
              <a:rPr lang="en-US" smtClean="0"/>
              <a:t>12/30/2021</a:t>
            </a:fld>
            <a:endParaRPr lang="en-US"/>
          </a:p>
        </p:txBody>
      </p:sp>
      <p:sp>
        <p:nvSpPr>
          <p:cNvPr id="4" name="Footer Placeholder 3">
            <a:extLst>
              <a:ext uri="{FF2B5EF4-FFF2-40B4-BE49-F238E27FC236}">
                <a16:creationId xmlns:a16="http://schemas.microsoft.com/office/drawing/2014/main" id="{A0D9C485-0F8E-482A-9A3D-01B3C963FC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DFF85F-E7B1-4E7C-A39C-920D91638D5F}"/>
              </a:ext>
            </a:extLst>
          </p:cNvPr>
          <p:cNvSpPr>
            <a:spLocks noGrp="1"/>
          </p:cNvSpPr>
          <p:nvPr>
            <p:ph type="sldNum" sz="quarter" idx="12"/>
          </p:nvPr>
        </p:nvSpPr>
        <p:spPr/>
        <p:txBody>
          <a:bodyPr/>
          <a:lstStyle/>
          <a:p>
            <a:fld id="{51FCDAF4-286F-4F3D-80D2-79C4A269F800}" type="slidenum">
              <a:rPr lang="en-US" smtClean="0"/>
              <a:t>‹#›</a:t>
            </a:fld>
            <a:endParaRPr lang="en-US"/>
          </a:p>
        </p:txBody>
      </p:sp>
    </p:spTree>
    <p:extLst>
      <p:ext uri="{BB962C8B-B14F-4D97-AF65-F5344CB8AC3E}">
        <p14:creationId xmlns:p14="http://schemas.microsoft.com/office/powerpoint/2010/main" val="180874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4C4C49-318F-4FCB-AAB8-30DC14949C97}"/>
              </a:ext>
            </a:extLst>
          </p:cNvPr>
          <p:cNvSpPr>
            <a:spLocks noGrp="1"/>
          </p:cNvSpPr>
          <p:nvPr>
            <p:ph type="dt" sz="half" idx="10"/>
          </p:nvPr>
        </p:nvSpPr>
        <p:spPr/>
        <p:txBody>
          <a:bodyPr/>
          <a:lstStyle/>
          <a:p>
            <a:fld id="{86C74D97-3437-4E52-AA15-6B34A623539E}" type="datetimeFigureOut">
              <a:rPr lang="en-US" smtClean="0"/>
              <a:t>12/30/2021</a:t>
            </a:fld>
            <a:endParaRPr lang="en-US"/>
          </a:p>
        </p:txBody>
      </p:sp>
      <p:sp>
        <p:nvSpPr>
          <p:cNvPr id="3" name="Footer Placeholder 2">
            <a:extLst>
              <a:ext uri="{FF2B5EF4-FFF2-40B4-BE49-F238E27FC236}">
                <a16:creationId xmlns:a16="http://schemas.microsoft.com/office/drawing/2014/main" id="{9A13FE6B-E040-488E-B938-00DF55FDF5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F0A46E-DB83-417E-A508-3EE1BE60C2FF}"/>
              </a:ext>
            </a:extLst>
          </p:cNvPr>
          <p:cNvSpPr>
            <a:spLocks noGrp="1"/>
          </p:cNvSpPr>
          <p:nvPr>
            <p:ph type="sldNum" sz="quarter" idx="12"/>
          </p:nvPr>
        </p:nvSpPr>
        <p:spPr/>
        <p:txBody>
          <a:bodyPr/>
          <a:lstStyle/>
          <a:p>
            <a:fld id="{51FCDAF4-286F-4F3D-80D2-79C4A269F800}" type="slidenum">
              <a:rPr lang="en-US" smtClean="0"/>
              <a:t>‹#›</a:t>
            </a:fld>
            <a:endParaRPr lang="en-US"/>
          </a:p>
        </p:txBody>
      </p:sp>
    </p:spTree>
    <p:extLst>
      <p:ext uri="{BB962C8B-B14F-4D97-AF65-F5344CB8AC3E}">
        <p14:creationId xmlns:p14="http://schemas.microsoft.com/office/powerpoint/2010/main" val="104808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03D4-8337-44E6-9446-11F86AB45A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D9EAA-8665-4748-9C4B-D7F07A6BA1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CA84FB-521B-408B-BB85-77B07E77A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47B9F-096D-4E92-8D53-3179683EC603}"/>
              </a:ext>
            </a:extLst>
          </p:cNvPr>
          <p:cNvSpPr>
            <a:spLocks noGrp="1"/>
          </p:cNvSpPr>
          <p:nvPr>
            <p:ph type="dt" sz="half" idx="10"/>
          </p:nvPr>
        </p:nvSpPr>
        <p:spPr/>
        <p:txBody>
          <a:bodyPr/>
          <a:lstStyle/>
          <a:p>
            <a:fld id="{86C74D97-3437-4E52-AA15-6B34A623539E}" type="datetimeFigureOut">
              <a:rPr lang="en-US" smtClean="0"/>
              <a:t>12/30/2021</a:t>
            </a:fld>
            <a:endParaRPr lang="en-US"/>
          </a:p>
        </p:txBody>
      </p:sp>
      <p:sp>
        <p:nvSpPr>
          <p:cNvPr id="6" name="Footer Placeholder 5">
            <a:extLst>
              <a:ext uri="{FF2B5EF4-FFF2-40B4-BE49-F238E27FC236}">
                <a16:creationId xmlns:a16="http://schemas.microsoft.com/office/drawing/2014/main" id="{7B7E987D-80AC-403C-B035-65E03EB0E5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97664-CCE6-4031-AF64-9DB380D2EF50}"/>
              </a:ext>
            </a:extLst>
          </p:cNvPr>
          <p:cNvSpPr>
            <a:spLocks noGrp="1"/>
          </p:cNvSpPr>
          <p:nvPr>
            <p:ph type="sldNum" sz="quarter" idx="12"/>
          </p:nvPr>
        </p:nvSpPr>
        <p:spPr/>
        <p:txBody>
          <a:bodyPr/>
          <a:lstStyle/>
          <a:p>
            <a:fld id="{51FCDAF4-286F-4F3D-80D2-79C4A269F800}" type="slidenum">
              <a:rPr lang="en-US" smtClean="0"/>
              <a:t>‹#›</a:t>
            </a:fld>
            <a:endParaRPr lang="en-US"/>
          </a:p>
        </p:txBody>
      </p:sp>
    </p:spTree>
    <p:extLst>
      <p:ext uri="{BB962C8B-B14F-4D97-AF65-F5344CB8AC3E}">
        <p14:creationId xmlns:p14="http://schemas.microsoft.com/office/powerpoint/2010/main" val="347215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AB15-B94E-454F-944A-6A47C5CCE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2BE4F-D91D-4F43-80C2-AD0BB13571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8A5123-5990-4423-ABD1-533A4C7A9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1BA40-50A3-420D-87BB-0D99F54D3C55}"/>
              </a:ext>
            </a:extLst>
          </p:cNvPr>
          <p:cNvSpPr>
            <a:spLocks noGrp="1"/>
          </p:cNvSpPr>
          <p:nvPr>
            <p:ph type="dt" sz="half" idx="10"/>
          </p:nvPr>
        </p:nvSpPr>
        <p:spPr/>
        <p:txBody>
          <a:bodyPr/>
          <a:lstStyle/>
          <a:p>
            <a:fld id="{86C74D97-3437-4E52-AA15-6B34A623539E}" type="datetimeFigureOut">
              <a:rPr lang="en-US" smtClean="0"/>
              <a:t>12/30/2021</a:t>
            </a:fld>
            <a:endParaRPr lang="en-US"/>
          </a:p>
        </p:txBody>
      </p:sp>
      <p:sp>
        <p:nvSpPr>
          <p:cNvPr id="6" name="Footer Placeholder 5">
            <a:extLst>
              <a:ext uri="{FF2B5EF4-FFF2-40B4-BE49-F238E27FC236}">
                <a16:creationId xmlns:a16="http://schemas.microsoft.com/office/drawing/2014/main" id="{DC548027-B7AA-4003-B2FC-8E3732D245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B963F7-F982-4E4A-BB04-4D5BAF4F8F0A}"/>
              </a:ext>
            </a:extLst>
          </p:cNvPr>
          <p:cNvSpPr>
            <a:spLocks noGrp="1"/>
          </p:cNvSpPr>
          <p:nvPr>
            <p:ph type="sldNum" sz="quarter" idx="12"/>
          </p:nvPr>
        </p:nvSpPr>
        <p:spPr/>
        <p:txBody>
          <a:bodyPr/>
          <a:lstStyle/>
          <a:p>
            <a:fld id="{51FCDAF4-286F-4F3D-80D2-79C4A269F800}" type="slidenum">
              <a:rPr lang="en-US" smtClean="0"/>
              <a:t>‹#›</a:t>
            </a:fld>
            <a:endParaRPr lang="en-US"/>
          </a:p>
        </p:txBody>
      </p:sp>
    </p:spTree>
    <p:extLst>
      <p:ext uri="{BB962C8B-B14F-4D97-AF65-F5344CB8AC3E}">
        <p14:creationId xmlns:p14="http://schemas.microsoft.com/office/powerpoint/2010/main" val="371590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FEB60E-AB45-45D2-9A6F-E86D34C848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47A34E-8EDC-4A8A-90D7-ED1DC13B6D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D6173-4221-4C05-84E5-BD906419D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74D97-3437-4E52-AA15-6B34A623539E}" type="datetimeFigureOut">
              <a:rPr lang="en-US" smtClean="0"/>
              <a:t>12/30/2021</a:t>
            </a:fld>
            <a:endParaRPr lang="en-US"/>
          </a:p>
        </p:txBody>
      </p:sp>
      <p:sp>
        <p:nvSpPr>
          <p:cNvPr id="5" name="Footer Placeholder 4">
            <a:extLst>
              <a:ext uri="{FF2B5EF4-FFF2-40B4-BE49-F238E27FC236}">
                <a16:creationId xmlns:a16="http://schemas.microsoft.com/office/drawing/2014/main" id="{A9F52F75-E79E-4A34-8281-9C64DB5C9B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404D81-8CB9-4968-AFF6-D8E7B4C33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CDAF4-286F-4F3D-80D2-79C4A269F800}" type="slidenum">
              <a:rPr lang="en-US" smtClean="0"/>
              <a:t>‹#›</a:t>
            </a:fld>
            <a:endParaRPr lang="en-US"/>
          </a:p>
        </p:txBody>
      </p:sp>
    </p:spTree>
    <p:extLst>
      <p:ext uri="{BB962C8B-B14F-4D97-AF65-F5344CB8AC3E}">
        <p14:creationId xmlns:p14="http://schemas.microsoft.com/office/powerpoint/2010/main" val="930201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3.png"/><Relationship Id="rId26" Type="http://schemas.openxmlformats.org/officeDocument/2006/relationships/image" Target="../media/image17.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1.png"/><Relationship Id="rId7" Type="http://schemas.openxmlformats.org/officeDocument/2006/relationships/customXml" Target="../ink/ink3.xml"/><Relationship Id="rId12" Type="http://schemas.openxmlformats.org/officeDocument/2006/relationships/image" Target="../media/image10.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3.png"/><Relationship Id="rId2" Type="http://schemas.openxmlformats.org/officeDocument/2006/relationships/image" Target="../media/image5.png"/><Relationship Id="rId16" Type="http://schemas.openxmlformats.org/officeDocument/2006/relationships/image" Target="../media/image12.png"/><Relationship Id="rId20" Type="http://schemas.openxmlformats.org/officeDocument/2006/relationships/image" Target="../media/image14.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5.xml"/><Relationship Id="rId24" Type="http://schemas.openxmlformats.org/officeDocument/2006/relationships/image" Target="../media/image16.png"/><Relationship Id="rId32" Type="http://schemas.openxmlformats.org/officeDocument/2006/relationships/image" Target="../media/image20.png"/><Relationship Id="rId37" Type="http://schemas.openxmlformats.org/officeDocument/2006/relationships/customXml" Target="../ink/ink18.xml"/><Relationship Id="rId40" Type="http://schemas.openxmlformats.org/officeDocument/2006/relationships/image" Target="../media/image24.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8.png"/><Relationship Id="rId36"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6.png"/><Relationship Id="rId9" Type="http://schemas.openxmlformats.org/officeDocument/2006/relationships/customXml" Target="../ink/ink4.xm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13.xml"/><Relationship Id="rId30" Type="http://schemas.openxmlformats.org/officeDocument/2006/relationships/image" Target="../media/image19.png"/><Relationship Id="rId35" Type="http://schemas.openxmlformats.org/officeDocument/2006/relationships/customXml" Target="../ink/ink17.xml"/><Relationship Id="rId8" Type="http://schemas.openxmlformats.org/officeDocument/2006/relationships/image" Target="../media/image8.png"/><Relationship Id="rId3" Type="http://schemas.openxmlformats.org/officeDocument/2006/relationships/customXml" Target="../ink/ink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datascienceprophet.com/understanding-the-mathematics-behind-the-decision-tree-algorithm-part-i/" TargetMode="External"/><Relationship Id="rId2" Type="http://schemas.openxmlformats.org/officeDocument/2006/relationships/hyperlink" Target="https://corporatefinanceinstitute.com/resources/knowledge/other/decision-tre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4691-ECDB-44DC-8FD3-F0CFA727FFE9}"/>
              </a:ext>
            </a:extLst>
          </p:cNvPr>
          <p:cNvSpPr>
            <a:spLocks noGrp="1"/>
          </p:cNvSpPr>
          <p:nvPr>
            <p:ph type="ctrTitle"/>
          </p:nvPr>
        </p:nvSpPr>
        <p:spPr/>
        <p:txBody>
          <a:bodyPr/>
          <a:lstStyle/>
          <a:p>
            <a:r>
              <a:rPr lang="fa-IR" dirty="0"/>
              <a:t>دسته بندی</a:t>
            </a:r>
            <a:endParaRPr lang="en-US" dirty="0"/>
          </a:p>
        </p:txBody>
      </p:sp>
      <p:sp>
        <p:nvSpPr>
          <p:cNvPr id="3" name="Subtitle 2">
            <a:extLst>
              <a:ext uri="{FF2B5EF4-FFF2-40B4-BE49-F238E27FC236}">
                <a16:creationId xmlns:a16="http://schemas.microsoft.com/office/drawing/2014/main" id="{7B97B3AD-083C-49F7-897B-31A43E5ABC03}"/>
              </a:ext>
            </a:extLst>
          </p:cNvPr>
          <p:cNvSpPr>
            <a:spLocks noGrp="1"/>
          </p:cNvSpPr>
          <p:nvPr>
            <p:ph type="subTitle" idx="1"/>
          </p:nvPr>
        </p:nvSpPr>
        <p:spPr/>
        <p:txBody>
          <a:bodyPr>
            <a:normAutofit/>
          </a:bodyPr>
          <a:lstStyle/>
          <a:p>
            <a:r>
              <a:rPr lang="fa-IR" sz="3200" b="1" dirty="0">
                <a:latin typeface="Badr" panose="02000500000000000000" pitchFamily="2" charset="-78"/>
                <a:cs typeface="Badr" panose="02000500000000000000" pitchFamily="2" charset="-78"/>
              </a:rPr>
              <a:t>تمرین درس داده کاوی بخش سوم – استاد مهردوست</a:t>
            </a:r>
          </a:p>
          <a:p>
            <a:r>
              <a:rPr lang="fa-IR" sz="3200" b="1" dirty="0">
                <a:latin typeface="Badr" panose="02000500000000000000" pitchFamily="2" charset="-78"/>
                <a:cs typeface="Badr" panose="02000500000000000000" pitchFamily="2" charset="-78"/>
              </a:rPr>
              <a:t>کیان رضایی</a:t>
            </a:r>
            <a:endParaRPr lang="en-US" sz="3200" b="1"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1883089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7033-2EF2-45F3-A68F-C2E032D7ECF1}"/>
              </a:ext>
            </a:extLst>
          </p:cNvPr>
          <p:cNvSpPr>
            <a:spLocks noGrp="1"/>
          </p:cNvSpPr>
          <p:nvPr>
            <p:ph type="title"/>
          </p:nvPr>
        </p:nvSpPr>
        <p:spPr/>
        <p:txBody>
          <a:bodyPr/>
          <a:lstStyle/>
          <a:p>
            <a:pPr algn="r"/>
            <a:r>
              <a:rPr lang="fa-IR" dirty="0"/>
              <a:t>مثال</a:t>
            </a:r>
            <a:endParaRPr lang="en-US" dirty="0"/>
          </a:p>
        </p:txBody>
      </p:sp>
      <p:sp>
        <p:nvSpPr>
          <p:cNvPr id="3" name="Content Placeholder 2">
            <a:extLst>
              <a:ext uri="{FF2B5EF4-FFF2-40B4-BE49-F238E27FC236}">
                <a16:creationId xmlns:a16="http://schemas.microsoft.com/office/drawing/2014/main" id="{FAF464FA-DEAB-4E71-B1C6-866813EAD6C5}"/>
              </a:ext>
            </a:extLst>
          </p:cNvPr>
          <p:cNvSpPr>
            <a:spLocks noGrp="1"/>
          </p:cNvSpPr>
          <p:nvPr>
            <p:ph idx="1"/>
          </p:nvPr>
        </p:nvSpPr>
        <p:spPr>
          <a:xfrm>
            <a:off x="838200" y="1500188"/>
            <a:ext cx="10515600" cy="5129211"/>
          </a:xfrm>
        </p:spPr>
        <p:txBody>
          <a:bodyPr/>
          <a:lstStyle/>
          <a:p>
            <a:pPr algn="r" rtl="1"/>
            <a:r>
              <a:rPr lang="fa-IR" dirty="0">
                <a:latin typeface="Badr" panose="02000500000000000000" pitchFamily="2" charset="-78"/>
                <a:cs typeface="Badr" panose="02000500000000000000" pitchFamily="2" charset="-78"/>
              </a:rPr>
              <a:t>به شکل زیر نگاه کنید.</a:t>
            </a:r>
          </a:p>
          <a:p>
            <a:pPr algn="r" rtl="1"/>
            <a:r>
              <a:rPr lang="fa-IR" dirty="0">
                <a:latin typeface="Badr" panose="02000500000000000000" pitchFamily="2" charset="-78"/>
                <a:cs typeface="Badr" panose="02000500000000000000" pitchFamily="2" charset="-78"/>
              </a:rPr>
              <a:t>در شکل زیر ما 3 دسته قرمز ، زرد و سبز را در اختیار داریم.</a:t>
            </a:r>
          </a:p>
          <a:p>
            <a:pPr algn="r" rtl="1"/>
            <a:r>
              <a:rPr lang="fa-IR" dirty="0">
                <a:latin typeface="Badr" panose="02000500000000000000" pitchFamily="2" charset="-78"/>
                <a:cs typeface="Badr" panose="02000500000000000000" pitchFamily="2" charset="-78"/>
              </a:rPr>
              <a:t>این 3 دسته ، دسته بندی شده اند کاملا از یکدیگر مجزا هستند.</a:t>
            </a:r>
          </a:p>
          <a:p>
            <a:pPr algn="r" rtl="1"/>
            <a:r>
              <a:rPr lang="fa-IR" dirty="0">
                <a:latin typeface="Badr" panose="02000500000000000000" pitchFamily="2" charset="-78"/>
                <a:cs typeface="Badr" panose="02000500000000000000" pitchFamily="2" charset="-78"/>
              </a:rPr>
              <a:t>حال نقطه خاکستری که یک داده جدید است وارد می شود.</a:t>
            </a:r>
            <a:endParaRPr lang="en-US" dirty="0">
              <a:latin typeface="Badr" panose="02000500000000000000" pitchFamily="2" charset="-78"/>
              <a:cs typeface="Badr" panose="02000500000000000000" pitchFamily="2" charset="-78"/>
            </a:endParaRPr>
          </a:p>
        </p:txBody>
      </p:sp>
      <p:pic>
        <p:nvPicPr>
          <p:cNvPr id="5" name="Picture 4">
            <a:extLst>
              <a:ext uri="{FF2B5EF4-FFF2-40B4-BE49-F238E27FC236}">
                <a16:creationId xmlns:a16="http://schemas.microsoft.com/office/drawing/2014/main" id="{8C20EE55-DA91-4C93-AF63-0DFEA6B06470}"/>
              </a:ext>
            </a:extLst>
          </p:cNvPr>
          <p:cNvPicPr>
            <a:picLocks noChangeAspect="1"/>
          </p:cNvPicPr>
          <p:nvPr/>
        </p:nvPicPr>
        <p:blipFill>
          <a:blip r:embed="rId2"/>
          <a:stretch>
            <a:fillRect/>
          </a:stretch>
        </p:blipFill>
        <p:spPr>
          <a:xfrm>
            <a:off x="0" y="3429000"/>
            <a:ext cx="8643938" cy="3429000"/>
          </a:xfrm>
          <a:prstGeom prst="rect">
            <a:avLst/>
          </a:prstGeom>
        </p:spPr>
      </p:pic>
    </p:spTree>
    <p:extLst>
      <p:ext uri="{BB962C8B-B14F-4D97-AF65-F5344CB8AC3E}">
        <p14:creationId xmlns:p14="http://schemas.microsoft.com/office/powerpoint/2010/main" val="3274007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7F9EF-9732-4DE4-85A3-E2662FFBEDD3}"/>
              </a:ext>
            </a:extLst>
          </p:cNvPr>
          <p:cNvSpPr>
            <a:spLocks noGrp="1"/>
          </p:cNvSpPr>
          <p:nvPr>
            <p:ph type="title"/>
          </p:nvPr>
        </p:nvSpPr>
        <p:spPr/>
        <p:txBody>
          <a:bodyPr/>
          <a:lstStyle/>
          <a:p>
            <a:pPr algn="r" rtl="1"/>
            <a:r>
              <a:rPr lang="fa-IR" dirty="0"/>
              <a:t>ادامه مثال...</a:t>
            </a:r>
            <a:endParaRPr lang="en-US" dirty="0"/>
          </a:p>
        </p:txBody>
      </p:sp>
      <p:sp>
        <p:nvSpPr>
          <p:cNvPr id="3" name="Content Placeholder 2">
            <a:extLst>
              <a:ext uri="{FF2B5EF4-FFF2-40B4-BE49-F238E27FC236}">
                <a16:creationId xmlns:a16="http://schemas.microsoft.com/office/drawing/2014/main" id="{FD2F2C8E-FF81-4047-9CB3-F42D71F59A4D}"/>
              </a:ext>
            </a:extLst>
          </p:cNvPr>
          <p:cNvSpPr>
            <a:spLocks noGrp="1"/>
          </p:cNvSpPr>
          <p:nvPr>
            <p:ph idx="1"/>
          </p:nvPr>
        </p:nvSpPr>
        <p:spPr/>
        <p:txBody>
          <a:bodyPr>
            <a:normAutofit/>
          </a:bodyPr>
          <a:lstStyle/>
          <a:p>
            <a:pPr algn="justLow" rtl="1"/>
            <a:r>
              <a:rPr lang="fa-IR" dirty="0">
                <a:latin typeface="Badr" panose="02000500000000000000" pitchFamily="2" charset="-78"/>
                <a:cs typeface="Badr" panose="02000500000000000000" pitchFamily="2" charset="-78"/>
              </a:rPr>
              <a:t>سوال این است که این نقطه خاکستری مربوط به کدام دسته است ؟</a:t>
            </a:r>
          </a:p>
          <a:p>
            <a:pPr algn="justLow" rtl="1"/>
            <a:r>
              <a:rPr lang="fa-IR" dirty="0">
                <a:latin typeface="Badr" panose="02000500000000000000" pitchFamily="2" charset="-78"/>
                <a:cs typeface="Badr" panose="02000500000000000000" pitchFamily="2" charset="-78"/>
              </a:rPr>
              <a:t>اولین چیزی که به ذهنمان خطور می کند این است که این نقطه نزدیک به کدام دسته است ؟</a:t>
            </a:r>
          </a:p>
          <a:p>
            <a:pPr algn="justLow" rtl="1"/>
            <a:r>
              <a:rPr lang="fa-IR" dirty="0">
                <a:latin typeface="Badr" panose="02000500000000000000" pitchFamily="2" charset="-78"/>
                <a:cs typeface="Badr" panose="02000500000000000000" pitchFamily="2" charset="-78"/>
              </a:rPr>
              <a:t>یا بهتر است مانند مهندسین علوم داده بگوییم ویژگی های این نقطه به کدام دسته بندی نزدیک تر است.</a:t>
            </a:r>
          </a:p>
          <a:p>
            <a:pPr algn="justLow" rtl="1"/>
            <a:r>
              <a:rPr lang="fa-IR" dirty="0">
                <a:latin typeface="Badr" panose="02000500000000000000" pitchFamily="2" charset="-78"/>
                <a:cs typeface="Badr" panose="02000500000000000000" pitchFamily="2" charset="-78"/>
              </a:rPr>
              <a:t>دقیقا الگوریتم </a:t>
            </a:r>
            <a:r>
              <a:rPr lang="en-US" dirty="0">
                <a:latin typeface="Badr" panose="02000500000000000000" pitchFamily="2" charset="-78"/>
                <a:cs typeface="Badr" panose="02000500000000000000" pitchFamily="2" charset="-78"/>
              </a:rPr>
              <a:t>KNN </a:t>
            </a:r>
            <a:r>
              <a:rPr lang="fa-IR" dirty="0">
                <a:latin typeface="Badr" panose="02000500000000000000" pitchFamily="2" charset="-78"/>
                <a:cs typeface="Badr" panose="02000500000000000000" pitchFamily="2" charset="-78"/>
              </a:rPr>
              <a:t> هم همینکار را می کند. الگوریتم </a:t>
            </a:r>
            <a:r>
              <a:rPr lang="en-US" dirty="0">
                <a:latin typeface="Badr" panose="02000500000000000000" pitchFamily="2" charset="-78"/>
                <a:cs typeface="Badr" panose="02000500000000000000" pitchFamily="2" charset="-78"/>
              </a:rPr>
              <a:t>KNN</a:t>
            </a:r>
            <a:r>
              <a:rPr lang="fa-IR" dirty="0">
                <a:latin typeface="Badr" panose="02000500000000000000" pitchFamily="2" charset="-78"/>
                <a:cs typeface="Badr" panose="02000500000000000000" pitchFamily="2" charset="-78"/>
              </a:rPr>
              <a:t> هم به همسایگان نقاط جدید نگاه می کند. مثلا در مثال بالا ما بر اساس 4 همسایه قصد داریم تشخیش دهیم که نقطه جدید مربوط به کدام دسته است.</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145366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4291-EFB1-477E-AC00-8C8459DCEDCC}"/>
              </a:ext>
            </a:extLst>
          </p:cNvPr>
          <p:cNvSpPr>
            <a:spLocks noGrp="1"/>
          </p:cNvSpPr>
          <p:nvPr>
            <p:ph type="title"/>
          </p:nvPr>
        </p:nvSpPr>
        <p:spPr/>
        <p:txBody>
          <a:bodyPr/>
          <a:lstStyle/>
          <a:p>
            <a:pPr algn="r" rtl="1"/>
            <a:r>
              <a:rPr lang="fa-IR" dirty="0"/>
              <a:t>ادامه مثال...</a:t>
            </a:r>
            <a:endParaRPr lang="en-US" dirty="0"/>
          </a:p>
        </p:txBody>
      </p:sp>
      <p:sp>
        <p:nvSpPr>
          <p:cNvPr id="3" name="Content Placeholder 2">
            <a:extLst>
              <a:ext uri="{FF2B5EF4-FFF2-40B4-BE49-F238E27FC236}">
                <a16:creationId xmlns:a16="http://schemas.microsoft.com/office/drawing/2014/main" id="{68A86630-D1FA-4F9B-B00B-8BA7B68FBC4A}"/>
              </a:ext>
            </a:extLst>
          </p:cNvPr>
          <p:cNvSpPr>
            <a:spLocks noGrp="1"/>
          </p:cNvSpPr>
          <p:nvPr>
            <p:ph idx="1"/>
          </p:nvPr>
        </p:nvSpPr>
        <p:spPr>
          <a:xfrm>
            <a:off x="838200" y="1690688"/>
            <a:ext cx="10877550" cy="4967287"/>
          </a:xfrm>
        </p:spPr>
        <p:txBody>
          <a:bodyPr>
            <a:normAutofit/>
          </a:bodyPr>
          <a:lstStyle/>
          <a:p>
            <a:pPr algn="r" rtl="1"/>
            <a:r>
              <a:rPr lang="fa-IR" sz="3200" dirty="0">
                <a:latin typeface="Badr" panose="02000500000000000000" pitchFamily="2" charset="-78"/>
                <a:cs typeface="Badr" panose="02000500000000000000" pitchFamily="2" charset="-78"/>
              </a:rPr>
              <a:t>از میان 4 همسایه ، یک همسایه زرد و 3 همسایه قرمز است.</a:t>
            </a:r>
          </a:p>
          <a:p>
            <a:pPr algn="r" rtl="1"/>
            <a:endParaRPr lang="fa-IR" sz="3200" dirty="0">
              <a:latin typeface="Badr" panose="02000500000000000000" pitchFamily="2" charset="-78"/>
              <a:cs typeface="Badr" panose="02000500000000000000" pitchFamily="2" charset="-78"/>
            </a:endParaRPr>
          </a:p>
          <a:p>
            <a:pPr algn="r" rtl="1"/>
            <a:endParaRPr lang="fa-IR" sz="3200" dirty="0">
              <a:latin typeface="Badr" panose="02000500000000000000" pitchFamily="2" charset="-78"/>
              <a:cs typeface="Badr" panose="02000500000000000000" pitchFamily="2" charset="-78"/>
            </a:endParaRPr>
          </a:p>
          <a:p>
            <a:pPr algn="r" rtl="1"/>
            <a:endParaRPr lang="fa-IR" sz="3200" dirty="0">
              <a:latin typeface="Badr" panose="02000500000000000000" pitchFamily="2" charset="-78"/>
              <a:cs typeface="Badr" panose="02000500000000000000" pitchFamily="2" charset="-78"/>
            </a:endParaRPr>
          </a:p>
          <a:p>
            <a:pPr algn="r" rtl="1"/>
            <a:endParaRPr lang="fa-IR" sz="3200" dirty="0">
              <a:latin typeface="Badr" panose="02000500000000000000" pitchFamily="2" charset="-78"/>
              <a:cs typeface="Badr" panose="02000500000000000000" pitchFamily="2" charset="-78"/>
            </a:endParaRPr>
          </a:p>
          <a:p>
            <a:pPr algn="r" rtl="1"/>
            <a:endParaRPr lang="fa-IR" sz="3200" dirty="0">
              <a:latin typeface="Badr" panose="02000500000000000000" pitchFamily="2" charset="-78"/>
              <a:cs typeface="Badr" panose="02000500000000000000" pitchFamily="2" charset="-78"/>
            </a:endParaRPr>
          </a:p>
          <a:p>
            <a:pPr algn="r" rtl="1"/>
            <a:endParaRPr lang="fa-IR" sz="3200" dirty="0">
              <a:latin typeface="Badr" panose="02000500000000000000" pitchFamily="2" charset="-78"/>
              <a:cs typeface="Badr" panose="02000500000000000000" pitchFamily="2" charset="-78"/>
            </a:endParaRPr>
          </a:p>
          <a:p>
            <a:pPr marL="0" indent="0" algn="r" rtl="1">
              <a:buNone/>
            </a:pPr>
            <a:r>
              <a:rPr lang="fa-IR" sz="3200" dirty="0">
                <a:latin typeface="Badr" panose="02000500000000000000" pitchFamily="2" charset="-78"/>
                <a:cs typeface="Badr" panose="02000500000000000000" pitchFamily="2" charset="-78"/>
              </a:rPr>
              <a:t>پس میتوان پیشبینی کرد که خصوصیات نقطه جدید بسیار شبیه دسته قرمز است.</a:t>
            </a:r>
          </a:p>
          <a:p>
            <a:pPr marL="0" indent="0" algn="r" rtl="1">
              <a:buNone/>
            </a:pPr>
            <a:endParaRPr lang="en-US" sz="3200" dirty="0">
              <a:latin typeface="Badr" panose="02000500000000000000" pitchFamily="2" charset="-78"/>
              <a:cs typeface="Badr" panose="02000500000000000000" pitchFamily="2" charset="-78"/>
            </a:endParaRPr>
          </a:p>
        </p:txBody>
      </p:sp>
      <p:pic>
        <p:nvPicPr>
          <p:cNvPr id="5" name="Picture 4">
            <a:extLst>
              <a:ext uri="{FF2B5EF4-FFF2-40B4-BE49-F238E27FC236}">
                <a16:creationId xmlns:a16="http://schemas.microsoft.com/office/drawing/2014/main" id="{5431395D-EC92-4738-9E79-6006191DD149}"/>
              </a:ext>
            </a:extLst>
          </p:cNvPr>
          <p:cNvPicPr>
            <a:picLocks noChangeAspect="1"/>
          </p:cNvPicPr>
          <p:nvPr/>
        </p:nvPicPr>
        <p:blipFill>
          <a:blip r:embed="rId2"/>
          <a:stretch>
            <a:fillRect/>
          </a:stretch>
        </p:blipFill>
        <p:spPr>
          <a:xfrm>
            <a:off x="838200" y="2212240"/>
            <a:ext cx="8615878" cy="3505689"/>
          </a:xfrm>
          <a:prstGeom prst="rect">
            <a:avLst/>
          </a:prstGeom>
        </p:spPr>
      </p:pic>
    </p:spTree>
    <p:extLst>
      <p:ext uri="{BB962C8B-B14F-4D97-AF65-F5344CB8AC3E}">
        <p14:creationId xmlns:p14="http://schemas.microsoft.com/office/powerpoint/2010/main" val="1658939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BA28-7B05-4B73-A161-67BF0D2C48BB}"/>
              </a:ext>
            </a:extLst>
          </p:cNvPr>
          <p:cNvSpPr>
            <a:spLocks noGrp="1"/>
          </p:cNvSpPr>
          <p:nvPr>
            <p:ph type="title"/>
          </p:nvPr>
        </p:nvSpPr>
        <p:spPr/>
        <p:txBody>
          <a:bodyPr>
            <a:normAutofit/>
          </a:bodyPr>
          <a:lstStyle/>
          <a:p>
            <a:pPr algn="r" rtl="1" fontAlgn="base"/>
            <a:r>
              <a:rPr lang="fa-IR" b="0" i="0" dirty="0">
                <a:solidFill>
                  <a:srgbClr val="0A0909"/>
                </a:solidFill>
                <a:effectLst/>
                <a:latin typeface="iransans" panose="02040503050201020203" pitchFamily="18" charset="-78"/>
                <a:cs typeface="iransans" panose="02040503050201020203" pitchFamily="18" charset="-78"/>
              </a:rPr>
              <a:t>تفاوت الگوریتم</a:t>
            </a:r>
            <a:r>
              <a:rPr lang="en-US" b="0" i="0" dirty="0">
                <a:solidFill>
                  <a:srgbClr val="0A0909"/>
                </a:solidFill>
                <a:effectLst/>
                <a:latin typeface="iransans" panose="02040503050201020203" pitchFamily="18" charset="-78"/>
                <a:cs typeface="iransans" panose="02040503050201020203" pitchFamily="18" charset="-78"/>
              </a:rPr>
              <a:t>KNN </a:t>
            </a:r>
            <a:r>
              <a:rPr lang="fa-IR" b="0" i="0" dirty="0">
                <a:solidFill>
                  <a:srgbClr val="0A0909"/>
                </a:solidFill>
                <a:effectLst/>
                <a:latin typeface="iransans" panose="02040503050201020203" pitchFamily="18" charset="-78"/>
                <a:cs typeface="iransans" panose="02040503050201020203" pitchFamily="18" charset="-78"/>
              </a:rPr>
              <a:t> طبقه بندی و رگرسیون</a:t>
            </a:r>
            <a:endParaRPr lang="en-US" dirty="0"/>
          </a:p>
        </p:txBody>
      </p:sp>
      <p:sp>
        <p:nvSpPr>
          <p:cNvPr id="3" name="Content Placeholder 2">
            <a:extLst>
              <a:ext uri="{FF2B5EF4-FFF2-40B4-BE49-F238E27FC236}">
                <a16:creationId xmlns:a16="http://schemas.microsoft.com/office/drawing/2014/main" id="{E647C5DB-9252-43F0-8D9F-AAD9E9F2F1A1}"/>
              </a:ext>
            </a:extLst>
          </p:cNvPr>
          <p:cNvSpPr>
            <a:spLocks noGrp="1"/>
          </p:cNvSpPr>
          <p:nvPr>
            <p:ph idx="1"/>
          </p:nvPr>
        </p:nvSpPr>
        <p:spPr/>
        <p:txBody>
          <a:bodyPr>
            <a:normAutofit/>
          </a:bodyPr>
          <a:lstStyle/>
          <a:p>
            <a:pPr algn="r" rtl="1"/>
            <a:r>
              <a:rPr lang="fa-IR" dirty="0">
                <a:latin typeface="Badr" panose="02000500000000000000" pitchFamily="2" charset="-78"/>
                <a:cs typeface="Badr" panose="02000500000000000000" pitchFamily="2" charset="-78"/>
              </a:rPr>
              <a:t>همانگونه که پیش تر عنوان شد این الگوریتم برای طبقه بندی و رگرسیون استفاده می شود.</a:t>
            </a:r>
          </a:p>
          <a:p>
            <a:pPr algn="r" rtl="1"/>
            <a:r>
              <a:rPr lang="fa-IR" dirty="0">
                <a:latin typeface="Badr" panose="02000500000000000000" pitchFamily="2" charset="-78"/>
                <a:cs typeface="Badr" panose="02000500000000000000" pitchFamily="2" charset="-78"/>
              </a:rPr>
              <a:t>در حالت طبقه بندی ما به سراغ فاصله نقاط می رویم.</a:t>
            </a:r>
          </a:p>
          <a:p>
            <a:pPr algn="r" rtl="1"/>
            <a:r>
              <a:rPr lang="fa-IR" dirty="0">
                <a:latin typeface="Badr" panose="02000500000000000000" pitchFamily="2" charset="-78"/>
                <a:cs typeface="Badr" panose="02000500000000000000" pitchFamily="2" charset="-78"/>
              </a:rPr>
              <a:t>اما در حالت رگرسیون به سراغ میانگین مقادیر می رویم.</a:t>
            </a:r>
          </a:p>
          <a:p>
            <a:pPr algn="r" rtl="1"/>
            <a:r>
              <a:rPr lang="fa-IR" dirty="0">
                <a:latin typeface="Badr" panose="02000500000000000000" pitchFamily="2" charset="-78"/>
                <a:cs typeface="Badr" panose="02000500000000000000" pitchFamily="2" charset="-78"/>
              </a:rPr>
              <a:t>در اصل در حالت طبقه بندی فاصله نقطه جدید با همسایگان انداز گیری می شود و سپس رای گیری می شود که همسایگان نزدیک در کدام دسته اند اما در حالت رگرسیون به سراغ میانگین نزدیکترین همسایه ها می رویم.</a:t>
            </a:r>
          </a:p>
          <a:p>
            <a:pPr algn="r" rtl="1"/>
            <a:r>
              <a:rPr lang="fa-IR" dirty="0">
                <a:latin typeface="Badr" panose="02000500000000000000" pitchFamily="2" charset="-78"/>
                <a:cs typeface="Badr" panose="02000500000000000000" pitchFamily="2" charset="-78"/>
              </a:rPr>
              <a:t>چون الگوریتم </a:t>
            </a:r>
            <a:r>
              <a:rPr lang="en-US" dirty="0">
                <a:latin typeface="Badr" panose="02000500000000000000" pitchFamily="2" charset="-78"/>
                <a:cs typeface="Badr" panose="02000500000000000000" pitchFamily="2" charset="-78"/>
              </a:rPr>
              <a:t>KNN </a:t>
            </a:r>
            <a:r>
              <a:rPr lang="fa-IR" dirty="0">
                <a:latin typeface="Badr" panose="02000500000000000000" pitchFamily="2" charset="-78"/>
                <a:cs typeface="Badr" panose="02000500000000000000" pitchFamily="2" charset="-78"/>
              </a:rPr>
              <a:t> بر اساس فاصله است ، نرمال سازی داده ها عملکرد الگوریتم را بهبود می بخشد.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1986386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3549-3F8F-44AE-B191-50A54C9A2A20}"/>
              </a:ext>
            </a:extLst>
          </p:cNvPr>
          <p:cNvSpPr>
            <a:spLocks noGrp="1"/>
          </p:cNvSpPr>
          <p:nvPr>
            <p:ph type="title"/>
          </p:nvPr>
        </p:nvSpPr>
        <p:spPr/>
        <p:txBody>
          <a:bodyPr>
            <a:normAutofit/>
          </a:bodyPr>
          <a:lstStyle/>
          <a:p>
            <a:pPr algn="r" rtl="1" fontAlgn="base"/>
            <a:r>
              <a:rPr lang="fa-IR" b="0" i="0" dirty="0">
                <a:solidFill>
                  <a:srgbClr val="0A0909"/>
                </a:solidFill>
                <a:effectLst/>
                <a:latin typeface="iransans" panose="02040503050201020203" pitchFamily="18" charset="-78"/>
                <a:cs typeface="iransans" panose="02040503050201020203" pitchFamily="18" charset="-78"/>
              </a:rPr>
              <a:t>معیار انتخاب همسایه</a:t>
            </a:r>
            <a:endParaRPr lang="en-US" dirty="0"/>
          </a:p>
        </p:txBody>
      </p:sp>
      <p:sp>
        <p:nvSpPr>
          <p:cNvPr id="3" name="Content Placeholder 2">
            <a:extLst>
              <a:ext uri="{FF2B5EF4-FFF2-40B4-BE49-F238E27FC236}">
                <a16:creationId xmlns:a16="http://schemas.microsoft.com/office/drawing/2014/main" id="{51AEED28-A192-4B07-8BEC-F9A29E7F3BEC}"/>
              </a:ext>
            </a:extLst>
          </p:cNvPr>
          <p:cNvSpPr>
            <a:spLocks noGrp="1"/>
          </p:cNvSpPr>
          <p:nvPr>
            <p:ph idx="1"/>
          </p:nvPr>
        </p:nvSpPr>
        <p:spPr>
          <a:xfrm>
            <a:off x="838200" y="1825624"/>
            <a:ext cx="10515600" cy="4818063"/>
          </a:xfrm>
        </p:spPr>
        <p:txBody>
          <a:bodyPr/>
          <a:lstStyle/>
          <a:p>
            <a:pPr marL="0" indent="0" algn="justLow" rtl="1">
              <a:buNone/>
            </a:pPr>
            <a:r>
              <a:rPr lang="fa-IR" dirty="0">
                <a:latin typeface="Badr" panose="02000500000000000000" pitchFamily="2" charset="-78"/>
                <a:cs typeface="Badr" panose="02000500000000000000" pitchFamily="2" charset="-78"/>
              </a:rPr>
              <a:t>همانگونه که پیش تر عنوان شد در حالت طبقه بندی از معیار فاصله نقطه با همسایه و در حالت رگرسیون میانگین نزدیکترین همسایه ها مورد بررسی قرار می گیرد. برای فاصله نقطه و همسایه (طبقه بندی ) روش هاس متعددی مانند روش فاصله اقلیدسی ، فاصله منهتن ، معیار مینکوفسکی ،  فاصله </a:t>
            </a:r>
            <a:r>
              <a:rPr lang="en-US" dirty="0">
                <a:latin typeface="Badr" panose="02000500000000000000" pitchFamily="2" charset="-78"/>
                <a:cs typeface="Badr" panose="02000500000000000000" pitchFamily="2" charset="-78"/>
              </a:rPr>
              <a:t>Mahala </a:t>
            </a:r>
            <a:r>
              <a:rPr lang="fa-IR" dirty="0">
                <a:latin typeface="Badr" panose="02000500000000000000" pitchFamily="2" charset="-78"/>
                <a:cs typeface="Badr" panose="02000500000000000000" pitchFamily="2" charset="-78"/>
              </a:rPr>
              <a:t> و فاصله </a:t>
            </a:r>
            <a:r>
              <a:rPr lang="en-US" dirty="0">
                <a:latin typeface="Badr" panose="02000500000000000000" pitchFamily="2" charset="-78"/>
                <a:cs typeface="Badr" panose="02000500000000000000" pitchFamily="2" charset="-78"/>
              </a:rPr>
              <a:t>Nobis </a:t>
            </a:r>
            <a:r>
              <a:rPr lang="fa-IR" dirty="0">
                <a:latin typeface="Badr" panose="02000500000000000000" pitchFamily="2" charset="-78"/>
                <a:cs typeface="Badr" panose="02000500000000000000" pitchFamily="2" charset="-78"/>
              </a:rPr>
              <a:t> استفاده میشود و اگر نوع داده گسسته باشد یعنی حالت رگرسیون و میانگین نزدیکترین همسایه ، معمولا از فاصله همینگ استفاده می شود.</a:t>
            </a:r>
          </a:p>
          <a:p>
            <a:pPr marL="0" indent="0" algn="justLow" rtl="1">
              <a:buNone/>
            </a:pPr>
            <a:r>
              <a:rPr lang="fa-IR" dirty="0">
                <a:latin typeface="Badr" panose="02000500000000000000" pitchFamily="2" charset="-78"/>
                <a:cs typeface="Badr" panose="02000500000000000000" pitchFamily="2" charset="-78"/>
              </a:rPr>
              <a:t>مثال : </a:t>
            </a:r>
          </a:p>
          <a:p>
            <a:pPr marL="0" indent="0" algn="justLow" rtl="1">
              <a:buNone/>
            </a:pPr>
            <a:r>
              <a:rPr lang="fa-IR" dirty="0">
                <a:latin typeface="Badr" panose="02000500000000000000" pitchFamily="2" charset="-78"/>
                <a:cs typeface="Badr" panose="02000500000000000000" pitchFamily="2" charset="-78"/>
              </a:rPr>
              <a:t>فاصله اقلیدسی : </a:t>
            </a:r>
          </a:p>
          <a:p>
            <a:pPr marL="0" indent="0" algn="justLow" rtl="1">
              <a:buNone/>
            </a:pPr>
            <a:endParaRPr lang="fa-IR" dirty="0">
              <a:latin typeface="Badr" panose="02000500000000000000" pitchFamily="2" charset="-78"/>
              <a:cs typeface="Badr" panose="02000500000000000000" pitchFamily="2" charset="-78"/>
            </a:endParaRPr>
          </a:p>
          <a:p>
            <a:pPr marL="0" indent="0" algn="justLow" rtl="1">
              <a:buNone/>
            </a:pPr>
            <a:r>
              <a:rPr lang="fa-IR" dirty="0">
                <a:latin typeface="Badr" panose="02000500000000000000" pitchFamily="2" charset="-78"/>
                <a:cs typeface="Badr" panose="02000500000000000000" pitchFamily="2" charset="-78"/>
              </a:rPr>
              <a:t>فاصله منهتن : </a:t>
            </a:r>
          </a:p>
          <a:p>
            <a:pPr marL="0" indent="0" algn="justLow" rtl="1">
              <a:buNone/>
            </a:pPr>
            <a:endParaRPr lang="fa-IR" dirty="0">
              <a:latin typeface="Badr" panose="02000500000000000000" pitchFamily="2" charset="-78"/>
              <a:cs typeface="Badr" panose="02000500000000000000" pitchFamily="2" charset="-78"/>
            </a:endParaRPr>
          </a:p>
          <a:p>
            <a:pPr marL="0" indent="0" algn="justLow" rtl="1">
              <a:buNone/>
            </a:pPr>
            <a:endParaRPr lang="en-US" dirty="0">
              <a:latin typeface="Badr" panose="02000500000000000000" pitchFamily="2" charset="-78"/>
              <a:cs typeface="Badr" panose="02000500000000000000" pitchFamily="2" charset="-78"/>
            </a:endParaRPr>
          </a:p>
        </p:txBody>
      </p:sp>
      <p:pic>
        <p:nvPicPr>
          <p:cNvPr id="5" name="Picture 4">
            <a:extLst>
              <a:ext uri="{FF2B5EF4-FFF2-40B4-BE49-F238E27FC236}">
                <a16:creationId xmlns:a16="http://schemas.microsoft.com/office/drawing/2014/main" id="{4C4D65EE-8E1A-4469-A58A-6CD345DD601A}"/>
              </a:ext>
            </a:extLst>
          </p:cNvPr>
          <p:cNvPicPr>
            <a:picLocks noChangeAspect="1"/>
          </p:cNvPicPr>
          <p:nvPr/>
        </p:nvPicPr>
        <p:blipFill>
          <a:blip r:embed="rId2"/>
          <a:stretch>
            <a:fillRect/>
          </a:stretch>
        </p:blipFill>
        <p:spPr>
          <a:xfrm>
            <a:off x="6096000" y="4338565"/>
            <a:ext cx="3096057" cy="1038370"/>
          </a:xfrm>
          <a:prstGeom prst="rect">
            <a:avLst/>
          </a:prstGeom>
        </p:spPr>
      </p:pic>
      <p:pic>
        <p:nvPicPr>
          <p:cNvPr id="7" name="Picture 6">
            <a:extLst>
              <a:ext uri="{FF2B5EF4-FFF2-40B4-BE49-F238E27FC236}">
                <a16:creationId xmlns:a16="http://schemas.microsoft.com/office/drawing/2014/main" id="{549BEB70-76B1-4EFA-A118-66CF32856D26}"/>
              </a:ext>
            </a:extLst>
          </p:cNvPr>
          <p:cNvPicPr>
            <a:picLocks noChangeAspect="1"/>
          </p:cNvPicPr>
          <p:nvPr/>
        </p:nvPicPr>
        <p:blipFill>
          <a:blip r:embed="rId3"/>
          <a:stretch>
            <a:fillRect/>
          </a:stretch>
        </p:blipFill>
        <p:spPr>
          <a:xfrm>
            <a:off x="4643438" y="5672138"/>
            <a:ext cx="4814887" cy="820737"/>
          </a:xfrm>
          <a:prstGeom prst="rect">
            <a:avLst/>
          </a:prstGeom>
        </p:spPr>
      </p:pic>
    </p:spTree>
    <p:extLst>
      <p:ext uri="{BB962C8B-B14F-4D97-AF65-F5344CB8AC3E}">
        <p14:creationId xmlns:p14="http://schemas.microsoft.com/office/powerpoint/2010/main" val="415341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D1C4-C8B8-4056-AD50-A08B2A70E783}"/>
              </a:ext>
            </a:extLst>
          </p:cNvPr>
          <p:cNvSpPr>
            <a:spLocks noGrp="1"/>
          </p:cNvSpPr>
          <p:nvPr>
            <p:ph type="title"/>
          </p:nvPr>
        </p:nvSpPr>
        <p:spPr/>
        <p:txBody>
          <a:bodyPr/>
          <a:lstStyle/>
          <a:p>
            <a:pPr algn="r" rtl="1"/>
            <a:r>
              <a:rPr lang="fa-IR" dirty="0"/>
              <a:t>ارزیابی </a:t>
            </a:r>
            <a:r>
              <a:rPr lang="en-US" dirty="0"/>
              <a:t>KNN</a:t>
            </a:r>
          </a:p>
        </p:txBody>
      </p:sp>
      <p:sp>
        <p:nvSpPr>
          <p:cNvPr id="3" name="Content Placeholder 2">
            <a:extLst>
              <a:ext uri="{FF2B5EF4-FFF2-40B4-BE49-F238E27FC236}">
                <a16:creationId xmlns:a16="http://schemas.microsoft.com/office/drawing/2014/main" id="{3342BFBF-3CBE-48F2-A059-B53D516ECF4F}"/>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ارزیابی عملکرد مدل ما را توصیف میکند.</a:t>
            </a:r>
          </a:p>
          <a:p>
            <a:pPr algn="r" rtl="1"/>
            <a:r>
              <a:rPr lang="fa-IR" dirty="0">
                <a:latin typeface="Badr" panose="02000500000000000000" pitchFamily="2" charset="-78"/>
                <a:cs typeface="Badr" panose="02000500000000000000" pitchFamily="2" charset="-78"/>
              </a:rPr>
              <a:t>برای ارزبایی الگوریتم </a:t>
            </a:r>
            <a:r>
              <a:rPr lang="en-US" dirty="0">
                <a:latin typeface="Badr" panose="02000500000000000000" pitchFamily="2" charset="-78"/>
                <a:cs typeface="Badr" panose="02000500000000000000" pitchFamily="2" charset="-78"/>
              </a:rPr>
              <a:t>KNN</a:t>
            </a:r>
            <a:r>
              <a:rPr lang="fa-IR" dirty="0">
                <a:latin typeface="Badr" panose="02000500000000000000" pitchFamily="2" charset="-78"/>
                <a:cs typeface="Badr" panose="02000500000000000000" pitchFamily="2" charset="-78"/>
              </a:rPr>
              <a:t> مدل های ارزیابی متریک متفاوتی وجود دارند :</a:t>
            </a:r>
          </a:p>
          <a:p>
            <a:pPr marL="514350" indent="-514350" algn="r" rtl="1">
              <a:buFont typeface="+mj-lt"/>
              <a:buAutoNum type="arabicPeriod"/>
            </a:pPr>
            <a:r>
              <a:rPr lang="fa-IR" dirty="0">
                <a:latin typeface="Badr" panose="02000500000000000000" pitchFamily="2" charset="-78"/>
                <a:cs typeface="Badr" panose="02000500000000000000" pitchFamily="2" charset="-78"/>
              </a:rPr>
              <a:t>اندیس جاکارد ( ساده ترین )</a:t>
            </a:r>
          </a:p>
          <a:p>
            <a:pPr marL="514350" indent="-514350" algn="r" rtl="1">
              <a:buFont typeface="+mj-lt"/>
              <a:buAutoNum type="arabicPeriod"/>
            </a:pPr>
            <a:r>
              <a:rPr lang="fa-IR" dirty="0">
                <a:latin typeface="Badr" panose="02000500000000000000" pitchFamily="2" charset="-78"/>
                <a:cs typeface="Badr" panose="02000500000000000000" pitchFamily="2" charset="-78"/>
              </a:rPr>
              <a:t>محاسبه نمره </a:t>
            </a:r>
            <a:r>
              <a:rPr lang="en-US" dirty="0">
                <a:latin typeface="Badr" panose="02000500000000000000" pitchFamily="2" charset="-78"/>
                <a:cs typeface="Badr" panose="02000500000000000000" pitchFamily="2" charset="-78"/>
              </a:rPr>
              <a:t>F1</a:t>
            </a:r>
            <a:r>
              <a:rPr lang="fa-IR" dirty="0">
                <a:latin typeface="Badr" panose="02000500000000000000" pitchFamily="2" charset="-78"/>
                <a:cs typeface="Badr" panose="02000500000000000000" pitchFamily="2" charset="-78"/>
              </a:rPr>
              <a:t> (</a:t>
            </a:r>
            <a:r>
              <a:rPr lang="en-US" dirty="0">
                <a:latin typeface="Badr" panose="02000500000000000000" pitchFamily="2" charset="-78"/>
                <a:cs typeface="Badr" panose="02000500000000000000" pitchFamily="2" charset="-78"/>
              </a:rPr>
              <a:t>F1-score</a:t>
            </a:r>
            <a:r>
              <a:rPr lang="fa-IR" dirty="0">
                <a:latin typeface="Badr" panose="02000500000000000000" pitchFamily="2" charset="-78"/>
                <a:cs typeface="Badr" panose="02000500000000000000" pitchFamily="2" charset="-78"/>
              </a:rPr>
              <a:t>)</a:t>
            </a:r>
          </a:p>
          <a:p>
            <a:pPr marL="514350" indent="-514350" algn="r" rtl="1">
              <a:buFont typeface="+mj-lt"/>
              <a:buAutoNum type="arabicPeriod"/>
            </a:pPr>
            <a:r>
              <a:rPr lang="en-US" dirty="0">
                <a:latin typeface="Badr" panose="02000500000000000000" pitchFamily="2" charset="-78"/>
                <a:cs typeface="Badr" panose="02000500000000000000" pitchFamily="2" charset="-78"/>
              </a:rPr>
              <a:t>Log Loss</a:t>
            </a:r>
            <a:endParaRPr lang="fa-IR"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34019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3E74-2300-4AEB-94EA-50D859F46DBB}"/>
              </a:ext>
            </a:extLst>
          </p:cNvPr>
          <p:cNvSpPr>
            <a:spLocks noGrp="1"/>
          </p:cNvSpPr>
          <p:nvPr>
            <p:ph type="title"/>
          </p:nvPr>
        </p:nvSpPr>
        <p:spPr/>
        <p:txBody>
          <a:bodyPr/>
          <a:lstStyle/>
          <a:p>
            <a:pPr algn="r" rtl="1"/>
            <a:r>
              <a:rPr lang="fa-IR" dirty="0"/>
              <a:t>ارزیابی به روش اندیس جاکارد</a:t>
            </a:r>
            <a:endParaRPr lang="en-US" dirty="0"/>
          </a:p>
        </p:txBody>
      </p:sp>
      <p:sp>
        <p:nvSpPr>
          <p:cNvPr id="3" name="Content Placeholder 2">
            <a:extLst>
              <a:ext uri="{FF2B5EF4-FFF2-40B4-BE49-F238E27FC236}">
                <a16:creationId xmlns:a16="http://schemas.microsoft.com/office/drawing/2014/main" id="{A8F4DDB1-2A47-4AF1-9094-EAB171563027}"/>
              </a:ext>
            </a:extLst>
          </p:cNvPr>
          <p:cNvSpPr>
            <a:spLocks noGrp="1"/>
          </p:cNvSpPr>
          <p:nvPr>
            <p:ph idx="1"/>
          </p:nvPr>
        </p:nvSpPr>
        <p:spPr/>
        <p:txBody>
          <a:bodyPr/>
          <a:lstStyle/>
          <a:p>
            <a:pPr algn="r" rtl="1"/>
            <a:r>
              <a:rPr lang="fa-IR" dirty="0"/>
              <a:t>این ارزیابی مبتنی بر نظریه مجموعه ها و مفاهیم مربوط به آن است.</a:t>
            </a:r>
            <a:endParaRPr lang="en-US" dirty="0"/>
          </a:p>
        </p:txBody>
      </p:sp>
      <p:pic>
        <p:nvPicPr>
          <p:cNvPr id="5" name="Picture 4">
            <a:extLst>
              <a:ext uri="{FF2B5EF4-FFF2-40B4-BE49-F238E27FC236}">
                <a16:creationId xmlns:a16="http://schemas.microsoft.com/office/drawing/2014/main" id="{B4EDF7F2-05B7-4A6C-BC19-A4B22A72DB5E}"/>
              </a:ext>
            </a:extLst>
          </p:cNvPr>
          <p:cNvPicPr>
            <a:picLocks noChangeAspect="1"/>
          </p:cNvPicPr>
          <p:nvPr/>
        </p:nvPicPr>
        <p:blipFill>
          <a:blip r:embed="rId2"/>
          <a:stretch>
            <a:fillRect/>
          </a:stretch>
        </p:blipFill>
        <p:spPr>
          <a:xfrm>
            <a:off x="552450" y="2351109"/>
            <a:ext cx="10120313" cy="4141766"/>
          </a:xfrm>
          <a:prstGeom prst="rect">
            <a:avLst/>
          </a:prstGeom>
        </p:spPr>
      </p:pic>
      <p:grpSp>
        <p:nvGrpSpPr>
          <p:cNvPr id="23" name="Group 22">
            <a:extLst>
              <a:ext uri="{FF2B5EF4-FFF2-40B4-BE49-F238E27FC236}">
                <a16:creationId xmlns:a16="http://schemas.microsoft.com/office/drawing/2014/main" id="{36777C45-6BE6-468B-9E6B-B14565D1C1E2}"/>
              </a:ext>
            </a:extLst>
          </p:cNvPr>
          <p:cNvGrpSpPr/>
          <p:nvPr/>
        </p:nvGrpSpPr>
        <p:grpSpPr>
          <a:xfrm>
            <a:off x="1786508" y="4751258"/>
            <a:ext cx="3495960" cy="304560"/>
            <a:chOff x="1786508" y="4751258"/>
            <a:chExt cx="3495960" cy="304560"/>
          </a:xfrm>
        </p:grpSpPr>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955D1797-3127-4833-B1D6-AAE0B044192D}"/>
                    </a:ext>
                  </a:extLst>
                </p14:cNvPr>
                <p14:cNvContentPartPr/>
                <p14:nvPr/>
              </p14:nvContentPartPr>
              <p14:xfrm>
                <a:off x="1786508" y="4762418"/>
                <a:ext cx="1624680" cy="123840"/>
              </p14:xfrm>
            </p:contentPart>
          </mc:Choice>
          <mc:Fallback xmlns="">
            <p:pic>
              <p:nvPicPr>
                <p:cNvPr id="14" name="Ink 13">
                  <a:extLst>
                    <a:ext uri="{FF2B5EF4-FFF2-40B4-BE49-F238E27FC236}">
                      <a16:creationId xmlns:a16="http://schemas.microsoft.com/office/drawing/2014/main" id="{955D1797-3127-4833-B1D6-AAE0B044192D}"/>
                    </a:ext>
                  </a:extLst>
                </p:cNvPr>
                <p:cNvPicPr/>
                <p:nvPr/>
              </p:nvPicPr>
              <p:blipFill>
                <a:blip r:embed="rId4"/>
                <a:stretch>
                  <a:fillRect/>
                </a:stretch>
              </p:blipFill>
              <p:spPr>
                <a:xfrm>
                  <a:off x="1768868" y="4744778"/>
                  <a:ext cx="16603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5ACB664E-BD56-401F-926F-50B20C5B5800}"/>
                    </a:ext>
                  </a:extLst>
                </p14:cNvPr>
                <p14:cNvContentPartPr/>
                <p14:nvPr/>
              </p14:nvContentPartPr>
              <p14:xfrm>
                <a:off x="3438548" y="4751258"/>
                <a:ext cx="496800" cy="81720"/>
              </p14:xfrm>
            </p:contentPart>
          </mc:Choice>
          <mc:Fallback xmlns="">
            <p:pic>
              <p:nvPicPr>
                <p:cNvPr id="15" name="Ink 14">
                  <a:extLst>
                    <a:ext uri="{FF2B5EF4-FFF2-40B4-BE49-F238E27FC236}">
                      <a16:creationId xmlns:a16="http://schemas.microsoft.com/office/drawing/2014/main" id="{5ACB664E-BD56-401F-926F-50B20C5B5800}"/>
                    </a:ext>
                  </a:extLst>
                </p:cNvPr>
                <p:cNvPicPr/>
                <p:nvPr/>
              </p:nvPicPr>
              <p:blipFill>
                <a:blip r:embed="rId6"/>
                <a:stretch>
                  <a:fillRect/>
                </a:stretch>
              </p:blipFill>
              <p:spPr>
                <a:xfrm>
                  <a:off x="3420548" y="4733618"/>
                  <a:ext cx="53244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8EF4B25C-5BBB-4F6F-AE82-3E4F9725B1F7}"/>
                    </a:ext>
                  </a:extLst>
                </p14:cNvPr>
                <p14:cNvContentPartPr/>
                <p14:nvPr/>
              </p14:nvContentPartPr>
              <p14:xfrm>
                <a:off x="4986548" y="4805258"/>
                <a:ext cx="295920" cy="127440"/>
              </p14:xfrm>
            </p:contentPart>
          </mc:Choice>
          <mc:Fallback xmlns="">
            <p:pic>
              <p:nvPicPr>
                <p:cNvPr id="17" name="Ink 16">
                  <a:extLst>
                    <a:ext uri="{FF2B5EF4-FFF2-40B4-BE49-F238E27FC236}">
                      <a16:creationId xmlns:a16="http://schemas.microsoft.com/office/drawing/2014/main" id="{8EF4B25C-5BBB-4F6F-AE82-3E4F9725B1F7}"/>
                    </a:ext>
                  </a:extLst>
                </p:cNvPr>
                <p:cNvPicPr/>
                <p:nvPr/>
              </p:nvPicPr>
              <p:blipFill>
                <a:blip r:embed="rId8"/>
                <a:stretch>
                  <a:fillRect/>
                </a:stretch>
              </p:blipFill>
              <p:spPr>
                <a:xfrm>
                  <a:off x="4968548" y="4787258"/>
                  <a:ext cx="3315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46B60445-C50F-4848-AB26-209AF63C4EED}"/>
                    </a:ext>
                  </a:extLst>
                </p14:cNvPr>
                <p14:cNvContentPartPr/>
                <p14:nvPr/>
              </p14:nvContentPartPr>
              <p14:xfrm>
                <a:off x="4694588" y="4852778"/>
                <a:ext cx="249480" cy="146160"/>
              </p14:xfrm>
            </p:contentPart>
          </mc:Choice>
          <mc:Fallback xmlns="">
            <p:pic>
              <p:nvPicPr>
                <p:cNvPr id="18" name="Ink 17">
                  <a:extLst>
                    <a:ext uri="{FF2B5EF4-FFF2-40B4-BE49-F238E27FC236}">
                      <a16:creationId xmlns:a16="http://schemas.microsoft.com/office/drawing/2014/main" id="{46B60445-C50F-4848-AB26-209AF63C4EED}"/>
                    </a:ext>
                  </a:extLst>
                </p:cNvPr>
                <p:cNvPicPr/>
                <p:nvPr/>
              </p:nvPicPr>
              <p:blipFill>
                <a:blip r:embed="rId10"/>
                <a:stretch>
                  <a:fillRect/>
                </a:stretch>
              </p:blipFill>
              <p:spPr>
                <a:xfrm>
                  <a:off x="4676948" y="4834778"/>
                  <a:ext cx="2851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897BEB3E-66CC-4C1E-A16E-82237EC10DE9}"/>
                    </a:ext>
                  </a:extLst>
                </p14:cNvPr>
                <p14:cNvContentPartPr/>
                <p14:nvPr/>
              </p14:nvContentPartPr>
              <p14:xfrm>
                <a:off x="4503068" y="4914698"/>
                <a:ext cx="101520" cy="96120"/>
              </p14:xfrm>
            </p:contentPart>
          </mc:Choice>
          <mc:Fallback xmlns="">
            <p:pic>
              <p:nvPicPr>
                <p:cNvPr id="19" name="Ink 18">
                  <a:extLst>
                    <a:ext uri="{FF2B5EF4-FFF2-40B4-BE49-F238E27FC236}">
                      <a16:creationId xmlns:a16="http://schemas.microsoft.com/office/drawing/2014/main" id="{897BEB3E-66CC-4C1E-A16E-82237EC10DE9}"/>
                    </a:ext>
                  </a:extLst>
                </p:cNvPr>
                <p:cNvPicPr/>
                <p:nvPr/>
              </p:nvPicPr>
              <p:blipFill>
                <a:blip r:embed="rId12"/>
                <a:stretch>
                  <a:fillRect/>
                </a:stretch>
              </p:blipFill>
              <p:spPr>
                <a:xfrm>
                  <a:off x="4485428" y="4896698"/>
                  <a:ext cx="13716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DD56EA74-57A5-4789-820E-DA729628D822}"/>
                    </a:ext>
                  </a:extLst>
                </p14:cNvPr>
                <p14:cNvContentPartPr/>
                <p14:nvPr/>
              </p14:nvContentPartPr>
              <p14:xfrm>
                <a:off x="4376708" y="4978058"/>
                <a:ext cx="90720" cy="59400"/>
              </p14:xfrm>
            </p:contentPart>
          </mc:Choice>
          <mc:Fallback xmlns="">
            <p:pic>
              <p:nvPicPr>
                <p:cNvPr id="20" name="Ink 19">
                  <a:extLst>
                    <a:ext uri="{FF2B5EF4-FFF2-40B4-BE49-F238E27FC236}">
                      <a16:creationId xmlns:a16="http://schemas.microsoft.com/office/drawing/2014/main" id="{DD56EA74-57A5-4789-820E-DA729628D822}"/>
                    </a:ext>
                  </a:extLst>
                </p:cNvPr>
                <p:cNvPicPr/>
                <p:nvPr/>
              </p:nvPicPr>
              <p:blipFill>
                <a:blip r:embed="rId14"/>
                <a:stretch>
                  <a:fillRect/>
                </a:stretch>
              </p:blipFill>
              <p:spPr>
                <a:xfrm>
                  <a:off x="4359068" y="4960058"/>
                  <a:ext cx="12636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1B8B3622-5B40-418C-B9CD-04E7BA48ECE1}"/>
                    </a:ext>
                  </a:extLst>
                </p14:cNvPr>
                <p14:cNvContentPartPr/>
                <p14:nvPr/>
              </p14:nvContentPartPr>
              <p14:xfrm>
                <a:off x="3857228" y="4910738"/>
                <a:ext cx="562680" cy="145080"/>
              </p14:xfrm>
            </p:contentPart>
          </mc:Choice>
          <mc:Fallback xmlns="">
            <p:pic>
              <p:nvPicPr>
                <p:cNvPr id="21" name="Ink 20">
                  <a:extLst>
                    <a:ext uri="{FF2B5EF4-FFF2-40B4-BE49-F238E27FC236}">
                      <a16:creationId xmlns:a16="http://schemas.microsoft.com/office/drawing/2014/main" id="{1B8B3622-5B40-418C-B9CD-04E7BA48ECE1}"/>
                    </a:ext>
                  </a:extLst>
                </p:cNvPr>
                <p:cNvPicPr/>
                <p:nvPr/>
              </p:nvPicPr>
              <p:blipFill>
                <a:blip r:embed="rId16"/>
                <a:stretch>
                  <a:fillRect/>
                </a:stretch>
              </p:blipFill>
              <p:spPr>
                <a:xfrm>
                  <a:off x="3839228" y="4892738"/>
                  <a:ext cx="5983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53663C7F-517F-4274-AA07-49A5A5482615}"/>
                    </a:ext>
                  </a:extLst>
                </p14:cNvPr>
                <p14:cNvContentPartPr/>
                <p14:nvPr/>
              </p14:nvContentPartPr>
              <p14:xfrm>
                <a:off x="3967028" y="4925138"/>
                <a:ext cx="130680" cy="32400"/>
              </p14:xfrm>
            </p:contentPart>
          </mc:Choice>
          <mc:Fallback xmlns="">
            <p:pic>
              <p:nvPicPr>
                <p:cNvPr id="22" name="Ink 21">
                  <a:extLst>
                    <a:ext uri="{FF2B5EF4-FFF2-40B4-BE49-F238E27FC236}">
                      <a16:creationId xmlns:a16="http://schemas.microsoft.com/office/drawing/2014/main" id="{53663C7F-517F-4274-AA07-49A5A5482615}"/>
                    </a:ext>
                  </a:extLst>
                </p:cNvPr>
                <p:cNvPicPr/>
                <p:nvPr/>
              </p:nvPicPr>
              <p:blipFill>
                <a:blip r:embed="rId18"/>
                <a:stretch>
                  <a:fillRect/>
                </a:stretch>
              </p:blipFill>
              <p:spPr>
                <a:xfrm>
                  <a:off x="3949388" y="4907498"/>
                  <a:ext cx="166320" cy="68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24" name="Ink 23">
                <a:extLst>
                  <a:ext uri="{FF2B5EF4-FFF2-40B4-BE49-F238E27FC236}">
                    <a16:creationId xmlns:a16="http://schemas.microsoft.com/office/drawing/2014/main" id="{E48ECA29-2090-4514-B561-C70B36A8AD76}"/>
                  </a:ext>
                </a:extLst>
              </p14:cNvPr>
              <p14:cNvContentPartPr/>
              <p14:nvPr/>
            </p14:nvContentPartPr>
            <p14:xfrm>
              <a:off x="1253708" y="4809218"/>
              <a:ext cx="408960" cy="86760"/>
            </p14:xfrm>
          </p:contentPart>
        </mc:Choice>
        <mc:Fallback xmlns="">
          <p:pic>
            <p:nvPicPr>
              <p:cNvPr id="24" name="Ink 23">
                <a:extLst>
                  <a:ext uri="{FF2B5EF4-FFF2-40B4-BE49-F238E27FC236}">
                    <a16:creationId xmlns:a16="http://schemas.microsoft.com/office/drawing/2014/main" id="{E48ECA29-2090-4514-B561-C70B36A8AD76}"/>
                  </a:ext>
                </a:extLst>
              </p:cNvPr>
              <p:cNvPicPr/>
              <p:nvPr/>
            </p:nvPicPr>
            <p:blipFill>
              <a:blip r:embed="rId20"/>
              <a:stretch>
                <a:fillRect/>
              </a:stretch>
            </p:blipFill>
            <p:spPr>
              <a:xfrm>
                <a:off x="1236068" y="4791578"/>
                <a:ext cx="44460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A897F140-0771-41D7-B415-F27C483D9855}"/>
                  </a:ext>
                </a:extLst>
              </p14:cNvPr>
              <p14:cNvContentPartPr/>
              <p14:nvPr/>
            </p14:nvContentPartPr>
            <p14:xfrm>
              <a:off x="1151468" y="4670978"/>
              <a:ext cx="291600" cy="72720"/>
            </p14:xfrm>
          </p:contentPart>
        </mc:Choice>
        <mc:Fallback xmlns="">
          <p:pic>
            <p:nvPicPr>
              <p:cNvPr id="25" name="Ink 24">
                <a:extLst>
                  <a:ext uri="{FF2B5EF4-FFF2-40B4-BE49-F238E27FC236}">
                    <a16:creationId xmlns:a16="http://schemas.microsoft.com/office/drawing/2014/main" id="{A897F140-0771-41D7-B415-F27C483D9855}"/>
                  </a:ext>
                </a:extLst>
              </p:cNvPr>
              <p:cNvPicPr/>
              <p:nvPr/>
            </p:nvPicPr>
            <p:blipFill>
              <a:blip r:embed="rId22"/>
              <a:stretch>
                <a:fillRect/>
              </a:stretch>
            </p:blipFill>
            <p:spPr>
              <a:xfrm>
                <a:off x="1133828" y="4653338"/>
                <a:ext cx="32724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63EC54CA-1D5B-4672-B81C-D644FC11F7CB}"/>
                  </a:ext>
                </a:extLst>
              </p14:cNvPr>
              <p14:cNvContentPartPr/>
              <p14:nvPr/>
            </p14:nvContentPartPr>
            <p14:xfrm>
              <a:off x="972188" y="4516898"/>
              <a:ext cx="222120" cy="120600"/>
            </p14:xfrm>
          </p:contentPart>
        </mc:Choice>
        <mc:Fallback xmlns="">
          <p:pic>
            <p:nvPicPr>
              <p:cNvPr id="26" name="Ink 25">
                <a:extLst>
                  <a:ext uri="{FF2B5EF4-FFF2-40B4-BE49-F238E27FC236}">
                    <a16:creationId xmlns:a16="http://schemas.microsoft.com/office/drawing/2014/main" id="{63EC54CA-1D5B-4672-B81C-D644FC11F7CB}"/>
                  </a:ext>
                </a:extLst>
              </p:cNvPr>
              <p:cNvPicPr/>
              <p:nvPr/>
            </p:nvPicPr>
            <p:blipFill>
              <a:blip r:embed="rId24"/>
              <a:stretch>
                <a:fillRect/>
              </a:stretch>
            </p:blipFill>
            <p:spPr>
              <a:xfrm>
                <a:off x="954188" y="4499258"/>
                <a:ext cx="2577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7" name="Ink 26">
                <a:extLst>
                  <a:ext uri="{FF2B5EF4-FFF2-40B4-BE49-F238E27FC236}">
                    <a16:creationId xmlns:a16="http://schemas.microsoft.com/office/drawing/2014/main" id="{9D9577EA-6354-48DC-A172-DD9346868DF9}"/>
                  </a:ext>
                </a:extLst>
              </p14:cNvPr>
              <p14:cNvContentPartPr/>
              <p14:nvPr/>
            </p14:nvContentPartPr>
            <p14:xfrm>
              <a:off x="694268" y="4543898"/>
              <a:ext cx="234720" cy="131760"/>
            </p14:xfrm>
          </p:contentPart>
        </mc:Choice>
        <mc:Fallback xmlns="">
          <p:pic>
            <p:nvPicPr>
              <p:cNvPr id="27" name="Ink 26">
                <a:extLst>
                  <a:ext uri="{FF2B5EF4-FFF2-40B4-BE49-F238E27FC236}">
                    <a16:creationId xmlns:a16="http://schemas.microsoft.com/office/drawing/2014/main" id="{9D9577EA-6354-48DC-A172-DD9346868DF9}"/>
                  </a:ext>
                </a:extLst>
              </p:cNvPr>
              <p:cNvPicPr/>
              <p:nvPr/>
            </p:nvPicPr>
            <p:blipFill>
              <a:blip r:embed="rId26"/>
              <a:stretch>
                <a:fillRect/>
              </a:stretch>
            </p:blipFill>
            <p:spPr>
              <a:xfrm>
                <a:off x="676268" y="4525898"/>
                <a:ext cx="270360" cy="167400"/>
              </a:xfrm>
              <a:prstGeom prst="rect">
                <a:avLst/>
              </a:prstGeom>
            </p:spPr>
          </p:pic>
        </mc:Fallback>
      </mc:AlternateContent>
      <p:grpSp>
        <p:nvGrpSpPr>
          <p:cNvPr id="43" name="Group 42">
            <a:extLst>
              <a:ext uri="{FF2B5EF4-FFF2-40B4-BE49-F238E27FC236}">
                <a16:creationId xmlns:a16="http://schemas.microsoft.com/office/drawing/2014/main" id="{D3883E95-0CF8-4D53-BDDB-8C47A28778B0}"/>
              </a:ext>
            </a:extLst>
          </p:cNvPr>
          <p:cNvGrpSpPr/>
          <p:nvPr/>
        </p:nvGrpSpPr>
        <p:grpSpPr>
          <a:xfrm>
            <a:off x="105668" y="4481258"/>
            <a:ext cx="494280" cy="215280"/>
            <a:chOff x="105668" y="4481258"/>
            <a:chExt cx="494280" cy="215280"/>
          </a:xfrm>
        </p:grpSpPr>
        <mc:AlternateContent xmlns:mc="http://schemas.openxmlformats.org/markup-compatibility/2006" xmlns:p14="http://schemas.microsoft.com/office/powerpoint/2010/main">
          <mc:Choice Requires="p14">
            <p:contentPart p14:bwMode="auto" r:id="rId27">
              <p14:nvContentPartPr>
                <p14:cNvPr id="35" name="Ink 34">
                  <a:extLst>
                    <a:ext uri="{FF2B5EF4-FFF2-40B4-BE49-F238E27FC236}">
                      <a16:creationId xmlns:a16="http://schemas.microsoft.com/office/drawing/2014/main" id="{98401BE6-3543-4E5E-AFE6-00CC99693D49}"/>
                    </a:ext>
                  </a:extLst>
                </p14:cNvPr>
                <p14:cNvContentPartPr/>
                <p14:nvPr/>
              </p14:nvContentPartPr>
              <p14:xfrm>
                <a:off x="522548" y="4553258"/>
                <a:ext cx="77400" cy="62280"/>
              </p14:xfrm>
            </p:contentPart>
          </mc:Choice>
          <mc:Fallback xmlns="">
            <p:pic>
              <p:nvPicPr>
                <p:cNvPr id="35" name="Ink 34">
                  <a:extLst>
                    <a:ext uri="{FF2B5EF4-FFF2-40B4-BE49-F238E27FC236}">
                      <a16:creationId xmlns:a16="http://schemas.microsoft.com/office/drawing/2014/main" id="{98401BE6-3543-4E5E-AFE6-00CC99693D49}"/>
                    </a:ext>
                  </a:extLst>
                </p:cNvPr>
                <p:cNvPicPr/>
                <p:nvPr/>
              </p:nvPicPr>
              <p:blipFill>
                <a:blip r:embed="rId28"/>
                <a:stretch>
                  <a:fillRect/>
                </a:stretch>
              </p:blipFill>
              <p:spPr>
                <a:xfrm>
                  <a:off x="504908" y="4535258"/>
                  <a:ext cx="1130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k 35">
                  <a:extLst>
                    <a:ext uri="{FF2B5EF4-FFF2-40B4-BE49-F238E27FC236}">
                      <a16:creationId xmlns:a16="http://schemas.microsoft.com/office/drawing/2014/main" id="{721C4583-74A8-438F-8520-32D0898D6E7D}"/>
                    </a:ext>
                  </a:extLst>
                </p14:cNvPr>
                <p14:cNvContentPartPr/>
                <p14:nvPr/>
              </p14:nvContentPartPr>
              <p14:xfrm>
                <a:off x="561788" y="4481258"/>
                <a:ext cx="360" cy="360"/>
              </p14:xfrm>
            </p:contentPart>
          </mc:Choice>
          <mc:Fallback xmlns="">
            <p:pic>
              <p:nvPicPr>
                <p:cNvPr id="36" name="Ink 35">
                  <a:extLst>
                    <a:ext uri="{FF2B5EF4-FFF2-40B4-BE49-F238E27FC236}">
                      <a16:creationId xmlns:a16="http://schemas.microsoft.com/office/drawing/2014/main" id="{721C4583-74A8-438F-8520-32D0898D6E7D}"/>
                    </a:ext>
                  </a:extLst>
                </p:cNvPr>
                <p:cNvPicPr/>
                <p:nvPr/>
              </p:nvPicPr>
              <p:blipFill>
                <a:blip r:embed="rId30"/>
                <a:stretch>
                  <a:fillRect/>
                </a:stretch>
              </p:blipFill>
              <p:spPr>
                <a:xfrm>
                  <a:off x="543788" y="446361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7" name="Ink 36">
                  <a:extLst>
                    <a:ext uri="{FF2B5EF4-FFF2-40B4-BE49-F238E27FC236}">
                      <a16:creationId xmlns:a16="http://schemas.microsoft.com/office/drawing/2014/main" id="{BCFBBC06-02A4-4F18-8DBC-CF22524819EB}"/>
                    </a:ext>
                  </a:extLst>
                </p14:cNvPr>
                <p14:cNvContentPartPr/>
                <p14:nvPr/>
              </p14:nvContentPartPr>
              <p14:xfrm>
                <a:off x="414188" y="4586018"/>
                <a:ext cx="67320" cy="71640"/>
              </p14:xfrm>
            </p:contentPart>
          </mc:Choice>
          <mc:Fallback xmlns="">
            <p:pic>
              <p:nvPicPr>
                <p:cNvPr id="37" name="Ink 36">
                  <a:extLst>
                    <a:ext uri="{FF2B5EF4-FFF2-40B4-BE49-F238E27FC236}">
                      <a16:creationId xmlns:a16="http://schemas.microsoft.com/office/drawing/2014/main" id="{BCFBBC06-02A4-4F18-8DBC-CF22524819EB}"/>
                    </a:ext>
                  </a:extLst>
                </p:cNvPr>
                <p:cNvPicPr/>
                <p:nvPr/>
              </p:nvPicPr>
              <p:blipFill>
                <a:blip r:embed="rId32"/>
                <a:stretch>
                  <a:fillRect/>
                </a:stretch>
              </p:blipFill>
              <p:spPr>
                <a:xfrm>
                  <a:off x="396548" y="4568378"/>
                  <a:ext cx="10296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C5486301-CC0F-451C-BC11-FAB9C80FD105}"/>
                    </a:ext>
                  </a:extLst>
                </p14:cNvPr>
                <p14:cNvContentPartPr/>
                <p14:nvPr/>
              </p14:nvContentPartPr>
              <p14:xfrm>
                <a:off x="328868" y="4638578"/>
                <a:ext cx="47520" cy="57960"/>
              </p14:xfrm>
            </p:contentPart>
          </mc:Choice>
          <mc:Fallback xmlns="">
            <p:pic>
              <p:nvPicPr>
                <p:cNvPr id="38" name="Ink 37">
                  <a:extLst>
                    <a:ext uri="{FF2B5EF4-FFF2-40B4-BE49-F238E27FC236}">
                      <a16:creationId xmlns:a16="http://schemas.microsoft.com/office/drawing/2014/main" id="{C5486301-CC0F-451C-BC11-FAB9C80FD105}"/>
                    </a:ext>
                  </a:extLst>
                </p:cNvPr>
                <p:cNvPicPr/>
                <p:nvPr/>
              </p:nvPicPr>
              <p:blipFill>
                <a:blip r:embed="rId34"/>
                <a:stretch>
                  <a:fillRect/>
                </a:stretch>
              </p:blipFill>
              <p:spPr>
                <a:xfrm>
                  <a:off x="310868" y="4620578"/>
                  <a:ext cx="8316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9" name="Ink 38">
                  <a:extLst>
                    <a:ext uri="{FF2B5EF4-FFF2-40B4-BE49-F238E27FC236}">
                      <a16:creationId xmlns:a16="http://schemas.microsoft.com/office/drawing/2014/main" id="{419A46CA-7676-4B14-AA14-8C05D9887604}"/>
                    </a:ext>
                  </a:extLst>
                </p14:cNvPr>
                <p14:cNvContentPartPr/>
                <p14:nvPr/>
              </p14:nvContentPartPr>
              <p14:xfrm>
                <a:off x="105668" y="4543178"/>
                <a:ext cx="242280" cy="120960"/>
              </p14:xfrm>
            </p:contentPart>
          </mc:Choice>
          <mc:Fallback xmlns="">
            <p:pic>
              <p:nvPicPr>
                <p:cNvPr id="39" name="Ink 38">
                  <a:extLst>
                    <a:ext uri="{FF2B5EF4-FFF2-40B4-BE49-F238E27FC236}">
                      <a16:creationId xmlns:a16="http://schemas.microsoft.com/office/drawing/2014/main" id="{419A46CA-7676-4B14-AA14-8C05D9887604}"/>
                    </a:ext>
                  </a:extLst>
                </p:cNvPr>
                <p:cNvPicPr/>
                <p:nvPr/>
              </p:nvPicPr>
              <p:blipFill>
                <a:blip r:embed="rId36"/>
                <a:stretch>
                  <a:fillRect/>
                </a:stretch>
              </p:blipFill>
              <p:spPr>
                <a:xfrm>
                  <a:off x="87668" y="4525538"/>
                  <a:ext cx="2779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0" name="Ink 39">
                  <a:extLst>
                    <a:ext uri="{FF2B5EF4-FFF2-40B4-BE49-F238E27FC236}">
                      <a16:creationId xmlns:a16="http://schemas.microsoft.com/office/drawing/2014/main" id="{25B92CDE-621B-411D-8377-B2DA052F093A}"/>
                    </a:ext>
                  </a:extLst>
                </p14:cNvPr>
                <p14:cNvContentPartPr/>
                <p14:nvPr/>
              </p14:nvContentPartPr>
              <p14:xfrm>
                <a:off x="156788" y="4535258"/>
                <a:ext cx="63720" cy="27360"/>
              </p14:xfrm>
            </p:contentPart>
          </mc:Choice>
          <mc:Fallback xmlns="">
            <p:pic>
              <p:nvPicPr>
                <p:cNvPr id="40" name="Ink 39">
                  <a:extLst>
                    <a:ext uri="{FF2B5EF4-FFF2-40B4-BE49-F238E27FC236}">
                      <a16:creationId xmlns:a16="http://schemas.microsoft.com/office/drawing/2014/main" id="{25B92CDE-621B-411D-8377-B2DA052F093A}"/>
                    </a:ext>
                  </a:extLst>
                </p:cNvPr>
                <p:cNvPicPr/>
                <p:nvPr/>
              </p:nvPicPr>
              <p:blipFill>
                <a:blip r:embed="rId38"/>
                <a:stretch>
                  <a:fillRect/>
                </a:stretch>
              </p:blipFill>
              <p:spPr>
                <a:xfrm>
                  <a:off x="139148" y="4517258"/>
                  <a:ext cx="9936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2" name="Ink 41">
                  <a:extLst>
                    <a:ext uri="{FF2B5EF4-FFF2-40B4-BE49-F238E27FC236}">
                      <a16:creationId xmlns:a16="http://schemas.microsoft.com/office/drawing/2014/main" id="{C06033B8-D144-4BF4-815E-B3DFA4EDD046}"/>
                    </a:ext>
                  </a:extLst>
                </p14:cNvPr>
                <p14:cNvContentPartPr/>
                <p14:nvPr/>
              </p14:nvContentPartPr>
              <p14:xfrm>
                <a:off x="118628" y="4548578"/>
                <a:ext cx="44640" cy="28080"/>
              </p14:xfrm>
            </p:contentPart>
          </mc:Choice>
          <mc:Fallback xmlns="">
            <p:pic>
              <p:nvPicPr>
                <p:cNvPr id="42" name="Ink 41">
                  <a:extLst>
                    <a:ext uri="{FF2B5EF4-FFF2-40B4-BE49-F238E27FC236}">
                      <a16:creationId xmlns:a16="http://schemas.microsoft.com/office/drawing/2014/main" id="{C06033B8-D144-4BF4-815E-B3DFA4EDD046}"/>
                    </a:ext>
                  </a:extLst>
                </p:cNvPr>
                <p:cNvPicPr/>
                <p:nvPr/>
              </p:nvPicPr>
              <p:blipFill>
                <a:blip r:embed="rId40"/>
                <a:stretch>
                  <a:fillRect/>
                </a:stretch>
              </p:blipFill>
              <p:spPr>
                <a:xfrm>
                  <a:off x="100988" y="4530938"/>
                  <a:ext cx="80280" cy="63720"/>
                </a:xfrm>
                <a:prstGeom prst="rect">
                  <a:avLst/>
                </a:prstGeom>
              </p:spPr>
            </p:pic>
          </mc:Fallback>
        </mc:AlternateContent>
      </p:grpSp>
    </p:spTree>
    <p:extLst>
      <p:ext uri="{BB962C8B-B14F-4D97-AF65-F5344CB8AC3E}">
        <p14:creationId xmlns:p14="http://schemas.microsoft.com/office/powerpoint/2010/main" val="1502490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EA3D-F63A-4C75-8062-7C528CA2426F}"/>
              </a:ext>
            </a:extLst>
          </p:cNvPr>
          <p:cNvSpPr>
            <a:spLocks noGrp="1"/>
          </p:cNvSpPr>
          <p:nvPr>
            <p:ph type="title"/>
          </p:nvPr>
        </p:nvSpPr>
        <p:spPr/>
        <p:txBody>
          <a:bodyPr/>
          <a:lstStyle/>
          <a:p>
            <a:pPr algn="r" rtl="1"/>
            <a:r>
              <a:rPr lang="fa-IR" dirty="0"/>
              <a:t>ارزیابی به روش نمره </a:t>
            </a:r>
            <a:r>
              <a:rPr lang="en-US" dirty="0"/>
              <a:t>F1</a:t>
            </a:r>
          </a:p>
        </p:txBody>
      </p:sp>
      <p:pic>
        <p:nvPicPr>
          <p:cNvPr id="5" name="Content Placeholder 4">
            <a:extLst>
              <a:ext uri="{FF2B5EF4-FFF2-40B4-BE49-F238E27FC236}">
                <a16:creationId xmlns:a16="http://schemas.microsoft.com/office/drawing/2014/main" id="{349770F7-C272-4264-9152-3125EF6C85D2}"/>
              </a:ext>
            </a:extLst>
          </p:cNvPr>
          <p:cNvPicPr>
            <a:picLocks noGrp="1" noChangeAspect="1"/>
          </p:cNvPicPr>
          <p:nvPr>
            <p:ph idx="1"/>
          </p:nvPr>
        </p:nvPicPr>
        <p:blipFill>
          <a:blip r:embed="rId2"/>
          <a:stretch>
            <a:fillRect/>
          </a:stretch>
        </p:blipFill>
        <p:spPr>
          <a:xfrm>
            <a:off x="726669" y="1627188"/>
            <a:ext cx="10919231" cy="4582496"/>
          </a:xfrm>
        </p:spPr>
      </p:pic>
    </p:spTree>
    <p:extLst>
      <p:ext uri="{BB962C8B-B14F-4D97-AF65-F5344CB8AC3E}">
        <p14:creationId xmlns:p14="http://schemas.microsoft.com/office/powerpoint/2010/main" val="3881377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724B-9622-44AB-94DE-24832CFF3CA6}"/>
              </a:ext>
            </a:extLst>
          </p:cNvPr>
          <p:cNvSpPr>
            <a:spLocks noGrp="1"/>
          </p:cNvSpPr>
          <p:nvPr>
            <p:ph type="title"/>
          </p:nvPr>
        </p:nvSpPr>
        <p:spPr/>
        <p:txBody>
          <a:bodyPr/>
          <a:lstStyle/>
          <a:p>
            <a:pPr algn="r" rtl="1"/>
            <a:r>
              <a:rPr lang="fa-IR" dirty="0"/>
              <a:t>ارزیابی به روش </a:t>
            </a:r>
            <a:r>
              <a:rPr lang="en-US" dirty="0"/>
              <a:t>Log loss</a:t>
            </a:r>
          </a:p>
        </p:txBody>
      </p:sp>
      <p:sp>
        <p:nvSpPr>
          <p:cNvPr id="3" name="Content Placeholder 2">
            <a:extLst>
              <a:ext uri="{FF2B5EF4-FFF2-40B4-BE49-F238E27FC236}">
                <a16:creationId xmlns:a16="http://schemas.microsoft.com/office/drawing/2014/main" id="{9BE5533B-2029-4A0E-A41F-864F9CAACFCA}"/>
              </a:ext>
            </a:extLst>
          </p:cNvPr>
          <p:cNvSpPr>
            <a:spLocks noGrp="1"/>
          </p:cNvSpPr>
          <p:nvPr>
            <p:ph idx="1"/>
          </p:nvPr>
        </p:nvSpPr>
        <p:spPr/>
        <p:txBody>
          <a:bodyPr/>
          <a:lstStyle/>
          <a:p>
            <a:pPr algn="r" rtl="1"/>
            <a:r>
              <a:rPr lang="fa-IR" dirty="0"/>
              <a:t>عملکرد دسته ها بر اساس پیشبینی های خروجی یک مقدار احتمالاتی از صفر تا یک خواهد بود.</a:t>
            </a:r>
            <a:endParaRPr lang="en-US" dirty="0"/>
          </a:p>
        </p:txBody>
      </p:sp>
      <p:pic>
        <p:nvPicPr>
          <p:cNvPr id="5" name="Picture 4">
            <a:extLst>
              <a:ext uri="{FF2B5EF4-FFF2-40B4-BE49-F238E27FC236}">
                <a16:creationId xmlns:a16="http://schemas.microsoft.com/office/drawing/2014/main" id="{84BF7410-F0A6-4C48-8058-89C371713AD4}"/>
              </a:ext>
            </a:extLst>
          </p:cNvPr>
          <p:cNvPicPr>
            <a:picLocks noChangeAspect="1"/>
          </p:cNvPicPr>
          <p:nvPr/>
        </p:nvPicPr>
        <p:blipFill>
          <a:blip r:embed="rId2"/>
          <a:stretch>
            <a:fillRect/>
          </a:stretch>
        </p:blipFill>
        <p:spPr>
          <a:xfrm>
            <a:off x="1242627" y="2767665"/>
            <a:ext cx="10111173" cy="3073813"/>
          </a:xfrm>
          <a:prstGeom prst="rect">
            <a:avLst/>
          </a:prstGeom>
        </p:spPr>
      </p:pic>
    </p:spTree>
    <p:extLst>
      <p:ext uri="{BB962C8B-B14F-4D97-AF65-F5344CB8AC3E}">
        <p14:creationId xmlns:p14="http://schemas.microsoft.com/office/powerpoint/2010/main" val="1547679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4D6A-7B13-4E07-98AE-4D4BCCD3B0D1}"/>
              </a:ext>
            </a:extLst>
          </p:cNvPr>
          <p:cNvSpPr>
            <a:spLocks noGrp="1"/>
          </p:cNvSpPr>
          <p:nvPr>
            <p:ph type="title"/>
          </p:nvPr>
        </p:nvSpPr>
        <p:spPr/>
        <p:txBody>
          <a:bodyPr/>
          <a:lstStyle/>
          <a:p>
            <a:pPr algn="r" rtl="1"/>
            <a:r>
              <a:rPr lang="fa-IR" dirty="0"/>
              <a:t>مزایا الگوریتم </a:t>
            </a:r>
            <a:r>
              <a:rPr lang="en-US" dirty="0"/>
              <a:t>KNN </a:t>
            </a:r>
          </a:p>
        </p:txBody>
      </p:sp>
      <p:sp>
        <p:nvSpPr>
          <p:cNvPr id="3" name="Content Placeholder 2">
            <a:extLst>
              <a:ext uri="{FF2B5EF4-FFF2-40B4-BE49-F238E27FC236}">
                <a16:creationId xmlns:a16="http://schemas.microsoft.com/office/drawing/2014/main" id="{9302474C-9A7D-49C5-B29F-3673609EE772}"/>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سادگی الگوریتم ( در جزوه درس این الگوریتم آورده شده برای همین از آوردن مجدد آن صرف نظر میکنیم.)</a:t>
            </a:r>
          </a:p>
          <a:p>
            <a:pPr algn="r" rtl="1"/>
            <a:r>
              <a:rPr lang="fa-IR" dirty="0">
                <a:latin typeface="Badr" panose="02000500000000000000" pitchFamily="2" charset="-78"/>
                <a:cs typeface="Badr" panose="02000500000000000000" pitchFamily="2" charset="-78"/>
              </a:rPr>
              <a:t>تفسیر بسیار ساده</a:t>
            </a:r>
          </a:p>
          <a:p>
            <a:pPr algn="r" rtl="1"/>
            <a:r>
              <a:rPr lang="fa-IR" dirty="0">
                <a:latin typeface="Badr" panose="02000500000000000000" pitchFamily="2" charset="-78"/>
                <a:cs typeface="Badr" panose="02000500000000000000" pitchFamily="2" charset="-78"/>
              </a:rPr>
              <a:t>دقت بالا</a:t>
            </a:r>
          </a:p>
          <a:p>
            <a:pPr algn="r" rtl="1"/>
            <a:r>
              <a:rPr lang="fa-IR" dirty="0">
                <a:latin typeface="Badr" panose="02000500000000000000" pitchFamily="2" charset="-78"/>
                <a:cs typeface="Badr" panose="02000500000000000000" pitchFamily="2" charset="-78"/>
              </a:rPr>
              <a:t>چند منظوره بودن</a:t>
            </a:r>
          </a:p>
          <a:p>
            <a:pPr algn="r" rtl="1"/>
            <a:r>
              <a:rPr lang="fa-IR" dirty="0">
                <a:latin typeface="Badr" panose="02000500000000000000" pitchFamily="2" charset="-78"/>
                <a:cs typeface="Badr" panose="02000500000000000000" pitchFamily="2" charset="-78"/>
              </a:rPr>
              <a:t>قابلیت استفاده در طیف وسیعی از مسائل</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410207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6250-0988-422C-937D-31865D01CCBC}"/>
              </a:ext>
            </a:extLst>
          </p:cNvPr>
          <p:cNvSpPr>
            <a:spLocks noGrp="1"/>
          </p:cNvSpPr>
          <p:nvPr>
            <p:ph type="title"/>
          </p:nvPr>
        </p:nvSpPr>
        <p:spPr/>
        <p:txBody>
          <a:bodyPr/>
          <a:lstStyle/>
          <a:p>
            <a:pPr algn="r" rtl="1"/>
            <a:r>
              <a:rPr lang="fa-IR" dirty="0"/>
              <a:t>دسته بندی – طبقه بندی (</a:t>
            </a:r>
            <a:r>
              <a:rPr lang="en-US" dirty="0"/>
              <a:t>Classification</a:t>
            </a:r>
            <a:r>
              <a:rPr lang="fa-IR" dirty="0"/>
              <a:t>)</a:t>
            </a:r>
            <a:endParaRPr lang="en-US" dirty="0"/>
          </a:p>
        </p:txBody>
      </p:sp>
      <p:sp>
        <p:nvSpPr>
          <p:cNvPr id="3" name="Content Placeholder 2">
            <a:extLst>
              <a:ext uri="{FF2B5EF4-FFF2-40B4-BE49-F238E27FC236}">
                <a16:creationId xmlns:a16="http://schemas.microsoft.com/office/drawing/2014/main" id="{4E60393F-63A1-461E-9E70-6C0E02231054}"/>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طبقه بندی (</a:t>
            </a:r>
            <a:r>
              <a:rPr lang="en-US" dirty="0">
                <a:latin typeface="Badr" panose="02000500000000000000" pitchFamily="2" charset="-78"/>
                <a:cs typeface="Badr" panose="02000500000000000000" pitchFamily="2" charset="-78"/>
              </a:rPr>
              <a:t>Classification</a:t>
            </a:r>
            <a:r>
              <a:rPr lang="fa-IR" dirty="0">
                <a:latin typeface="Badr" panose="02000500000000000000" pitchFamily="2" charset="-78"/>
                <a:cs typeface="Badr" panose="02000500000000000000" pitchFamily="2" charset="-78"/>
              </a:rPr>
              <a:t>)</a:t>
            </a:r>
            <a:r>
              <a:rPr lang="en-US" dirty="0">
                <a:latin typeface="Badr" panose="02000500000000000000" pitchFamily="2" charset="-78"/>
                <a:cs typeface="Badr" panose="02000500000000000000" pitchFamily="2" charset="-78"/>
              </a:rPr>
              <a:t> </a:t>
            </a:r>
            <a:r>
              <a:rPr lang="fa-IR" dirty="0">
                <a:latin typeface="Badr" panose="02000500000000000000" pitchFamily="2" charset="-78"/>
                <a:cs typeface="Badr" panose="02000500000000000000" pitchFamily="2" charset="-78"/>
              </a:rPr>
              <a:t> یکی از روش های یادگیری ماشین است که برای یادگیری چگونگی تخصیص برچسب کلاس به یک نمونه ورودی، استفاده میشود. در این بخش به الگوریتم های مختلف دسته بندی نظیر </a:t>
            </a:r>
            <a:r>
              <a:rPr lang="en-US" dirty="0">
                <a:latin typeface="Badr" panose="02000500000000000000" pitchFamily="2" charset="-78"/>
                <a:cs typeface="Badr" panose="02000500000000000000" pitchFamily="2" charset="-78"/>
              </a:rPr>
              <a:t>KNN</a:t>
            </a:r>
            <a:r>
              <a:rPr lang="fa-IR" dirty="0">
                <a:latin typeface="Badr" panose="02000500000000000000" pitchFamily="2" charset="-78"/>
                <a:cs typeface="Badr" panose="02000500000000000000" pitchFamily="2" charset="-78"/>
              </a:rPr>
              <a:t>، درخت تصمیم، رگرسیون خطی و لجستیک در دسته بندی و </a:t>
            </a:r>
            <a:r>
              <a:rPr lang="en-US" b="1" dirty="0" err="1">
                <a:latin typeface="Badr" panose="02000500000000000000" pitchFamily="2" charset="-78"/>
                <a:cs typeface="Badr" panose="02000500000000000000" pitchFamily="2" charset="-78"/>
              </a:rPr>
              <a:t>svm</a:t>
            </a:r>
            <a:r>
              <a:rPr lang="en-US" b="1" dirty="0">
                <a:latin typeface="Badr" panose="02000500000000000000" pitchFamily="2" charset="-78"/>
                <a:cs typeface="Badr" panose="02000500000000000000" pitchFamily="2" charset="-78"/>
              </a:rPr>
              <a:t>’</a:t>
            </a:r>
            <a:r>
              <a:rPr lang="fa-IR" b="1" dirty="0">
                <a:latin typeface="Badr" panose="02000500000000000000" pitchFamily="2" charset="-78"/>
                <a:cs typeface="Badr" panose="02000500000000000000" pitchFamily="2" charset="-78"/>
              </a:rPr>
              <a:t> </a:t>
            </a:r>
            <a:r>
              <a:rPr lang="en-US" b="1" dirty="0">
                <a:latin typeface="Badr" panose="02000500000000000000" pitchFamily="2" charset="-78"/>
                <a:cs typeface="Badr" panose="02000500000000000000" pitchFamily="2" charset="-78"/>
              </a:rPr>
              <a:t>‘</a:t>
            </a:r>
            <a:r>
              <a:rPr lang="fa-IR" dirty="0">
                <a:latin typeface="Badr" panose="02000500000000000000" pitchFamily="2" charset="-78"/>
                <a:cs typeface="Badr" panose="02000500000000000000" pitchFamily="2" charset="-78"/>
              </a:rPr>
              <a:t> پرداخته میشود. در انتهای این فایل پیاده سازی هر کدام از این موارد در پایتون انجام خواهد شد و خواهیم دید که هر کدام از این الگوریتم ها چه نقاط قوت و ضعفی دارند و موقعیت استفاده هر کدام چیست.</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1636298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08A0-7702-4115-8404-9D0A1A5D29AA}"/>
              </a:ext>
            </a:extLst>
          </p:cNvPr>
          <p:cNvSpPr>
            <a:spLocks noGrp="1"/>
          </p:cNvSpPr>
          <p:nvPr>
            <p:ph type="title"/>
          </p:nvPr>
        </p:nvSpPr>
        <p:spPr/>
        <p:txBody>
          <a:bodyPr/>
          <a:lstStyle/>
          <a:p>
            <a:pPr algn="r" rtl="1"/>
            <a:r>
              <a:rPr lang="fa-IR" dirty="0"/>
              <a:t>معایب الگوریتم </a:t>
            </a:r>
            <a:r>
              <a:rPr lang="en-US" dirty="0"/>
              <a:t>KNN</a:t>
            </a:r>
          </a:p>
        </p:txBody>
      </p:sp>
      <p:sp>
        <p:nvSpPr>
          <p:cNvPr id="3" name="Content Placeholder 2">
            <a:extLst>
              <a:ext uri="{FF2B5EF4-FFF2-40B4-BE49-F238E27FC236}">
                <a16:creationId xmlns:a16="http://schemas.microsoft.com/office/drawing/2014/main" id="{24A72E59-E531-4C94-AE61-149978667D6E}"/>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زمان متوسط</a:t>
            </a:r>
          </a:p>
          <a:p>
            <a:pPr algn="r" rtl="1"/>
            <a:r>
              <a:rPr lang="fa-IR" dirty="0">
                <a:latin typeface="Badr" panose="02000500000000000000" pitchFamily="2" charset="-78"/>
                <a:cs typeface="Badr" panose="02000500000000000000" pitchFamily="2" charset="-78"/>
              </a:rPr>
              <a:t>محاسبه کمی گران است.</a:t>
            </a:r>
          </a:p>
          <a:p>
            <a:pPr algn="r" rtl="1"/>
            <a:r>
              <a:rPr lang="fa-IR" dirty="0">
                <a:latin typeface="Badr" panose="02000500000000000000" pitchFamily="2" charset="-78"/>
                <a:cs typeface="Badr" panose="02000500000000000000" pitchFamily="2" charset="-78"/>
              </a:rPr>
              <a:t>نیازمند حافظه زیاد چون باید تمامی داده های قبلی را ذخیره کند.</a:t>
            </a:r>
          </a:p>
          <a:p>
            <a:pPr algn="r" rtl="1"/>
            <a:r>
              <a:rPr lang="fa-IR" dirty="0">
                <a:latin typeface="Badr" panose="02000500000000000000" pitchFamily="2" charset="-78"/>
                <a:cs typeface="Badr" panose="02000500000000000000" pitchFamily="2" charset="-78"/>
              </a:rPr>
              <a:t>حساس به مقیاس داده</a:t>
            </a:r>
          </a:p>
          <a:p>
            <a:pPr algn="r" rtl="1"/>
            <a:r>
              <a:rPr lang="fa-IR" dirty="0">
                <a:latin typeface="Badr" panose="02000500000000000000" pitchFamily="2" charset="-78"/>
                <a:cs typeface="Badr" panose="02000500000000000000" pitchFamily="2" charset="-78"/>
              </a:rPr>
              <a:t>اگر </a:t>
            </a:r>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 عدد بزرگی شود پیش بینی کند و زمان افزایش پیدا می کند</a:t>
            </a:r>
            <a:r>
              <a:rPr lang="en-US" dirty="0">
                <a:latin typeface="Badr" panose="02000500000000000000" pitchFamily="2" charset="-78"/>
                <a:cs typeface="Badr" panose="02000500000000000000" pitchFamily="2" charset="-78"/>
              </a:rPr>
              <a:t>.</a:t>
            </a:r>
          </a:p>
        </p:txBody>
      </p:sp>
    </p:spTree>
    <p:extLst>
      <p:ext uri="{BB962C8B-B14F-4D97-AF65-F5344CB8AC3E}">
        <p14:creationId xmlns:p14="http://schemas.microsoft.com/office/powerpoint/2010/main" val="3298547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7C836-3703-4C3D-A8BD-DA01037EF2F4}"/>
              </a:ext>
            </a:extLst>
          </p:cNvPr>
          <p:cNvSpPr>
            <a:spLocks noGrp="1"/>
          </p:cNvSpPr>
          <p:nvPr>
            <p:ph idx="1"/>
          </p:nvPr>
        </p:nvSpPr>
        <p:spPr/>
        <p:txBody>
          <a:bodyPr>
            <a:normAutofit/>
          </a:bodyPr>
          <a:lstStyle/>
          <a:p>
            <a:pPr algn="r" rtl="1"/>
            <a:r>
              <a:rPr lang="fa-IR" sz="3600" dirty="0">
                <a:solidFill>
                  <a:srgbClr val="FF0000"/>
                </a:solidFill>
                <a:latin typeface="Badr" panose="02000500000000000000" pitchFamily="2" charset="-78"/>
                <a:cs typeface="Badr" panose="02000500000000000000" pitchFamily="2" charset="-78"/>
              </a:rPr>
              <a:t>توجه : در کنار این فایل، یک فایل پایتون (</a:t>
            </a:r>
            <a:r>
              <a:rPr lang="en-US" sz="3600" dirty="0">
                <a:solidFill>
                  <a:srgbClr val="FF0000"/>
                </a:solidFill>
                <a:latin typeface="Badr" panose="02000500000000000000" pitchFamily="2" charset="-78"/>
                <a:cs typeface="Badr" panose="02000500000000000000" pitchFamily="2" charset="-78"/>
              </a:rPr>
              <a:t>KNN.py</a:t>
            </a:r>
            <a:r>
              <a:rPr lang="fa-IR" sz="3600" dirty="0">
                <a:solidFill>
                  <a:srgbClr val="FF0000"/>
                </a:solidFill>
                <a:latin typeface="Badr" panose="02000500000000000000" pitchFamily="2" charset="-78"/>
                <a:cs typeface="Badr" panose="02000500000000000000" pitchFamily="2" charset="-78"/>
              </a:rPr>
              <a:t>)</a:t>
            </a:r>
            <a:r>
              <a:rPr lang="en-US" sz="3600" dirty="0">
                <a:solidFill>
                  <a:srgbClr val="FF0000"/>
                </a:solidFill>
                <a:latin typeface="Badr" panose="02000500000000000000" pitchFamily="2" charset="-78"/>
                <a:cs typeface="Badr" panose="02000500000000000000" pitchFamily="2" charset="-78"/>
              </a:rPr>
              <a:t> </a:t>
            </a:r>
            <a:r>
              <a:rPr lang="fa-IR" sz="3600" dirty="0">
                <a:solidFill>
                  <a:srgbClr val="FF0000"/>
                </a:solidFill>
                <a:latin typeface="Badr" panose="02000500000000000000" pitchFamily="2" charset="-78"/>
                <a:cs typeface="Badr" panose="02000500000000000000" pitchFamily="2" charset="-78"/>
              </a:rPr>
              <a:t> قرار دارد که پیاده سازی الگوریتم </a:t>
            </a:r>
            <a:r>
              <a:rPr lang="en-US" sz="3600" dirty="0">
                <a:solidFill>
                  <a:srgbClr val="FF0000"/>
                </a:solidFill>
                <a:latin typeface="Badr" panose="02000500000000000000" pitchFamily="2" charset="-78"/>
                <a:cs typeface="Badr" panose="02000500000000000000" pitchFamily="2" charset="-78"/>
              </a:rPr>
              <a:t>KNN</a:t>
            </a:r>
            <a:r>
              <a:rPr lang="fa-IR" sz="3600" dirty="0">
                <a:solidFill>
                  <a:srgbClr val="FF0000"/>
                </a:solidFill>
                <a:latin typeface="Badr" panose="02000500000000000000" pitchFamily="2" charset="-78"/>
                <a:cs typeface="Badr" panose="02000500000000000000" pitchFamily="2" charset="-78"/>
              </a:rPr>
              <a:t> با دیتاست های جمع آوری شده از شرکت </a:t>
            </a:r>
            <a:r>
              <a:rPr lang="en-US" sz="3600" dirty="0">
                <a:solidFill>
                  <a:srgbClr val="FF0000"/>
                </a:solidFill>
                <a:latin typeface="Badr" panose="02000500000000000000" pitchFamily="2" charset="-78"/>
                <a:cs typeface="Badr" panose="02000500000000000000" pitchFamily="2" charset="-78"/>
              </a:rPr>
              <a:t>IBM</a:t>
            </a:r>
            <a:r>
              <a:rPr lang="fa-IR" sz="3600" dirty="0">
                <a:solidFill>
                  <a:srgbClr val="FF0000"/>
                </a:solidFill>
                <a:latin typeface="Badr" panose="02000500000000000000" pitchFamily="2" charset="-78"/>
                <a:cs typeface="Badr" panose="02000500000000000000" pitchFamily="2" charset="-78"/>
              </a:rPr>
              <a:t> است. باقی الگوریتم ها نیز در فایل های جداگانه پیاده سازی شده اند.</a:t>
            </a:r>
            <a:endParaRPr lang="en-US" sz="3600" dirty="0">
              <a:solidFill>
                <a:srgbClr val="FF0000"/>
              </a:solidFill>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1308683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677F-303F-4AAC-A2D4-C993737B756B}"/>
              </a:ext>
            </a:extLst>
          </p:cNvPr>
          <p:cNvSpPr>
            <a:spLocks noGrp="1"/>
          </p:cNvSpPr>
          <p:nvPr>
            <p:ph type="title"/>
          </p:nvPr>
        </p:nvSpPr>
        <p:spPr/>
        <p:txBody>
          <a:bodyPr/>
          <a:lstStyle/>
          <a:p>
            <a:pPr algn="r" rtl="1"/>
            <a:r>
              <a:rPr lang="fa-IR" dirty="0"/>
              <a:t>درخت تصمیم</a:t>
            </a:r>
            <a:endParaRPr lang="en-US" dirty="0"/>
          </a:p>
        </p:txBody>
      </p:sp>
      <p:sp>
        <p:nvSpPr>
          <p:cNvPr id="3" name="Content Placeholder 2">
            <a:extLst>
              <a:ext uri="{FF2B5EF4-FFF2-40B4-BE49-F238E27FC236}">
                <a16:creationId xmlns:a16="http://schemas.microsoft.com/office/drawing/2014/main" id="{BB8D9C27-EE14-45D7-A20A-6801A7C601D6}"/>
              </a:ext>
            </a:extLst>
          </p:cNvPr>
          <p:cNvSpPr>
            <a:spLocks noGrp="1"/>
          </p:cNvSpPr>
          <p:nvPr>
            <p:ph idx="1"/>
          </p:nvPr>
        </p:nvSpPr>
        <p:spPr/>
        <p:txBody>
          <a:bodyPr/>
          <a:lstStyle/>
          <a:p>
            <a:pPr marL="0" indent="0" algn="r" rtl="1">
              <a:buNone/>
            </a:pPr>
            <a:r>
              <a:rPr lang="fa-IR" dirty="0">
                <a:latin typeface="Badr" panose="02000500000000000000" pitchFamily="2" charset="-78"/>
                <a:cs typeface="Badr" panose="02000500000000000000" pitchFamily="2" charset="-78"/>
              </a:rPr>
              <a:t>مقدمه </a:t>
            </a:r>
          </a:p>
          <a:p>
            <a:pPr algn="r" rtl="1"/>
            <a:r>
              <a:rPr lang="fa-IR" dirty="0">
                <a:latin typeface="Badr" panose="02000500000000000000" pitchFamily="2" charset="-78"/>
                <a:cs typeface="Badr" panose="02000500000000000000" pitchFamily="2" charset="-78"/>
              </a:rPr>
              <a:t>تعریف درخت تصمیم</a:t>
            </a:r>
          </a:p>
          <a:p>
            <a:pPr algn="r" rtl="1"/>
            <a:r>
              <a:rPr lang="fa-IR" dirty="0">
                <a:latin typeface="Badr" panose="02000500000000000000" pitchFamily="2" charset="-78"/>
                <a:cs typeface="Badr" panose="02000500000000000000" pitchFamily="2" charset="-78"/>
              </a:rPr>
              <a:t>کاربرد های درخت تصمیم</a:t>
            </a:r>
          </a:p>
          <a:p>
            <a:pPr algn="r" rtl="1"/>
            <a:r>
              <a:rPr lang="fa-IR" dirty="0">
                <a:latin typeface="Badr" panose="02000500000000000000" pitchFamily="2" charset="-78"/>
                <a:cs typeface="Badr" panose="02000500000000000000" pitchFamily="2" charset="-78"/>
              </a:rPr>
              <a:t>انواع  درخت تصمیم</a:t>
            </a:r>
          </a:p>
          <a:p>
            <a:pPr marL="0" indent="0" algn="r" rtl="1">
              <a:buNone/>
            </a:pPr>
            <a:r>
              <a:rPr lang="fa-IR" dirty="0"/>
              <a:t>.</a:t>
            </a:r>
          </a:p>
          <a:p>
            <a:pPr marL="0" indent="0" algn="r" rtl="1">
              <a:buNone/>
            </a:pPr>
            <a:r>
              <a:rPr lang="fa-IR" dirty="0"/>
              <a:t>.</a:t>
            </a:r>
          </a:p>
          <a:p>
            <a:pPr marL="0" indent="0" algn="r" rtl="1">
              <a:buNone/>
            </a:pPr>
            <a:endParaRPr lang="fa-IR" dirty="0"/>
          </a:p>
          <a:p>
            <a:pPr marL="0" indent="0" algn="r" rtl="1">
              <a:buNone/>
            </a:pPr>
            <a:endParaRPr lang="fa-IR" dirty="0"/>
          </a:p>
        </p:txBody>
      </p:sp>
    </p:spTree>
    <p:extLst>
      <p:ext uri="{BB962C8B-B14F-4D97-AF65-F5344CB8AC3E}">
        <p14:creationId xmlns:p14="http://schemas.microsoft.com/office/powerpoint/2010/main" val="1471071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9EC-404B-49B0-8D35-AD581CA75626}"/>
              </a:ext>
            </a:extLst>
          </p:cNvPr>
          <p:cNvSpPr>
            <a:spLocks noGrp="1"/>
          </p:cNvSpPr>
          <p:nvPr>
            <p:ph type="title"/>
          </p:nvPr>
        </p:nvSpPr>
        <p:spPr/>
        <p:txBody>
          <a:bodyPr/>
          <a:lstStyle/>
          <a:p>
            <a:pPr algn="r" rtl="1"/>
            <a:r>
              <a:rPr lang="fa-IR" dirty="0"/>
              <a:t>مقدمه</a:t>
            </a:r>
            <a:endParaRPr lang="en-US" dirty="0"/>
          </a:p>
        </p:txBody>
      </p:sp>
      <p:sp>
        <p:nvSpPr>
          <p:cNvPr id="3" name="Content Placeholder 2">
            <a:extLst>
              <a:ext uri="{FF2B5EF4-FFF2-40B4-BE49-F238E27FC236}">
                <a16:creationId xmlns:a16="http://schemas.microsoft.com/office/drawing/2014/main" id="{609FB34A-0FCA-44FD-B168-8D24C84C79C8}"/>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در نظر داشته باشید چون در جزوه درس کاملا مفاهیم و الگوریتم به دقت توضیح داده شده، از تکرار این مطالب صرف نظر میکنیم. در این بخش به توضیحات کلی و یک مثال از الگوریتم درخت تصمیم بسنده میکنیم.</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115702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F5B9-F20C-4396-8FB3-D79C5C80093D}"/>
              </a:ext>
            </a:extLst>
          </p:cNvPr>
          <p:cNvSpPr>
            <a:spLocks noGrp="1"/>
          </p:cNvSpPr>
          <p:nvPr>
            <p:ph type="title"/>
          </p:nvPr>
        </p:nvSpPr>
        <p:spPr/>
        <p:txBody>
          <a:bodyPr/>
          <a:lstStyle/>
          <a:p>
            <a:pPr algn="r" rtl="1"/>
            <a:r>
              <a:rPr lang="fa-IR" dirty="0"/>
              <a:t>درخت تصمیم چیست؟</a:t>
            </a:r>
            <a:endParaRPr lang="en-US" dirty="0"/>
          </a:p>
        </p:txBody>
      </p:sp>
      <p:sp>
        <p:nvSpPr>
          <p:cNvPr id="3" name="Content Placeholder 2">
            <a:extLst>
              <a:ext uri="{FF2B5EF4-FFF2-40B4-BE49-F238E27FC236}">
                <a16:creationId xmlns:a16="http://schemas.microsoft.com/office/drawing/2014/main" id="{46A6DD4B-6C1B-4674-9A82-CA31C48361AD}"/>
              </a:ext>
            </a:extLst>
          </p:cNvPr>
          <p:cNvSpPr>
            <a:spLocks noGrp="1"/>
          </p:cNvSpPr>
          <p:nvPr>
            <p:ph idx="1"/>
          </p:nvPr>
        </p:nvSpPr>
        <p:spPr/>
        <p:txBody>
          <a:bodyPr>
            <a:normAutofit/>
          </a:bodyPr>
          <a:lstStyle/>
          <a:p>
            <a:pPr algn="justLow" rtl="1"/>
            <a:r>
              <a:rPr lang="fa-IR" sz="3200" dirty="0">
                <a:latin typeface="Badr" panose="02000500000000000000" pitchFamily="2" charset="-78"/>
                <a:cs typeface="Badr" panose="02000500000000000000" pitchFamily="2" charset="-78"/>
              </a:rPr>
              <a:t>درخت تصمیم</a:t>
            </a:r>
            <a:r>
              <a:rPr lang="en-US" sz="3200" dirty="0">
                <a:latin typeface="Badr" panose="02000500000000000000" pitchFamily="2" charset="-78"/>
                <a:cs typeface="Badr" panose="02000500000000000000" pitchFamily="2" charset="-78"/>
              </a:rPr>
              <a:t>decision tree) </a:t>
            </a:r>
            <a:r>
              <a:rPr lang="fa-IR" sz="3200" dirty="0">
                <a:latin typeface="Badr" panose="02000500000000000000" pitchFamily="2" charset="-78"/>
                <a:cs typeface="Badr" panose="02000500000000000000" pitchFamily="2" charset="-78"/>
              </a:rPr>
              <a:t>) یکی از پرکاربردترین الگوریتم‌ها در بین الگوریتم‌های داده‌کاوی است. درخت تصمیم دقیقا مانند یک درخت است با این تفاوت که از ریشه به سمت پایین (برگ) رشد کرده است. در الگوریتم درخت تصمیم نمونه‌ها را دسته‎‌بندی می‌کنیم که در واقع دسته‌ها در انتهای گره‌های برگ قرار دارد. درخت تصمیم در مسائلی کاربرد دارد که بتوان آنها را به صورتی مطرح نمود که پاسخ واحدی به صورت نام یک دسته یا کلاس ارائه دهند.</a:t>
            </a:r>
            <a:endParaRPr lang="en-US" sz="3200"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3909745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821E-623A-4003-AE0B-C51E7AE30DD7}"/>
              </a:ext>
            </a:extLst>
          </p:cNvPr>
          <p:cNvSpPr>
            <a:spLocks noGrp="1"/>
          </p:cNvSpPr>
          <p:nvPr>
            <p:ph type="title"/>
          </p:nvPr>
        </p:nvSpPr>
        <p:spPr/>
        <p:txBody>
          <a:bodyPr/>
          <a:lstStyle/>
          <a:p>
            <a:pPr algn="r" rtl="1"/>
            <a:r>
              <a:rPr lang="fa-IR" dirty="0"/>
              <a:t>درخت تصمیم چیست؟</a:t>
            </a:r>
            <a:endParaRPr lang="en-US" dirty="0"/>
          </a:p>
        </p:txBody>
      </p:sp>
      <p:sp>
        <p:nvSpPr>
          <p:cNvPr id="3" name="Content Placeholder 2">
            <a:extLst>
              <a:ext uri="{FF2B5EF4-FFF2-40B4-BE49-F238E27FC236}">
                <a16:creationId xmlns:a16="http://schemas.microsoft.com/office/drawing/2014/main" id="{154201F3-FB37-45D0-A5CE-79DA25E44A10}"/>
              </a:ext>
            </a:extLst>
          </p:cNvPr>
          <p:cNvSpPr>
            <a:spLocks noGrp="1"/>
          </p:cNvSpPr>
          <p:nvPr>
            <p:ph idx="1"/>
          </p:nvPr>
        </p:nvSpPr>
        <p:spPr/>
        <p:txBody>
          <a:bodyPr>
            <a:normAutofit/>
          </a:bodyPr>
          <a:lstStyle/>
          <a:p>
            <a:pPr algn="justLow" rtl="1"/>
            <a:r>
              <a:rPr lang="fa-IR" dirty="0">
                <a:latin typeface="Badr" panose="02000500000000000000" pitchFamily="2" charset="-78"/>
                <a:cs typeface="Badr" panose="02000500000000000000" pitchFamily="2" charset="-78"/>
              </a:rPr>
              <a:t>به طور خلاصه، درخت تصمیم نقشه‌ای از نتایج احتمالی یکسری از انتخاب‌ها یا گزینه‌های مرتبط بهم است به طوری که به یک فرد یا سازمان اجازه می‌دهد تا اقدامات محتمل را از لحاظ هزینه‌ها، احتمالات و مزایا بسنجد. از درخت تصمیم می‌توان یا برای پیشبرد اهداف و برنامه‌های شخصی و غیررسمی یا ترسیم الگوریتمی که بر اساس ریاضیات بهترین گزینه را پیش‌بینی می‌کند، استفاده کرد.</a:t>
            </a:r>
          </a:p>
          <a:p>
            <a:pPr algn="justLow" rtl="1"/>
            <a:r>
              <a:rPr lang="fa-IR" dirty="0">
                <a:latin typeface="Badr" panose="02000500000000000000" pitchFamily="2" charset="-78"/>
                <a:cs typeface="Badr" panose="02000500000000000000" pitchFamily="2" charset="-78"/>
              </a:rPr>
              <a:t>یک درخت تصمیم‌گیری به طور معمول با یک نُود اولیه‌ شروع می‌شود که پس از آن پیامد‌های احتمالی به صورت شاخه‌هایی از آن منشعب شده و هر کدام از آن پیامد‌ها به نُود‌های دیگری منجر شده که آن‌ها هم به نوبهٔ خود شاخه‌هایی از احتمالات دیگر را ایجاد می‌کنند که این ساختار شاخه‌شاخه سرانجام به نموداری شبیه به یک درخت مبدل می‌شود.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665747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3E20-FD39-4FB0-BB0A-8DDB2E6953E1}"/>
              </a:ext>
            </a:extLst>
          </p:cNvPr>
          <p:cNvSpPr>
            <a:spLocks noGrp="1"/>
          </p:cNvSpPr>
          <p:nvPr>
            <p:ph type="title"/>
          </p:nvPr>
        </p:nvSpPr>
        <p:spPr/>
        <p:txBody>
          <a:bodyPr/>
          <a:lstStyle/>
          <a:p>
            <a:pPr algn="r" rtl="1"/>
            <a:r>
              <a:rPr lang="fa-IR" dirty="0"/>
              <a:t>درخت تصمیم چیست؟</a:t>
            </a:r>
            <a:endParaRPr lang="en-US" dirty="0"/>
          </a:p>
        </p:txBody>
      </p:sp>
      <p:sp>
        <p:nvSpPr>
          <p:cNvPr id="3" name="Content Placeholder 2">
            <a:extLst>
              <a:ext uri="{FF2B5EF4-FFF2-40B4-BE49-F238E27FC236}">
                <a16:creationId xmlns:a16="http://schemas.microsoft.com/office/drawing/2014/main" id="{F3DEF85A-41D0-4E43-AB69-4950FE1405F2}"/>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درخت تصمیم یک ابزار پشتیبانی از تصمیم گیری است که همانگونه که از اسم آن مشخص است از نموداری درخت مانند استفاده می‌کند. این نمودار به صورت بیان تصمیم و ارزیابی پیامدهای احتمالی هر تصمیم ، از جمله نتایج رویدادهای احتمالی، هزینه‌های منابع و ابزارها ایجاد می‌شود. درخت تصمیم یک راه برای نمایش یک الگوریتم است که شامل عبارات کنترلی و شرطی است.</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1835511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D4A9-FB11-4425-931F-9C8E965DAB17}"/>
              </a:ext>
            </a:extLst>
          </p:cNvPr>
          <p:cNvSpPr>
            <a:spLocks noGrp="1"/>
          </p:cNvSpPr>
          <p:nvPr>
            <p:ph type="title"/>
          </p:nvPr>
        </p:nvSpPr>
        <p:spPr/>
        <p:txBody>
          <a:bodyPr/>
          <a:lstStyle/>
          <a:p>
            <a:pPr algn="r" rtl="1"/>
            <a:r>
              <a:rPr lang="fa-IR" dirty="0"/>
              <a:t>کاربرد های درخت تصمیم</a:t>
            </a:r>
            <a:endParaRPr lang="en-US" dirty="0"/>
          </a:p>
        </p:txBody>
      </p:sp>
      <p:sp>
        <p:nvSpPr>
          <p:cNvPr id="3" name="Content Placeholder 2">
            <a:extLst>
              <a:ext uri="{FF2B5EF4-FFF2-40B4-BE49-F238E27FC236}">
                <a16:creationId xmlns:a16="http://schemas.microsoft.com/office/drawing/2014/main" id="{F5AB729E-1FDC-4558-8CA9-FBC71D6F9C54}"/>
              </a:ext>
            </a:extLst>
          </p:cNvPr>
          <p:cNvSpPr>
            <a:spLocks noGrp="1"/>
          </p:cNvSpPr>
          <p:nvPr>
            <p:ph idx="1"/>
          </p:nvPr>
        </p:nvSpPr>
        <p:spPr/>
        <p:txBody>
          <a:bodyPr/>
          <a:lstStyle/>
          <a:p>
            <a:pPr algn="justLow" rtl="1"/>
            <a:r>
              <a:rPr lang="fa-IR" b="1" dirty="0">
                <a:latin typeface="Badr" panose="02000500000000000000" pitchFamily="2" charset="-78"/>
                <a:cs typeface="Badr" panose="02000500000000000000" pitchFamily="2" charset="-78"/>
              </a:rPr>
              <a:t>درخت تصمیم در مدیریت ریسک</a:t>
            </a:r>
          </a:p>
          <a:p>
            <a:pPr marL="0" indent="0" algn="justLow" rtl="1">
              <a:buNone/>
            </a:pPr>
            <a:r>
              <a:rPr lang="fa-IR" dirty="0">
                <a:latin typeface="Badr" panose="02000500000000000000" pitchFamily="2" charset="-78"/>
                <a:cs typeface="Badr" panose="02000500000000000000" pitchFamily="2" charset="-78"/>
              </a:rPr>
              <a:t>اصطلاح تجزیه و تحلیل تصمیم، در سال ۱۹۶۴ توسط رونالد اِی هاوارد مطرح شد. یکی از کاربردهای درخت تصمیم گیری در مدیریت است. در بحث مدیریت ریسک پروژه ، درخت تصمیم به تحلیل‌ گر کمک می‌کند تا با در نظر گرفتن وقایع آینده، بهترین تصمیم‌ گیری را در زمان حال داشته باشد. بنابراین، خروجی اصلی مورد انتظار ما در بحث مدیریت ریسک ، تحلیل و ارزیابی منطقی ریسک است یعنی تمامی گزینه‌‌هایی را که می‌توان انتخاب کرد و همچنین ارزش انتظاری تمامی خروجی‌های ممکن (مانند میزان سود یا برگشت سرمایه) را نمایش دهد.</a:t>
            </a:r>
          </a:p>
          <a:p>
            <a:pPr marL="0" indent="0" algn="justLow" rtl="1">
              <a:buNone/>
            </a:pPr>
            <a:endParaRPr lang="fa-IR" dirty="0">
              <a:latin typeface="Badr" panose="02000500000000000000" pitchFamily="2" charset="-78"/>
              <a:cs typeface="Badr" panose="02000500000000000000" pitchFamily="2" charset="-78"/>
            </a:endParaRPr>
          </a:p>
          <a:p>
            <a:pPr marL="0" indent="0" algn="justLow" rtl="1">
              <a:buNone/>
            </a:pP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3111555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6877-F814-4249-BD57-68EBD5365C6E}"/>
              </a:ext>
            </a:extLst>
          </p:cNvPr>
          <p:cNvSpPr>
            <a:spLocks noGrp="1"/>
          </p:cNvSpPr>
          <p:nvPr>
            <p:ph type="title"/>
          </p:nvPr>
        </p:nvSpPr>
        <p:spPr/>
        <p:txBody>
          <a:bodyPr/>
          <a:lstStyle/>
          <a:p>
            <a:pPr algn="r" rtl="1"/>
            <a:r>
              <a:rPr lang="fa-IR" dirty="0"/>
              <a:t>کاربرد های درخت تصمیم - ادامه</a:t>
            </a:r>
            <a:endParaRPr lang="en-US" dirty="0"/>
          </a:p>
        </p:txBody>
      </p:sp>
      <p:sp>
        <p:nvSpPr>
          <p:cNvPr id="3" name="Content Placeholder 2">
            <a:extLst>
              <a:ext uri="{FF2B5EF4-FFF2-40B4-BE49-F238E27FC236}">
                <a16:creationId xmlns:a16="http://schemas.microsoft.com/office/drawing/2014/main" id="{F91BBEAF-CE5D-477E-A001-4BA8D4BA94CA}"/>
              </a:ext>
            </a:extLst>
          </p:cNvPr>
          <p:cNvSpPr>
            <a:spLocks noGrp="1"/>
          </p:cNvSpPr>
          <p:nvPr>
            <p:ph idx="1"/>
          </p:nvPr>
        </p:nvSpPr>
        <p:spPr/>
        <p:txBody>
          <a:bodyPr/>
          <a:lstStyle/>
          <a:p>
            <a:pPr algn="r" rtl="1"/>
            <a:r>
              <a:rPr lang="fa-IR" dirty="0"/>
              <a:t> </a:t>
            </a:r>
            <a:r>
              <a:rPr lang="fa-IR" sz="3200" b="1" dirty="0"/>
              <a:t>تعریف استاندارد</a:t>
            </a:r>
            <a:r>
              <a:rPr lang="en-US" sz="3200" b="1" dirty="0"/>
              <a:t>PMBOK </a:t>
            </a:r>
            <a:r>
              <a:rPr lang="fa-IR" sz="3200" b="1" dirty="0"/>
              <a:t> از درخت تصمیم</a:t>
            </a:r>
          </a:p>
          <a:p>
            <a:pPr marL="0" indent="0" algn="justLow" rtl="1">
              <a:buNone/>
            </a:pPr>
            <a:r>
              <a:rPr lang="en-US" sz="3200" dirty="0">
                <a:latin typeface="Badr" panose="02000500000000000000" pitchFamily="2" charset="-78"/>
                <a:cs typeface="Badr" panose="02000500000000000000" pitchFamily="2" charset="-78"/>
              </a:rPr>
              <a:t>PMBOK </a:t>
            </a:r>
            <a:r>
              <a:rPr lang="fa-IR" sz="3200" dirty="0">
                <a:latin typeface="Badr" panose="02000500000000000000" pitchFamily="2" charset="-78"/>
                <a:cs typeface="Badr" panose="02000500000000000000" pitchFamily="2" charset="-78"/>
              </a:rPr>
              <a:t>  درخت تصمیم را به عنوان نموداری تعریف می‌کند که تعاملات کلیدی بین تصمیم‌ ها و حوادث احتمالی مربوط به آن را به شکلی که تصمیم‌ گیرندگان  درک کنند به تصویر می‌‌کشد. درخت تصمیم‌ گیری یک دنباله‌‌ای از تصمیمات و نتایج مورد انتظار از اتخاذ این تصمیمات را  نشان می‌دهد. در جایی که احتمال رویدادها و مقادیر خروجی مشخص است، به‌عنوان مدل های کمی تصمیم گیری در فرآیند تصمیم‌ گیری مورد استفاده قرار می‌ گیرند.</a:t>
            </a:r>
            <a:endParaRPr lang="en-US" sz="3200"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348263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BA8B2-F220-4934-8042-3522E19BE8A7}"/>
              </a:ext>
            </a:extLst>
          </p:cNvPr>
          <p:cNvSpPr>
            <a:spLocks noGrp="1"/>
          </p:cNvSpPr>
          <p:nvPr>
            <p:ph type="title"/>
          </p:nvPr>
        </p:nvSpPr>
        <p:spPr/>
        <p:txBody>
          <a:bodyPr/>
          <a:lstStyle/>
          <a:p>
            <a:pPr algn="r" rtl="1"/>
            <a:r>
              <a:rPr lang="fa-IR" dirty="0"/>
              <a:t>کاربرد های درخت تصمیم - ادامه</a:t>
            </a:r>
            <a:endParaRPr lang="en-US" dirty="0"/>
          </a:p>
        </p:txBody>
      </p:sp>
      <p:sp>
        <p:nvSpPr>
          <p:cNvPr id="3" name="Content Placeholder 2">
            <a:extLst>
              <a:ext uri="{FF2B5EF4-FFF2-40B4-BE49-F238E27FC236}">
                <a16:creationId xmlns:a16="http://schemas.microsoft.com/office/drawing/2014/main" id="{5DB40D66-6244-4A72-A75F-F5D809B50841}"/>
              </a:ext>
            </a:extLst>
          </p:cNvPr>
          <p:cNvSpPr>
            <a:spLocks noGrp="1"/>
          </p:cNvSpPr>
          <p:nvPr>
            <p:ph idx="1"/>
          </p:nvPr>
        </p:nvSpPr>
        <p:spPr/>
        <p:txBody>
          <a:bodyPr>
            <a:normAutofit/>
          </a:bodyPr>
          <a:lstStyle/>
          <a:p>
            <a:pPr lvl="1" algn="r" rtl="1"/>
            <a:r>
              <a:rPr lang="fa-IR" sz="3200" b="1" dirty="0">
                <a:latin typeface="Badr" panose="02000500000000000000" pitchFamily="2" charset="-78"/>
                <a:cs typeface="Badr" panose="02000500000000000000" pitchFamily="2" charset="-78"/>
              </a:rPr>
              <a:t>ارزیابی فرصت های رشد آینده نگر</a:t>
            </a:r>
          </a:p>
          <a:p>
            <a:pPr lvl="1" algn="r" rtl="1"/>
            <a:r>
              <a:rPr lang="fa-IR" sz="3200" b="1" dirty="0">
                <a:latin typeface="Badr" panose="02000500000000000000" pitchFamily="2" charset="-78"/>
                <a:cs typeface="Badr" panose="02000500000000000000" pitchFamily="2" charset="-78"/>
              </a:rPr>
              <a:t>استفاده از داده های جمعیتی برای یافتن مشتریان احتمالی</a:t>
            </a:r>
          </a:p>
          <a:p>
            <a:pPr lvl="1" algn="r" rtl="1"/>
            <a:r>
              <a:rPr lang="fa-IR" sz="3200" b="1" dirty="0">
                <a:latin typeface="Badr" panose="02000500000000000000" pitchFamily="2" charset="-78"/>
                <a:cs typeface="Badr" panose="02000500000000000000" pitchFamily="2" charset="-78"/>
              </a:rPr>
              <a:t>به عنوان یک ابزار پشتیبانی در زمینه های مختلف کاری</a:t>
            </a:r>
          </a:p>
          <a:p>
            <a:pPr marL="457200" lvl="1" indent="0" algn="r" rtl="1">
              <a:buNone/>
            </a:pPr>
            <a:r>
              <a:rPr lang="fa-IR" sz="3200" b="1" dirty="0">
                <a:latin typeface="Badr" panose="02000500000000000000" pitchFamily="2" charset="-78"/>
                <a:cs typeface="Badr" panose="02000500000000000000" pitchFamily="2" charset="-78"/>
              </a:rPr>
              <a:t>…</a:t>
            </a:r>
          </a:p>
        </p:txBody>
      </p:sp>
    </p:spTree>
    <p:extLst>
      <p:ext uri="{BB962C8B-B14F-4D97-AF65-F5344CB8AC3E}">
        <p14:creationId xmlns:p14="http://schemas.microsoft.com/office/powerpoint/2010/main" val="125080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F7DF-19A0-4387-8AD5-3B5B5112B021}"/>
              </a:ext>
            </a:extLst>
          </p:cNvPr>
          <p:cNvSpPr>
            <a:spLocks noGrp="1"/>
          </p:cNvSpPr>
          <p:nvPr>
            <p:ph type="title"/>
          </p:nvPr>
        </p:nvSpPr>
        <p:spPr/>
        <p:txBody>
          <a:bodyPr/>
          <a:lstStyle/>
          <a:p>
            <a:pPr algn="r" rtl="1"/>
            <a:r>
              <a:rPr lang="fa-IR" dirty="0"/>
              <a:t>مقدمه</a:t>
            </a:r>
            <a:endParaRPr lang="en-US" dirty="0"/>
          </a:p>
        </p:txBody>
      </p:sp>
      <p:sp>
        <p:nvSpPr>
          <p:cNvPr id="3" name="Content Placeholder 2">
            <a:extLst>
              <a:ext uri="{FF2B5EF4-FFF2-40B4-BE49-F238E27FC236}">
                <a16:creationId xmlns:a16="http://schemas.microsoft.com/office/drawing/2014/main" id="{F9F37652-7B35-4474-A21C-3F1AEDDDFDFE}"/>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درک درست مفهوم طبقه بندی </a:t>
            </a:r>
          </a:p>
          <a:p>
            <a:pPr algn="justLow" rtl="1"/>
            <a:r>
              <a:rPr lang="fa-IR" dirty="0">
                <a:latin typeface="Badr" panose="02000500000000000000" pitchFamily="2" charset="-78"/>
                <a:cs typeface="Badr" panose="02000500000000000000" pitchFamily="2" charset="-78"/>
              </a:rPr>
              <a:t>فهمیدن روش های مختلف مانند </a:t>
            </a:r>
            <a:r>
              <a:rPr lang="en-US" dirty="0">
                <a:latin typeface="Badr" panose="02000500000000000000" pitchFamily="2" charset="-78"/>
                <a:cs typeface="Badr" panose="02000500000000000000" pitchFamily="2" charset="-78"/>
              </a:rPr>
              <a:t> KNN</a:t>
            </a:r>
            <a:r>
              <a:rPr lang="fa-IR" dirty="0">
                <a:latin typeface="Badr" panose="02000500000000000000" pitchFamily="2" charset="-78"/>
                <a:cs typeface="Badr" panose="02000500000000000000" pitchFamily="2" charset="-78"/>
              </a:rPr>
              <a:t>، </a:t>
            </a:r>
            <a:r>
              <a:rPr lang="en-US" dirty="0">
                <a:latin typeface="Badr" panose="02000500000000000000" pitchFamily="2" charset="-78"/>
                <a:cs typeface="Badr" panose="02000500000000000000" pitchFamily="2" charset="-78"/>
              </a:rPr>
              <a:t>Decision Trees</a:t>
            </a:r>
            <a:r>
              <a:rPr lang="fa-IR" dirty="0">
                <a:latin typeface="Badr" panose="02000500000000000000" pitchFamily="2" charset="-78"/>
                <a:cs typeface="Badr" panose="02000500000000000000" pitchFamily="2" charset="-78"/>
              </a:rPr>
              <a:t>، </a:t>
            </a:r>
            <a:r>
              <a:rPr lang="en-US" dirty="0">
                <a:latin typeface="Badr" panose="02000500000000000000" pitchFamily="2" charset="-78"/>
                <a:cs typeface="Badr" panose="02000500000000000000" pitchFamily="2" charset="-78"/>
              </a:rPr>
              <a:t>Logistic Regression</a:t>
            </a:r>
            <a:r>
              <a:rPr lang="fa-IR" dirty="0">
                <a:latin typeface="Badr" panose="02000500000000000000" pitchFamily="2" charset="-78"/>
                <a:cs typeface="Badr" panose="02000500000000000000" pitchFamily="2" charset="-78"/>
              </a:rPr>
              <a:t>، </a:t>
            </a:r>
            <a:r>
              <a:rPr lang="en-US" dirty="0">
                <a:latin typeface="Badr" panose="02000500000000000000" pitchFamily="2" charset="-78"/>
                <a:cs typeface="Badr" panose="02000500000000000000" pitchFamily="2" charset="-78"/>
              </a:rPr>
              <a:t>SVM</a:t>
            </a:r>
            <a:r>
              <a:rPr lang="fa-IR" dirty="0">
                <a:latin typeface="Badr" panose="02000500000000000000" pitchFamily="2" charset="-78"/>
                <a:cs typeface="Badr" panose="02000500000000000000" pitchFamily="2" charset="-78"/>
              </a:rPr>
              <a:t> </a:t>
            </a:r>
          </a:p>
          <a:p>
            <a:pPr algn="justLow" rtl="1"/>
            <a:r>
              <a:rPr lang="fa-IR" dirty="0">
                <a:latin typeface="Badr" panose="02000500000000000000" pitchFamily="2" charset="-78"/>
                <a:cs typeface="Badr" panose="02000500000000000000" pitchFamily="2" charset="-78"/>
              </a:rPr>
              <a:t>پیاده داده سازی این الگوریتم ها در دیتاست های مختلف ( در این بخش و تمامی بخش ها از دیتاست مربوط به شرکت </a:t>
            </a:r>
            <a:r>
              <a:rPr lang="en-US" dirty="0">
                <a:latin typeface="Badr" panose="02000500000000000000" pitchFamily="2" charset="-78"/>
                <a:cs typeface="Badr" panose="02000500000000000000" pitchFamily="2" charset="-78"/>
              </a:rPr>
              <a:t>IBM</a:t>
            </a:r>
            <a:r>
              <a:rPr lang="fa-IR" dirty="0">
                <a:latin typeface="Badr" panose="02000500000000000000" pitchFamily="2" charset="-78"/>
                <a:cs typeface="Badr" panose="02000500000000000000" pitchFamily="2" charset="-78"/>
              </a:rPr>
              <a:t> استفاده میکنیم.)</a:t>
            </a:r>
          </a:p>
          <a:p>
            <a:pPr algn="justLow" rtl="1"/>
            <a:r>
              <a:rPr lang="fa-IR" dirty="0">
                <a:latin typeface="Badr" panose="02000500000000000000" pitchFamily="2" charset="-78"/>
                <a:cs typeface="Badr" panose="02000500000000000000" pitchFamily="2" charset="-78"/>
              </a:rPr>
              <a:t>ارزیابی الگوریتم ها</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972558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3322-1941-4EB2-B706-A9E2D5167F34}"/>
              </a:ext>
            </a:extLst>
          </p:cNvPr>
          <p:cNvSpPr>
            <a:spLocks noGrp="1"/>
          </p:cNvSpPr>
          <p:nvPr>
            <p:ph type="title"/>
          </p:nvPr>
        </p:nvSpPr>
        <p:spPr/>
        <p:txBody>
          <a:bodyPr/>
          <a:lstStyle/>
          <a:p>
            <a:pPr algn="r" rtl="1"/>
            <a:r>
              <a:rPr lang="fa-IR" dirty="0"/>
              <a:t>مزایا و معایب درخت تصمیم</a:t>
            </a:r>
            <a:endParaRPr lang="en-US" dirty="0"/>
          </a:p>
        </p:txBody>
      </p:sp>
      <p:sp>
        <p:nvSpPr>
          <p:cNvPr id="3" name="Content Placeholder 2">
            <a:extLst>
              <a:ext uri="{FF2B5EF4-FFF2-40B4-BE49-F238E27FC236}">
                <a16:creationId xmlns:a16="http://schemas.microsoft.com/office/drawing/2014/main" id="{2D21DF5A-72C4-4FEA-80D9-E18B2EB85FFB}"/>
              </a:ext>
            </a:extLst>
          </p:cNvPr>
          <p:cNvSpPr>
            <a:spLocks noGrp="1"/>
          </p:cNvSpPr>
          <p:nvPr>
            <p:ph idx="1"/>
          </p:nvPr>
        </p:nvSpPr>
        <p:spPr/>
        <p:txBody>
          <a:bodyPr>
            <a:normAutofit/>
          </a:bodyPr>
          <a:lstStyle/>
          <a:p>
            <a:pPr algn="r" rtl="1"/>
            <a:r>
              <a:rPr lang="fa-IR" sz="3200" dirty="0">
                <a:latin typeface="Badr" panose="02000500000000000000" pitchFamily="2" charset="-78"/>
                <a:cs typeface="Badr" panose="02000500000000000000" pitchFamily="2" charset="-78"/>
              </a:rPr>
              <a:t>مزایا :</a:t>
            </a:r>
          </a:p>
          <a:p>
            <a:pPr marL="514350" indent="-514350" algn="r" rtl="1">
              <a:buFont typeface="+mj-lt"/>
              <a:buAutoNum type="arabicPeriod"/>
            </a:pPr>
            <a:r>
              <a:rPr lang="fa-IR" sz="3200" dirty="0">
                <a:latin typeface="Badr" panose="02000500000000000000" pitchFamily="2" charset="-78"/>
                <a:cs typeface="Badr" panose="02000500000000000000" pitchFamily="2" charset="-78"/>
              </a:rPr>
              <a:t>برای فهمیدن بسیار آسان است به دلیل آنکه از یک فرایند مشابه که انسان برای تصمیم گیری در زندگی واقعی خود استفاده میکند، پیروی میکند.</a:t>
            </a:r>
          </a:p>
          <a:p>
            <a:pPr marL="514350" indent="-514350" algn="r" rtl="1">
              <a:buFont typeface="+mj-lt"/>
              <a:buAutoNum type="arabicPeriod"/>
            </a:pPr>
            <a:r>
              <a:rPr lang="fa-IR" sz="3200" dirty="0">
                <a:latin typeface="Badr" panose="02000500000000000000" pitchFamily="2" charset="-78"/>
                <a:cs typeface="Badr" panose="02000500000000000000" pitchFamily="2" charset="-78"/>
              </a:rPr>
              <a:t>میتواند برای حل مسائل تصمیم محور بسیار کارا باشد.</a:t>
            </a:r>
          </a:p>
          <a:p>
            <a:pPr marL="514350" indent="-514350" algn="r" rtl="1">
              <a:buFont typeface="+mj-lt"/>
              <a:buAutoNum type="arabicPeriod"/>
            </a:pPr>
            <a:r>
              <a:rPr lang="fa-IR" sz="3200" dirty="0">
                <a:latin typeface="Badr" panose="02000500000000000000" pitchFamily="2" charset="-78"/>
                <a:cs typeface="Badr" panose="02000500000000000000" pitchFamily="2" charset="-78"/>
              </a:rPr>
              <a:t>برای در نظر گرفتن به تمامی خروجی های احتمالی یک مسئله به ما کمک میکند.</a:t>
            </a:r>
          </a:p>
          <a:p>
            <a:pPr marL="514350" indent="-514350" algn="r" rtl="1">
              <a:buFont typeface="+mj-lt"/>
              <a:buAutoNum type="arabicPeriod"/>
            </a:pPr>
            <a:r>
              <a:rPr lang="fa-IR" sz="3200" dirty="0">
                <a:latin typeface="Badr" panose="02000500000000000000" pitchFamily="2" charset="-78"/>
                <a:cs typeface="Badr" panose="02000500000000000000" pitchFamily="2" charset="-78"/>
              </a:rPr>
              <a:t>نیاز کمتری به پاکسازی داده در مقایسه با سایر الگوریتم ها دارد.</a:t>
            </a:r>
          </a:p>
          <a:p>
            <a:pPr marL="514350" indent="-514350" algn="r" rtl="1">
              <a:buFont typeface="+mj-lt"/>
              <a:buAutoNum type="arabicPeriod"/>
            </a:pPr>
            <a:endParaRPr lang="en-US" sz="3200"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1506279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A23D-C44E-4260-867D-0A1AA353C8FD}"/>
              </a:ext>
            </a:extLst>
          </p:cNvPr>
          <p:cNvSpPr>
            <a:spLocks noGrp="1"/>
          </p:cNvSpPr>
          <p:nvPr>
            <p:ph type="title"/>
          </p:nvPr>
        </p:nvSpPr>
        <p:spPr/>
        <p:txBody>
          <a:bodyPr/>
          <a:lstStyle/>
          <a:p>
            <a:pPr algn="r" rtl="1"/>
            <a:r>
              <a:rPr lang="fa-IR" dirty="0"/>
              <a:t>مزایا و معایب درخت تصمیم</a:t>
            </a:r>
            <a:endParaRPr lang="en-US" dirty="0"/>
          </a:p>
        </p:txBody>
      </p:sp>
      <p:sp>
        <p:nvSpPr>
          <p:cNvPr id="3" name="Content Placeholder 2">
            <a:extLst>
              <a:ext uri="{FF2B5EF4-FFF2-40B4-BE49-F238E27FC236}">
                <a16:creationId xmlns:a16="http://schemas.microsoft.com/office/drawing/2014/main" id="{FF43EE12-8BB9-43AE-8516-3297AB0B5EE5}"/>
              </a:ext>
            </a:extLst>
          </p:cNvPr>
          <p:cNvSpPr>
            <a:spLocks noGrp="1"/>
          </p:cNvSpPr>
          <p:nvPr>
            <p:ph idx="1"/>
          </p:nvPr>
        </p:nvSpPr>
        <p:spPr/>
        <p:txBody>
          <a:bodyPr>
            <a:normAutofit/>
          </a:bodyPr>
          <a:lstStyle/>
          <a:p>
            <a:pPr algn="r" rtl="1"/>
            <a:r>
              <a:rPr lang="fa-IR" sz="3200" dirty="0">
                <a:latin typeface="Badr" panose="02000500000000000000" pitchFamily="2" charset="-78"/>
                <a:cs typeface="Badr" panose="02000500000000000000" pitchFamily="2" charset="-78"/>
              </a:rPr>
              <a:t>معایب : </a:t>
            </a:r>
          </a:p>
          <a:p>
            <a:pPr marL="514350" indent="-514350" algn="r" rtl="1">
              <a:buFont typeface="+mj-lt"/>
              <a:buAutoNum type="arabicPeriod"/>
            </a:pPr>
            <a:r>
              <a:rPr lang="fa-IR" sz="3200" dirty="0">
                <a:latin typeface="Badr" panose="02000500000000000000" pitchFamily="2" charset="-78"/>
                <a:cs typeface="Badr" panose="02000500000000000000" pitchFamily="2" charset="-78"/>
              </a:rPr>
              <a:t>درخت تصمیم شامل لایه های زیاد است، که این لایه های زیاد باعث پیچیدگی زیاد میشود.</a:t>
            </a:r>
          </a:p>
          <a:p>
            <a:pPr marL="514350" indent="-514350" algn="r" rtl="1">
              <a:buFont typeface="+mj-lt"/>
              <a:buAutoNum type="arabicPeriod"/>
            </a:pPr>
            <a:r>
              <a:rPr lang="fa-IR" sz="3200" dirty="0">
                <a:latin typeface="Badr" panose="02000500000000000000" pitchFamily="2" charset="-78"/>
                <a:cs typeface="Badr" panose="02000500000000000000" pitchFamily="2" charset="-78"/>
              </a:rPr>
              <a:t>ممکن است ما را دچار معضل </a:t>
            </a:r>
            <a:r>
              <a:rPr lang="en-US" sz="3200" dirty="0">
                <a:latin typeface="Badr" panose="02000500000000000000" pitchFamily="2" charset="-78"/>
                <a:cs typeface="Badr" panose="02000500000000000000" pitchFamily="2" charset="-78"/>
              </a:rPr>
              <a:t>overfitting</a:t>
            </a:r>
            <a:r>
              <a:rPr lang="fa-IR" sz="3200" dirty="0">
                <a:latin typeface="Badr" panose="02000500000000000000" pitchFamily="2" charset="-78"/>
                <a:cs typeface="Badr" panose="02000500000000000000" pitchFamily="2" charset="-78"/>
              </a:rPr>
              <a:t> کند. البته برای حل این مشکل میتوانیم از الگوریتم جنگل تصادفی (</a:t>
            </a:r>
            <a:r>
              <a:rPr lang="en-US" sz="3200" dirty="0">
                <a:latin typeface="Badr" panose="02000500000000000000" pitchFamily="2" charset="-78"/>
                <a:cs typeface="Badr" panose="02000500000000000000" pitchFamily="2" charset="-78"/>
              </a:rPr>
              <a:t>Random Forest algorithm</a:t>
            </a:r>
            <a:r>
              <a:rPr lang="fa-IR" sz="3200" dirty="0">
                <a:latin typeface="Badr" panose="02000500000000000000" pitchFamily="2" charset="-78"/>
                <a:cs typeface="Badr" panose="02000500000000000000" pitchFamily="2" charset="-78"/>
              </a:rPr>
              <a:t>) استفاده کرد.</a:t>
            </a:r>
          </a:p>
          <a:p>
            <a:pPr marL="514350" indent="-514350" algn="r" rtl="1">
              <a:buFont typeface="+mj-lt"/>
              <a:buAutoNum type="arabicPeriod"/>
            </a:pPr>
            <a:r>
              <a:rPr lang="fa-IR" sz="3200" dirty="0">
                <a:latin typeface="Badr" panose="02000500000000000000" pitchFamily="2" charset="-78"/>
                <a:cs typeface="Badr" panose="02000500000000000000" pitchFamily="2" charset="-78"/>
              </a:rPr>
              <a:t>برای کلاس های با برچسب زیاد، پیچیدگی زمانی الگوریتم به شدت بالا است. </a:t>
            </a:r>
            <a:endParaRPr lang="en-US" sz="3200"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019800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1F54-4EE0-4C90-B801-CE11CAF1023A}"/>
              </a:ext>
            </a:extLst>
          </p:cNvPr>
          <p:cNvSpPr>
            <a:spLocks noGrp="1"/>
          </p:cNvSpPr>
          <p:nvPr>
            <p:ph type="title"/>
          </p:nvPr>
        </p:nvSpPr>
        <p:spPr/>
        <p:txBody>
          <a:bodyPr/>
          <a:lstStyle/>
          <a:p>
            <a:pPr algn="r" rtl="1"/>
            <a:r>
              <a:rPr lang="fa-IR" dirty="0"/>
              <a:t>انواع درخت تصمیم</a:t>
            </a:r>
            <a:endParaRPr lang="en-US" dirty="0"/>
          </a:p>
        </p:txBody>
      </p:sp>
      <p:sp>
        <p:nvSpPr>
          <p:cNvPr id="3" name="Content Placeholder 2">
            <a:extLst>
              <a:ext uri="{FF2B5EF4-FFF2-40B4-BE49-F238E27FC236}">
                <a16:creationId xmlns:a16="http://schemas.microsoft.com/office/drawing/2014/main" id="{FF2070B5-842C-46F7-8EF1-F69B0BBF3FDD}"/>
              </a:ext>
            </a:extLst>
          </p:cNvPr>
          <p:cNvSpPr>
            <a:spLocks noGrp="1"/>
          </p:cNvSpPr>
          <p:nvPr>
            <p:ph idx="1"/>
          </p:nvPr>
        </p:nvSpPr>
        <p:spPr/>
        <p:txBody>
          <a:bodyPr/>
          <a:lstStyle/>
          <a:p>
            <a:pPr algn="l"/>
            <a:r>
              <a:rPr lang="en-US" dirty="0"/>
              <a:t>ID3 ( Iterative </a:t>
            </a:r>
            <a:r>
              <a:rPr lang="en-US" dirty="0" err="1"/>
              <a:t>Dichotomiser</a:t>
            </a:r>
            <a:r>
              <a:rPr lang="en-US" dirty="0"/>
              <a:t> 3 )</a:t>
            </a:r>
          </a:p>
          <a:p>
            <a:pPr algn="l"/>
            <a:r>
              <a:rPr lang="en-US" dirty="0"/>
              <a:t>ID 4.5 ( Successor of ID3 )</a:t>
            </a:r>
          </a:p>
          <a:p>
            <a:pPr algn="l"/>
            <a:r>
              <a:rPr lang="en-US" dirty="0"/>
              <a:t>CART ( Classification and Regression Tree )</a:t>
            </a:r>
          </a:p>
          <a:p>
            <a:pPr algn="l"/>
            <a:r>
              <a:rPr lang="en-US" dirty="0"/>
              <a:t>CHAID ( Chi-squared Automatic Interaction Detector )</a:t>
            </a:r>
          </a:p>
          <a:p>
            <a:pPr algn="l"/>
            <a:r>
              <a:rPr lang="en-US" dirty="0"/>
              <a:t>…</a:t>
            </a:r>
          </a:p>
          <a:p>
            <a:pPr algn="l"/>
            <a:endParaRPr lang="en-US" dirty="0"/>
          </a:p>
        </p:txBody>
      </p:sp>
    </p:spTree>
    <p:extLst>
      <p:ext uri="{BB962C8B-B14F-4D97-AF65-F5344CB8AC3E}">
        <p14:creationId xmlns:p14="http://schemas.microsoft.com/office/powerpoint/2010/main" val="1320307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A435-AD8E-46AE-BC76-96F4E33C447D}"/>
              </a:ext>
            </a:extLst>
          </p:cNvPr>
          <p:cNvSpPr>
            <a:spLocks noGrp="1"/>
          </p:cNvSpPr>
          <p:nvPr>
            <p:ph type="title"/>
          </p:nvPr>
        </p:nvSpPr>
        <p:spPr/>
        <p:txBody>
          <a:bodyPr/>
          <a:lstStyle/>
          <a:p>
            <a:pPr algn="r" rtl="1"/>
            <a:r>
              <a:rPr lang="fa-IR" dirty="0"/>
              <a:t>منابع</a:t>
            </a:r>
            <a:endParaRPr lang="en-US" dirty="0"/>
          </a:p>
        </p:txBody>
      </p:sp>
      <p:sp>
        <p:nvSpPr>
          <p:cNvPr id="3" name="Content Placeholder 2">
            <a:extLst>
              <a:ext uri="{FF2B5EF4-FFF2-40B4-BE49-F238E27FC236}">
                <a16:creationId xmlns:a16="http://schemas.microsoft.com/office/drawing/2014/main" id="{40F7613E-87D0-455A-8263-D7EEBD574691}"/>
              </a:ext>
            </a:extLst>
          </p:cNvPr>
          <p:cNvSpPr>
            <a:spLocks noGrp="1"/>
          </p:cNvSpPr>
          <p:nvPr>
            <p:ph idx="1"/>
          </p:nvPr>
        </p:nvSpPr>
        <p:spPr/>
        <p:txBody>
          <a:bodyPr/>
          <a:lstStyle/>
          <a:p>
            <a:r>
              <a:rPr lang="en-US" dirty="0"/>
              <a:t>Chapman, Hall . (2010).”Data Mining with R Learning with Case Studies” , Luis </a:t>
            </a:r>
            <a:r>
              <a:rPr lang="en-US" dirty="0" err="1"/>
              <a:t>Torgo</a:t>
            </a:r>
            <a:r>
              <a:rPr lang="en-US" dirty="0"/>
              <a:t>. LIACC-FEP , University of Porto. R. Campo Alegre, 823 – 4150.</a:t>
            </a:r>
          </a:p>
          <a:p>
            <a:r>
              <a:rPr lang="en-US" dirty="0"/>
              <a:t>Han, Jiawei ., </a:t>
            </a:r>
            <a:r>
              <a:rPr lang="en-US" dirty="0" err="1"/>
              <a:t>Kamber</a:t>
            </a:r>
            <a:r>
              <a:rPr lang="en-US" dirty="0"/>
              <a:t>, Micheline. (2006). “Data Mining: Concepts and Techniques”, Morgan Kaufmann Publishers,</a:t>
            </a:r>
            <a:endParaRPr lang="fa-IR" dirty="0"/>
          </a:p>
          <a:p>
            <a:r>
              <a:rPr lang="en-US" dirty="0">
                <a:hlinkClick r:id="rId2"/>
              </a:rPr>
              <a:t>https://corporatefinanceinstitute.com/resources/knowledge/other/decision-tree/</a:t>
            </a:r>
            <a:endParaRPr lang="fa-IR" dirty="0"/>
          </a:p>
          <a:p>
            <a:r>
              <a:rPr lang="en-US" dirty="0">
                <a:hlinkClick r:id="rId3"/>
              </a:rPr>
              <a:t>https://www.datascienceprophet.com/understanding-the-mathematics-behind-the-decision-tree-algorithm-part-i/</a:t>
            </a:r>
            <a:endParaRPr lang="fa-IR" dirty="0"/>
          </a:p>
          <a:p>
            <a:endParaRPr lang="en-US" dirty="0"/>
          </a:p>
        </p:txBody>
      </p:sp>
    </p:spTree>
    <p:extLst>
      <p:ext uri="{BB962C8B-B14F-4D97-AF65-F5344CB8AC3E}">
        <p14:creationId xmlns:p14="http://schemas.microsoft.com/office/powerpoint/2010/main" val="206648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CF98-A674-4A70-8EFC-52A7524BECDF}"/>
              </a:ext>
            </a:extLst>
          </p:cNvPr>
          <p:cNvSpPr>
            <a:spLocks noGrp="1"/>
          </p:cNvSpPr>
          <p:nvPr>
            <p:ph type="title"/>
          </p:nvPr>
        </p:nvSpPr>
        <p:spPr/>
        <p:txBody>
          <a:bodyPr/>
          <a:lstStyle/>
          <a:p>
            <a:pPr algn="r" rtl="1"/>
            <a:r>
              <a:rPr lang="fa-IR" dirty="0"/>
              <a:t>مقدمه</a:t>
            </a:r>
            <a:endParaRPr lang="en-US" dirty="0"/>
          </a:p>
        </p:txBody>
      </p:sp>
      <p:sp>
        <p:nvSpPr>
          <p:cNvPr id="3" name="Content Placeholder 2">
            <a:extLst>
              <a:ext uri="{FF2B5EF4-FFF2-40B4-BE49-F238E27FC236}">
                <a16:creationId xmlns:a16="http://schemas.microsoft.com/office/drawing/2014/main" id="{893A5CF0-6BAF-43C3-80F9-76C0EF80C5C6}"/>
              </a:ext>
            </a:extLst>
          </p:cNvPr>
          <p:cNvSpPr>
            <a:spLocks noGrp="1"/>
          </p:cNvSpPr>
          <p:nvPr>
            <p:ph idx="1"/>
          </p:nvPr>
        </p:nvSpPr>
        <p:spPr/>
        <p:txBody>
          <a:bodyPr>
            <a:normAutofit lnSpcReduction="10000"/>
          </a:bodyPr>
          <a:lstStyle/>
          <a:p>
            <a:pPr marL="0" indent="0" algn="justLow" rtl="1">
              <a:buNone/>
            </a:pPr>
            <a:r>
              <a:rPr lang="fa-IR" dirty="0">
                <a:latin typeface="Badr" panose="02000500000000000000" pitchFamily="2" charset="-78"/>
                <a:cs typeface="Badr" panose="02000500000000000000" pitchFamily="2" charset="-78"/>
              </a:rPr>
              <a:t>دسته بندی </a:t>
            </a:r>
          </a:p>
          <a:p>
            <a:pPr algn="justLow" rtl="1"/>
            <a:r>
              <a:rPr lang="fa-IR" dirty="0">
                <a:latin typeface="Badr" panose="02000500000000000000" pitchFamily="2" charset="-78"/>
                <a:cs typeface="Badr" panose="02000500000000000000" pitchFamily="2" charset="-78"/>
              </a:rPr>
              <a:t>یک روش یادگیری </a:t>
            </a:r>
            <a:r>
              <a:rPr lang="fa-IR" dirty="0">
                <a:solidFill>
                  <a:srgbClr val="FF0000"/>
                </a:solidFill>
                <a:latin typeface="Badr" panose="02000500000000000000" pitchFamily="2" charset="-78"/>
                <a:cs typeface="Badr" panose="02000500000000000000" pitchFamily="2" charset="-78"/>
              </a:rPr>
              <a:t>نظارت شده </a:t>
            </a:r>
            <a:r>
              <a:rPr lang="fa-IR" dirty="0">
                <a:latin typeface="Badr" panose="02000500000000000000" pitchFamily="2" charset="-78"/>
                <a:cs typeface="Badr" panose="02000500000000000000" pitchFamily="2" charset="-78"/>
              </a:rPr>
              <a:t>است. </a:t>
            </a:r>
          </a:p>
          <a:p>
            <a:pPr marL="0" indent="0" algn="justLow" rtl="1">
              <a:buNone/>
            </a:pPr>
            <a:r>
              <a:rPr lang="fa-IR" dirty="0">
                <a:latin typeface="Badr" panose="02000500000000000000" pitchFamily="2" charset="-78"/>
                <a:cs typeface="Badr" panose="02000500000000000000" pitchFamily="2" charset="-78"/>
              </a:rPr>
              <a:t>یادآوری میکنیم که </a:t>
            </a:r>
            <a:r>
              <a:rPr lang="fa-IR" b="0" i="0" dirty="0">
                <a:solidFill>
                  <a:srgbClr val="000000"/>
                </a:solidFill>
                <a:effectLst/>
                <a:latin typeface="Badr" panose="02000500000000000000" pitchFamily="2" charset="-78"/>
                <a:cs typeface="Badr" panose="02000500000000000000" pitchFamily="2" charset="-78"/>
              </a:rPr>
              <a:t>منظور از یادگیری با نظارت</a:t>
            </a:r>
            <a:r>
              <a:rPr lang="en-US" b="0" i="0" dirty="0">
                <a:solidFill>
                  <a:srgbClr val="000000"/>
                </a:solidFill>
                <a:effectLst/>
                <a:latin typeface="Badr" panose="02000500000000000000" pitchFamily="2" charset="-78"/>
                <a:cs typeface="Badr" panose="02000500000000000000" pitchFamily="2" charset="-78"/>
              </a:rPr>
              <a:t>Supervised learning) </a:t>
            </a:r>
            <a:r>
              <a:rPr lang="fa-IR" b="0" i="0" dirty="0">
                <a:solidFill>
                  <a:srgbClr val="000000"/>
                </a:solidFill>
                <a:effectLst/>
                <a:latin typeface="Badr" panose="02000500000000000000" pitchFamily="2" charset="-78"/>
                <a:cs typeface="Badr" panose="02000500000000000000" pitchFamily="2" charset="-78"/>
              </a:rPr>
              <a:t>) یا یادگیری نظارت شده این است که به الگوریتم داده‌هایی را می‌دهیم که بعنوان پاسخ‌های صحیح در نظر گرفته می‌شوند.</a:t>
            </a:r>
          </a:p>
          <a:p>
            <a:pPr algn="justLow" rtl="1"/>
            <a:r>
              <a:rPr lang="fa-IR" dirty="0">
                <a:solidFill>
                  <a:srgbClr val="000000"/>
                </a:solidFill>
                <a:latin typeface="Badr" panose="02000500000000000000" pitchFamily="2" charset="-78"/>
                <a:cs typeface="Badr" panose="02000500000000000000" pitchFamily="2" charset="-78"/>
              </a:rPr>
              <a:t>اشیا میباست حتما در یکی از کلاس ها قرار داده شود.</a:t>
            </a:r>
          </a:p>
          <a:p>
            <a:pPr algn="justLow" rtl="1"/>
            <a:r>
              <a:rPr lang="fa-IR" dirty="0">
                <a:solidFill>
                  <a:srgbClr val="000000"/>
                </a:solidFill>
                <a:latin typeface="Badr" panose="02000500000000000000" pitchFamily="2" charset="-78"/>
                <a:cs typeface="Badr" panose="02000500000000000000" pitchFamily="2" charset="-78"/>
              </a:rPr>
              <a:t>دو مقداره یا چند کلاسه (</a:t>
            </a:r>
            <a:r>
              <a:rPr lang="en-US" dirty="0">
                <a:solidFill>
                  <a:srgbClr val="000000"/>
                </a:solidFill>
                <a:latin typeface="Badr" panose="02000500000000000000" pitchFamily="2" charset="-78"/>
                <a:cs typeface="Badr" panose="02000500000000000000" pitchFamily="2" charset="-78"/>
              </a:rPr>
              <a:t>Multi Class</a:t>
            </a:r>
            <a:r>
              <a:rPr lang="fa-IR" dirty="0">
                <a:solidFill>
                  <a:srgbClr val="000000"/>
                </a:solidFill>
                <a:latin typeface="Badr" panose="02000500000000000000" pitchFamily="2" charset="-78"/>
                <a:cs typeface="Badr" panose="02000500000000000000" pitchFamily="2" charset="-78"/>
              </a:rPr>
              <a:t>)</a:t>
            </a:r>
            <a:endParaRPr lang="en-US" dirty="0">
              <a:solidFill>
                <a:srgbClr val="000000"/>
              </a:solidFill>
              <a:latin typeface="Badr" panose="02000500000000000000" pitchFamily="2" charset="-78"/>
              <a:cs typeface="Badr" panose="02000500000000000000" pitchFamily="2" charset="-78"/>
            </a:endParaRPr>
          </a:p>
          <a:p>
            <a:pPr marL="0" indent="0" algn="justLow" rtl="1">
              <a:buNone/>
            </a:pPr>
            <a:r>
              <a:rPr lang="fa-IR" dirty="0">
                <a:solidFill>
                  <a:srgbClr val="000000"/>
                </a:solidFill>
                <a:latin typeface="Badr" panose="02000500000000000000" pitchFamily="2" charset="-78"/>
                <a:cs typeface="Badr" panose="02000500000000000000" pitchFamily="2" charset="-78"/>
              </a:rPr>
              <a:t>مثال: اینکه آیا کیان دانشجوی خوبی است یا خیر یک دسته بندی دو مقداره (</a:t>
            </a:r>
            <a:r>
              <a:rPr lang="en-US" dirty="0">
                <a:solidFill>
                  <a:srgbClr val="000000"/>
                </a:solidFill>
                <a:latin typeface="Badr" panose="02000500000000000000" pitchFamily="2" charset="-78"/>
                <a:cs typeface="Badr" panose="02000500000000000000" pitchFamily="2" charset="-78"/>
              </a:rPr>
              <a:t>Binary</a:t>
            </a:r>
            <a:r>
              <a:rPr lang="fa-IR" dirty="0">
                <a:solidFill>
                  <a:srgbClr val="000000"/>
                </a:solidFill>
                <a:latin typeface="Badr" panose="02000500000000000000" pitchFamily="2" charset="-78"/>
                <a:cs typeface="Badr" panose="02000500000000000000" pitchFamily="2" charset="-78"/>
              </a:rPr>
              <a:t>) است. اما آیا عکس داده شده شبیه به کدام یک از حروف الفبا میباشد مربوط به دسته بندی چند کلاسه میباشد. </a:t>
            </a:r>
          </a:p>
        </p:txBody>
      </p:sp>
    </p:spTree>
    <p:extLst>
      <p:ext uri="{BB962C8B-B14F-4D97-AF65-F5344CB8AC3E}">
        <p14:creationId xmlns:p14="http://schemas.microsoft.com/office/powerpoint/2010/main" val="212759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6AD1-2191-4204-9EC6-1198CB4376F2}"/>
              </a:ext>
            </a:extLst>
          </p:cNvPr>
          <p:cNvSpPr>
            <a:spLocks noGrp="1"/>
          </p:cNvSpPr>
          <p:nvPr>
            <p:ph type="title"/>
          </p:nvPr>
        </p:nvSpPr>
        <p:spPr/>
        <p:txBody>
          <a:bodyPr/>
          <a:lstStyle/>
          <a:p>
            <a:pPr algn="r" rtl="1"/>
            <a:r>
              <a:rPr lang="fa-IR" dirty="0"/>
              <a:t>دسته بندی -- مثال</a:t>
            </a:r>
            <a:endParaRPr lang="en-US" dirty="0"/>
          </a:p>
        </p:txBody>
      </p:sp>
      <p:sp>
        <p:nvSpPr>
          <p:cNvPr id="3" name="Content Placeholder 2">
            <a:extLst>
              <a:ext uri="{FF2B5EF4-FFF2-40B4-BE49-F238E27FC236}">
                <a16:creationId xmlns:a16="http://schemas.microsoft.com/office/drawing/2014/main" id="{593F4CB8-11A1-4E72-95A1-D8A3422D1CEC}"/>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فرض کنید که شما رئیس یک بانک هستید و میخواهید مشتریان خودتان را به سه دسته :</a:t>
            </a:r>
          </a:p>
          <a:p>
            <a:pPr marL="514350" indent="-514350" algn="justLow" rtl="1">
              <a:buFont typeface="+mj-lt"/>
              <a:buAutoNum type="arabicPeriod"/>
            </a:pPr>
            <a:r>
              <a:rPr lang="fa-IR" dirty="0">
                <a:latin typeface="Badr" panose="02000500000000000000" pitchFamily="2" charset="-78"/>
                <a:cs typeface="Badr" panose="02000500000000000000" pitchFamily="2" charset="-78"/>
              </a:rPr>
              <a:t>مشتریان خوشحساب </a:t>
            </a:r>
          </a:p>
          <a:p>
            <a:pPr marL="514350" indent="-514350" algn="justLow" rtl="1">
              <a:buFont typeface="+mj-lt"/>
              <a:buAutoNum type="arabicPeriod"/>
            </a:pPr>
            <a:r>
              <a:rPr lang="fa-IR" dirty="0">
                <a:latin typeface="Badr" panose="02000500000000000000" pitchFamily="2" charset="-78"/>
                <a:cs typeface="Badr" panose="02000500000000000000" pitchFamily="2" charset="-78"/>
              </a:rPr>
              <a:t>مشتریان معمولی</a:t>
            </a:r>
          </a:p>
          <a:p>
            <a:pPr marL="514350" indent="-514350" algn="justLow" rtl="1">
              <a:buFont typeface="+mj-lt"/>
              <a:buAutoNum type="arabicPeriod"/>
            </a:pPr>
            <a:r>
              <a:rPr lang="fa-IR" dirty="0">
                <a:latin typeface="Badr" panose="02000500000000000000" pitchFamily="2" charset="-78"/>
                <a:cs typeface="Badr" panose="02000500000000000000" pitchFamily="2" charset="-78"/>
              </a:rPr>
              <a:t>مشتریان بدحساب</a:t>
            </a:r>
          </a:p>
          <a:p>
            <a:pPr marL="0" indent="0" algn="justLow" rtl="1">
              <a:buNone/>
            </a:pPr>
            <a:r>
              <a:rPr lang="fa-IR" dirty="0">
                <a:latin typeface="Badr" panose="02000500000000000000" pitchFamily="2" charset="-78"/>
                <a:cs typeface="Badr" panose="02000500000000000000" pitchFamily="2" charset="-78"/>
              </a:rPr>
              <a:t>تقسیم کنید. وقتی مشتری وارد بانک شما شد احتمالا اگر در دسته اول قرار داشت خیلی او را تحویل بگیرید و نوبت سفارشی برای او قرار دهید و یا اگر با دسته سوم از مشتریان مواجه شدید از دادن وام مجدد به این دسته از مشتریان صرف نظر کنید. </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447564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80B8-AB59-4C9A-A8B3-374E5790F049}"/>
              </a:ext>
            </a:extLst>
          </p:cNvPr>
          <p:cNvSpPr>
            <a:spLocks noGrp="1"/>
          </p:cNvSpPr>
          <p:nvPr>
            <p:ph type="title"/>
          </p:nvPr>
        </p:nvSpPr>
        <p:spPr/>
        <p:txBody>
          <a:bodyPr/>
          <a:lstStyle/>
          <a:p>
            <a:pPr algn="r" rtl="1"/>
            <a:r>
              <a:rPr lang="fa-IR" dirty="0"/>
              <a:t>دسته بندی -- مثال</a:t>
            </a:r>
            <a:endParaRPr lang="en-US" dirty="0"/>
          </a:p>
        </p:txBody>
      </p:sp>
      <p:sp>
        <p:nvSpPr>
          <p:cNvPr id="3" name="Content Placeholder 2">
            <a:extLst>
              <a:ext uri="{FF2B5EF4-FFF2-40B4-BE49-F238E27FC236}">
                <a16:creationId xmlns:a16="http://schemas.microsoft.com/office/drawing/2014/main" id="{FF602C5D-9E55-483D-8A7B-111FA7C58981}"/>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یا در نظر بگیرید شما به عنوان مسئول حفظ مشتریان یک شرکت هستید و میخواهید ببینید که کدام مشتریان از خدمات گرفته شده راضی نیستند و احتمالا سال آینده دیگر به مشتری شرکت نخواهند بود. در صورت شناسایی (مشتری راضی / مشتری ناراضی) احتمالا شما میتوانید با دادن تخفیف مناسب به مشتریان ناراضی از دست دادن این مشتریان جلوگیری کنید. </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72107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D7788-02CB-4F90-9573-1AD53977A7D3}"/>
              </a:ext>
            </a:extLst>
          </p:cNvPr>
          <p:cNvSpPr>
            <a:spLocks noGrp="1"/>
          </p:cNvSpPr>
          <p:nvPr>
            <p:ph type="title"/>
          </p:nvPr>
        </p:nvSpPr>
        <p:spPr/>
        <p:txBody>
          <a:bodyPr/>
          <a:lstStyle/>
          <a:p>
            <a:pPr algn="r" rtl="1"/>
            <a:r>
              <a:rPr lang="fa-IR" dirty="0"/>
              <a:t>دسته بندی -- مثال</a:t>
            </a:r>
            <a:endParaRPr lang="en-US" dirty="0"/>
          </a:p>
        </p:txBody>
      </p:sp>
      <p:sp>
        <p:nvSpPr>
          <p:cNvPr id="3" name="Content Placeholder 2">
            <a:extLst>
              <a:ext uri="{FF2B5EF4-FFF2-40B4-BE49-F238E27FC236}">
                <a16:creationId xmlns:a16="http://schemas.microsoft.com/office/drawing/2014/main" id="{76A19DB9-E69D-4AB6-A1B1-B912F5121B58}"/>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دادن وام ( سن ، درآمد، رکورد های قبلی مشتری و .... )</a:t>
            </a:r>
          </a:p>
          <a:p>
            <a:pPr algn="r" rtl="1"/>
            <a:r>
              <a:rPr lang="fa-IR" dirty="0">
                <a:latin typeface="Badr" panose="02000500000000000000" pitchFamily="2" charset="-78"/>
                <a:cs typeface="Badr" panose="02000500000000000000" pitchFamily="2" charset="-78"/>
              </a:rPr>
              <a:t>اسپم یا مهم بودن یک ایمیل</a:t>
            </a:r>
          </a:p>
          <a:p>
            <a:pPr algn="r" rtl="1"/>
            <a:r>
              <a:rPr lang="fa-IR" dirty="0">
                <a:latin typeface="Badr" panose="02000500000000000000" pitchFamily="2" charset="-78"/>
                <a:cs typeface="Badr" panose="02000500000000000000" pitchFamily="2" charset="-78"/>
              </a:rPr>
              <a:t>شناسایی دست خط</a:t>
            </a:r>
          </a:p>
          <a:p>
            <a:pPr algn="r" rtl="1"/>
            <a:r>
              <a:rPr lang="fa-IR" dirty="0">
                <a:latin typeface="Badr" panose="02000500000000000000" pitchFamily="2" charset="-78"/>
                <a:cs typeface="Badr" panose="02000500000000000000" pitchFamily="2" charset="-78"/>
              </a:rPr>
              <a:t>شناسایی گفتار </a:t>
            </a:r>
          </a:p>
          <a:p>
            <a:pPr algn="r" rtl="1"/>
            <a:r>
              <a:rPr lang="fa-IR" dirty="0">
                <a:latin typeface="Badr" panose="02000500000000000000" pitchFamily="2" charset="-78"/>
                <a:cs typeface="Badr" panose="02000500000000000000" pitchFamily="2" charset="-78"/>
              </a:rPr>
              <a:t>تشخیص اثر انگشت ( آیا این اثر انگشت کیان رضایی است یا نه!)</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311058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4179-9F2E-418A-8197-EDA4063E2089}"/>
              </a:ext>
            </a:extLst>
          </p:cNvPr>
          <p:cNvSpPr>
            <a:spLocks noGrp="1"/>
          </p:cNvSpPr>
          <p:nvPr>
            <p:ph type="title"/>
          </p:nvPr>
        </p:nvSpPr>
        <p:spPr/>
        <p:txBody>
          <a:bodyPr/>
          <a:lstStyle/>
          <a:p>
            <a:pPr algn="r"/>
            <a:r>
              <a:rPr lang="fa-IR" dirty="0"/>
              <a:t>دسته بندی – انواع روش ها </a:t>
            </a:r>
            <a:endParaRPr lang="en-US" dirty="0"/>
          </a:p>
        </p:txBody>
      </p:sp>
      <p:sp>
        <p:nvSpPr>
          <p:cNvPr id="3" name="Content Placeholder 2">
            <a:extLst>
              <a:ext uri="{FF2B5EF4-FFF2-40B4-BE49-F238E27FC236}">
                <a16:creationId xmlns:a16="http://schemas.microsoft.com/office/drawing/2014/main" id="{BCBA49AB-0D24-4A37-960E-921A88DFC6DC}"/>
              </a:ext>
            </a:extLst>
          </p:cNvPr>
          <p:cNvSpPr>
            <a:spLocks noGrp="1"/>
          </p:cNvSpPr>
          <p:nvPr>
            <p:ph idx="1"/>
          </p:nvPr>
        </p:nvSpPr>
        <p:spPr/>
        <p:txBody>
          <a:bodyPr>
            <a:normAutofit/>
          </a:bodyPr>
          <a:lstStyle/>
          <a:p>
            <a:pPr algn="r" rtl="1"/>
            <a:r>
              <a:rPr lang="en-US" dirty="0">
                <a:latin typeface="Badr" panose="02000500000000000000" pitchFamily="2" charset="-78"/>
                <a:cs typeface="Badr" panose="02000500000000000000" pitchFamily="2" charset="-78"/>
              </a:rPr>
              <a:t>K</a:t>
            </a:r>
            <a:r>
              <a:rPr lang="fa-IR" dirty="0">
                <a:latin typeface="Badr" panose="02000500000000000000" pitchFamily="2" charset="-78"/>
                <a:cs typeface="Badr" panose="02000500000000000000" pitchFamily="2" charset="-78"/>
              </a:rPr>
              <a:t> همسایه نزدیک</a:t>
            </a:r>
          </a:p>
          <a:p>
            <a:pPr algn="r" rtl="1"/>
            <a:r>
              <a:rPr lang="fa-IR" dirty="0">
                <a:latin typeface="Badr" panose="02000500000000000000" pitchFamily="2" charset="-78"/>
                <a:cs typeface="Badr" panose="02000500000000000000" pitchFamily="2" charset="-78"/>
              </a:rPr>
              <a:t>درخت تصمیم</a:t>
            </a:r>
            <a:endParaRPr lang="en-US" dirty="0">
              <a:latin typeface="Badr" panose="02000500000000000000" pitchFamily="2" charset="-78"/>
              <a:cs typeface="Badr" panose="02000500000000000000" pitchFamily="2" charset="-78"/>
            </a:endParaRPr>
          </a:p>
          <a:p>
            <a:pPr algn="r" rtl="1"/>
            <a:r>
              <a:rPr lang="fa-IR" dirty="0">
                <a:latin typeface="Badr" panose="02000500000000000000" pitchFamily="2" charset="-78"/>
                <a:cs typeface="Badr" panose="02000500000000000000" pitchFamily="2" charset="-78"/>
              </a:rPr>
              <a:t>بیز ساده (</a:t>
            </a:r>
            <a:r>
              <a:rPr lang="en-US" dirty="0">
                <a:latin typeface="Badr" panose="02000500000000000000" pitchFamily="2" charset="-78"/>
                <a:cs typeface="Badr" panose="02000500000000000000" pitchFamily="2" charset="-78"/>
              </a:rPr>
              <a:t>Naïve bayes</a:t>
            </a:r>
            <a:r>
              <a:rPr lang="fa-IR" dirty="0">
                <a:latin typeface="Badr" panose="02000500000000000000" pitchFamily="2" charset="-78"/>
                <a:cs typeface="Badr" panose="02000500000000000000" pitchFamily="2" charset="-78"/>
              </a:rPr>
              <a:t>)</a:t>
            </a:r>
            <a:endParaRPr lang="en-US" dirty="0">
              <a:latin typeface="Badr" panose="02000500000000000000" pitchFamily="2" charset="-78"/>
              <a:cs typeface="Badr" panose="02000500000000000000" pitchFamily="2" charset="-78"/>
            </a:endParaRPr>
          </a:p>
          <a:p>
            <a:pPr algn="r" rtl="1"/>
            <a:r>
              <a:rPr lang="fa-IR" dirty="0">
                <a:latin typeface="Badr" panose="02000500000000000000" pitchFamily="2" charset="-78"/>
                <a:cs typeface="Badr" panose="02000500000000000000" pitchFamily="2" charset="-78"/>
              </a:rPr>
              <a:t>آنالیز افتراقی خطی (</a:t>
            </a:r>
            <a:r>
              <a:rPr lang="en-US" dirty="0">
                <a:latin typeface="Badr" panose="02000500000000000000" pitchFamily="2" charset="-78"/>
                <a:cs typeface="Badr" panose="02000500000000000000" pitchFamily="2" charset="-78"/>
              </a:rPr>
              <a:t>Linear discriminate analysis</a:t>
            </a:r>
            <a:r>
              <a:rPr lang="fa-IR" dirty="0">
                <a:latin typeface="Badr" panose="02000500000000000000" pitchFamily="2" charset="-78"/>
                <a:cs typeface="Badr" panose="02000500000000000000" pitchFamily="2" charset="-78"/>
              </a:rPr>
              <a:t>)</a:t>
            </a:r>
          </a:p>
          <a:p>
            <a:pPr algn="r" rtl="1"/>
            <a:r>
              <a:rPr lang="fa-IR" dirty="0">
                <a:latin typeface="Badr" panose="02000500000000000000" pitchFamily="2" charset="-78"/>
                <a:cs typeface="Badr" panose="02000500000000000000" pitchFamily="2" charset="-78"/>
              </a:rPr>
              <a:t>رگرسیون لجستیک </a:t>
            </a:r>
          </a:p>
          <a:p>
            <a:pPr algn="r" rtl="1"/>
            <a:r>
              <a:rPr lang="fa-IR" dirty="0">
                <a:latin typeface="Badr" panose="02000500000000000000" pitchFamily="2" charset="-78"/>
                <a:cs typeface="Badr" panose="02000500000000000000" pitchFamily="2" charset="-78"/>
              </a:rPr>
              <a:t>شبکه های عصبی</a:t>
            </a:r>
          </a:p>
          <a:p>
            <a:pPr algn="r" rtl="1"/>
            <a:r>
              <a:rPr lang="fa-IR" dirty="0">
                <a:latin typeface="Badr" panose="02000500000000000000" pitchFamily="2" charset="-78"/>
                <a:cs typeface="Badr" panose="02000500000000000000" pitchFamily="2" charset="-78"/>
              </a:rPr>
              <a:t>ماشین بردار پشتیبان</a:t>
            </a:r>
          </a:p>
          <a:p>
            <a:pPr marL="0" indent="0" algn="r" rtl="1">
              <a:buNone/>
            </a:pPr>
            <a:r>
              <a:rPr lang="fa-IR" dirty="0">
                <a:latin typeface="Badr" panose="02000500000000000000" pitchFamily="2" charset="-78"/>
                <a:cs typeface="Badr" panose="02000500000000000000" pitchFamily="2" charset="-78"/>
              </a:rPr>
              <a:t>...</a:t>
            </a:r>
          </a:p>
        </p:txBody>
      </p:sp>
    </p:spTree>
    <p:extLst>
      <p:ext uri="{BB962C8B-B14F-4D97-AF65-F5344CB8AC3E}">
        <p14:creationId xmlns:p14="http://schemas.microsoft.com/office/powerpoint/2010/main" val="75074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6FBC-AABC-44C8-B4BF-BE270F6D4FA6}"/>
              </a:ext>
            </a:extLst>
          </p:cNvPr>
          <p:cNvSpPr>
            <a:spLocks noGrp="1"/>
          </p:cNvSpPr>
          <p:nvPr>
            <p:ph type="title"/>
          </p:nvPr>
        </p:nvSpPr>
        <p:spPr/>
        <p:txBody>
          <a:bodyPr/>
          <a:lstStyle/>
          <a:p>
            <a:pPr algn="r"/>
            <a:r>
              <a:rPr lang="fa-IR" dirty="0"/>
              <a:t> چیست؟</a:t>
            </a:r>
            <a:r>
              <a:rPr lang="en-US" dirty="0"/>
              <a:t>KNN</a:t>
            </a:r>
          </a:p>
        </p:txBody>
      </p:sp>
      <p:sp>
        <p:nvSpPr>
          <p:cNvPr id="3" name="Content Placeholder 2">
            <a:extLst>
              <a:ext uri="{FF2B5EF4-FFF2-40B4-BE49-F238E27FC236}">
                <a16:creationId xmlns:a16="http://schemas.microsoft.com/office/drawing/2014/main" id="{01E22BE7-A141-44A9-87B3-107DF5884469}"/>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یک متد آمار ناپارامتری است که برای طبقه‌بندی آماری و رگرسیون استفاده می شود. در هر دو حالت کی شامل نزدیک ترین مثال آموزشی در فضای داده ای می باشد و خروجی آن بسته به نوع مورد استفاده در طبقه بندی و رگرسیون متغیر است. در حالت طبقه بندی  با توجه به مقدار مشخص شده برای کی، به محاسبه فاصله نقطه ای که میخواهیم برچسب آن را مشخص کنیم با نزدیک ترین نقاط میپردازد و با توجه به تعداد رای حداکثری این نقاط همسایه، در رابطه با برچسب نقطه مورد نظر تصمیم گیری می‌کنیم. برای محاسبه این فاصله میتوان از روش های مختلفی استفاده کرد که یکی از مطرح ترین این روش ها، فاصله اقلیدسی است. در حالت رگرسیون نیز میانگین مقادیر بدست آمده از</a:t>
            </a:r>
            <a:r>
              <a:rPr lang="en-US" dirty="0">
                <a:latin typeface="Badr" panose="02000500000000000000" pitchFamily="2" charset="-78"/>
                <a:cs typeface="Badr" panose="02000500000000000000" pitchFamily="2" charset="-78"/>
              </a:rPr>
              <a:t> k </a:t>
            </a:r>
            <a:r>
              <a:rPr lang="fa-IR" dirty="0">
                <a:latin typeface="Badr" panose="02000500000000000000" pitchFamily="2" charset="-78"/>
                <a:cs typeface="Badr" panose="02000500000000000000" pitchFamily="2" charset="-78"/>
              </a:rPr>
              <a:t>خروجی آن می باشد. از آنجا که محاسبات این الگوریتم بر اساس فاصله است نرمال‌سازی داده‌ها می‌تواند به بهبود عملکرد آن کمک کند.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937781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2088</Words>
  <Application>Microsoft Office PowerPoint</Application>
  <PresentationFormat>Widescreen</PresentationFormat>
  <Paragraphs>146</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Badr</vt:lpstr>
      <vt:lpstr>Calibri</vt:lpstr>
      <vt:lpstr>Calibri Light</vt:lpstr>
      <vt:lpstr>IRANSans</vt:lpstr>
      <vt:lpstr>Office Theme</vt:lpstr>
      <vt:lpstr>دسته بندی</vt:lpstr>
      <vt:lpstr>دسته بندی – طبقه بندی (Classification)</vt:lpstr>
      <vt:lpstr>مقدمه</vt:lpstr>
      <vt:lpstr>مقدمه</vt:lpstr>
      <vt:lpstr>دسته بندی -- مثال</vt:lpstr>
      <vt:lpstr>دسته بندی -- مثال</vt:lpstr>
      <vt:lpstr>دسته بندی -- مثال</vt:lpstr>
      <vt:lpstr>دسته بندی – انواع روش ها </vt:lpstr>
      <vt:lpstr> چیست؟KNN</vt:lpstr>
      <vt:lpstr>مثال</vt:lpstr>
      <vt:lpstr>ادامه مثال...</vt:lpstr>
      <vt:lpstr>ادامه مثال...</vt:lpstr>
      <vt:lpstr>تفاوت الگوریتمKNN  طبقه بندی و رگرسیون</vt:lpstr>
      <vt:lpstr>معیار انتخاب همسایه</vt:lpstr>
      <vt:lpstr>ارزیابی KNN</vt:lpstr>
      <vt:lpstr>ارزیابی به روش اندیس جاکارد</vt:lpstr>
      <vt:lpstr>ارزیابی به روش نمره F1</vt:lpstr>
      <vt:lpstr>ارزیابی به روش Log loss</vt:lpstr>
      <vt:lpstr>مزایا الگوریتم KNN </vt:lpstr>
      <vt:lpstr>معایب الگوریتم KNN</vt:lpstr>
      <vt:lpstr>PowerPoint Presentation</vt:lpstr>
      <vt:lpstr>درخت تصمیم</vt:lpstr>
      <vt:lpstr>مقدمه</vt:lpstr>
      <vt:lpstr>درخت تصمیم چیست؟</vt:lpstr>
      <vt:lpstr>درخت تصمیم چیست؟</vt:lpstr>
      <vt:lpstr>درخت تصمیم چیست؟</vt:lpstr>
      <vt:lpstr>کاربرد های درخت تصمیم</vt:lpstr>
      <vt:lpstr>کاربرد های درخت تصمیم - ادامه</vt:lpstr>
      <vt:lpstr>کاربرد های درخت تصمیم - ادامه</vt:lpstr>
      <vt:lpstr>مزایا و معایب درخت تصمیم</vt:lpstr>
      <vt:lpstr>مزایا و معایب درخت تصمیم</vt:lpstr>
      <vt:lpstr>انواع درخت تصمیم</vt:lpstr>
      <vt:lpstr>منابع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دسته بندی</dc:title>
  <dc:creator>kiyan rezaee</dc:creator>
  <cp:lastModifiedBy>kiyan rezaee</cp:lastModifiedBy>
  <cp:revision>17</cp:revision>
  <dcterms:created xsi:type="dcterms:W3CDTF">2021-12-18T18:19:09Z</dcterms:created>
  <dcterms:modified xsi:type="dcterms:W3CDTF">2021-12-29T22:06:47Z</dcterms:modified>
</cp:coreProperties>
</file>