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67" d="100"/>
          <a:sy n="67"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30.612"/>
    </inkml:context>
    <inkml:brush xml:id="br0">
      <inkml:brushProperty name="width" value="0.1" units="cm"/>
      <inkml:brushProperty name="height" value="0.1" units="cm"/>
      <inkml:brushProperty name="ignorePressure" value="1"/>
    </inkml:brush>
  </inkml:definitions>
  <inkml:trace contextRef="#ctx0" brushRef="#br0">173 1,'-1'3,"-1"0,1 1,-1-1,0 0,0 0,0 0,0 0,-1-1,1 1,-1 0,0-1,-5 4,-6 8,4-2,0 1,1 0,1 1,0-1,1 1,1 1,0 0,1 0,-4 16,1 10,-4 85,5-40,-2-21,-3 30,12-83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53.933"/>
    </inkml:context>
    <inkml:brush xml:id="br0">
      <inkml:brushProperty name="width" value="0.1" units="cm"/>
      <inkml:brushProperty name="height" value="0.1" units="cm"/>
      <inkml:brushProperty name="ignorePressure" value="1"/>
    </inkml:brush>
  </inkml:definitions>
  <inkml:trace contextRef="#ctx0" brushRef="#br0">1 149,'58'-32,"-2"-2,55-43,-110 76,-1 1,1-1,-1 1,1-1,-1 1,1 0,-1-1,1 1,-1 0,1 0,-1-1,1 1,-1 0,1 0,0 0,-1 0,1-1,0 1,-1 0,1 0,-1 0,1 0,0 1,-1-1,1 0,-1 0,1 0,0 0,-1 1,1-1,-1 0,1 0,-1 1,1-1,-1 0,1 1,-1-1,1 1,-1-1,0 1,1-1,-1 1,0-1,1 1,-1-1,0 1,1-1,-1 1,0-1,0 1,0 0,0-1,0 1,0 0,0 0,5 49,-3-21,1-21,0 1,0-1,1 0,0 0,1-1,-1 1,2-1,6 8,4 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50.547"/>
    </inkml:context>
    <inkml:brush xml:id="br0">
      <inkml:brushProperty name="width" value="0.1" units="cm"/>
      <inkml:brushProperty name="height" value="0.1" units="cm"/>
      <inkml:brushProperty name="ignorePressure" value="1"/>
    </inkml:brush>
  </inkml:definitions>
  <inkml:trace contextRef="#ctx0" brushRef="#br0">267 0,'-3'1,"-1"-1,1 1,-1 0,1 0,-1 0,1 1,0-1,0 1,0 0,-1 0,2 0,-1 0,0 0,0 1,-3 3,-38 49,31-38,2-1,1-1,0 1,1 1,0 0,2 0,-8 25,-18 108,19-72,14-78,-1 7,0-1,-1 1,0 0,0-1,0 0,-1 1,1-1,-2 0,1 0,-7 8,4-8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51.668"/>
    </inkml:context>
    <inkml:brush xml:id="br0">
      <inkml:brushProperty name="width" value="0.1" units="cm"/>
      <inkml:brushProperty name="height" value="0.1" units="cm"/>
      <inkml:brushProperty name="ignorePressure" value="1"/>
    </inkml:brush>
  </inkml:definitions>
  <inkml:trace contextRef="#ctx0" brushRef="#br0">225 81,'31'-14,"0"2,0 1,1 1,1 2,0 2,33-3,202-2,-264 11,0 0,0 0,-1 1,1-1,0 1,-1-1,1 1,0 0,-1 1,1-1,-1 1,0-1,1 1,-1 0,0 0,5 5,-7-6,0 1,0 0,0 0,0 0,0 1,0-1,0 0,-1 0,1 0,-1 0,1 1,-1-1,0 0,0 1,0-1,0 0,0 0,-1 1,1-1,-1 0,0 0,1 0,-1 1,0-1,0 0,0 0,-1 0,-1 2,-2 4,-1-1,1 0,-2-1,1 0,-1 0,0 0,0 0,0-1,-1 0,0-1,0 0,-10 4,-16 5,-57 14,71-22,-21 3,32-7,-1 1,1 0,0 0,-1 1,-15 7,61-8,6-3,55 1,-91 0,0 1,1 0,-1 0,0 1,0-1,0 1,0 1,0-1,0 1,-1 0,10 7,-14-9,0 0,0-1,0 1,0 0,-1 0,1 0,0 0,-1 0,1 0,-1 0,1 0,-1 0,1 0,-1 0,0 0,1 0,-1 1,0-1,0 0,0 0,0 0,0 0,0 1,-1 1,0 0,0-1,0 1,0 0,-1-1,1 1,-1-1,1 0,-1 1,-4 3,-4 2,0 0,0 0,-17 9,0-2,0-1,-1-2,0-1,-1-1,0-1,-1-2,0-1,0-1,0-2,-1-1,1-1,-1-2,1-1,0-1,-56-13,-10-8,72 17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54.539"/>
    </inkml:context>
    <inkml:brush xml:id="br0">
      <inkml:brushProperty name="width" value="0.1" units="cm"/>
      <inkml:brushProperty name="height" value="0.1" units="cm"/>
      <inkml:brushProperty name="ignorePressure" value="1"/>
    </inkml:brush>
  </inkml:definitions>
  <inkml:trace contextRef="#ctx0" brushRef="#br0">123 11,'-5'-3,"-3"0,-5 1,-3-1,0 4,0 5,0 5,3 2,4 3,3 4,3 1,2 1,1 1,5 2,1 0,8-1,0 0,-2-5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56.132"/>
    </inkml:context>
    <inkml:brush xml:id="br0">
      <inkml:brushProperty name="width" value="0.1" units="cm"/>
      <inkml:brushProperty name="height" value="0.1" units="cm"/>
      <inkml:brushProperty name="ignorePressure" value="1"/>
    </inkml:brush>
  </inkml:definitions>
  <inkml:trace contextRef="#ctx0" brushRef="#br0">5 69,'-1'-2,"1"1,-1 0,1 0,-1 0,1-1,-1 1,1 0,0 0,0-1,-1 1,1 0,0 0,0-1,0 1,1 0,-1-1,0 1,0 0,1 0,-1-1,1 1,-1 0,1 0,-1 0,1 0,1-2,0 1,1-1,-1 1,1 0,0 0,-1 0,1 1,0-1,0 1,0-1,5 0,2-1,1 0,0 1,-1 0,1 1,19 0,-26 1,1 1,-1-1,0 1,1 0,-1 1,0-1,1 1,-1-1,0 1,0 1,0-1,-1 0,1 1,-1 0,1 0,-1 0,0 0,5 6,-7-6,1 0,0 0,-1 0,0 0,0 0,0 0,0 0,0 1,-1-1,1 0,-1 1,0-1,0 0,0 0,0 1,0-1,-1 0,0 1,0-1,0 0,0 0,0 0,0 0,-1 0,0 0,-1 2,-23 33,15-23,1 0,0 1,1 0,-13 34,22-50,-1 0,1 0,0 0,0 0,0 1,0-1,0 0,0 0,-1 0,1 0,0 0,0 1,0-1,0 0,0 0,0 0,0 0,0 1,0-1,0 0,0 0,0 0,0 0,0 1,0-1,0 0,0 0,0 0,0 0,0 1,0-1,0 0,0 0,0 0,0 0,0 1,0-1,1 0,-1 0,0 0,0 0,0 0,0 1,0-1,0 0,1 0,-1 0,0 0,0 0,0 0,0 0,0 0,1 0,-1 0,0 0,0 0,0 0,1 0,-1 1,0-1,0-1,0 1,0 0,1 0,-1 0,0 0,0 0,1 0,16-12,18-21,21-18,3 3,103-66,-210 167,46-51,-1 0,1 0,0 1,0 0,0-1,0 1,1 0,-1 0,1 0,-1 0,1 0,0 0,0 0,0 0,1 0,-1 1,1-1,0 0,0 1,0-1,0 0,0 0,1 1,-1-1,1 0,0 0,0 0,0 1,1-1,-1-1,1 1,0 0,-1 0,1 0,0-1,1 1,-1-1,0 0,1 0,-1 0,1 0,3 2,11 7,1-1,0 0,0-1,1-2,26 9,-8-5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58.304"/>
    </inkml:context>
    <inkml:brush xml:id="br0">
      <inkml:brushProperty name="width" value="0.1" units="cm"/>
      <inkml:brushProperty name="height" value="0.1" units="cm"/>
      <inkml:brushProperty name="ignorePressure" value="1"/>
    </inkml:brush>
  </inkml:definitions>
  <inkml:trace contextRef="#ctx0" brushRef="#br0">1 14,'7'0,"8"0,14 0,8 0,7-3,5 0,6 0,1 1,2 0,-10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27.674"/>
    </inkml:context>
    <inkml:brush xml:id="br0">
      <inkml:brushProperty name="width" value="0.1" units="cm"/>
      <inkml:brushProperty name="height" value="0.1" units="cm"/>
      <inkml:brushProperty name="ignorePressure" value="1"/>
    </inkml:brush>
  </inkml:definitions>
  <inkml:trace contextRef="#ctx0" brushRef="#br0">84 1,'-1'8,"0"0,-1 0,0 0,-1 0,0-1,-7 16,-8 23,10-4,3 1,1 1,2-1,6 64,-1-9,-2-77,-2 0,0 0,-1 0,-1-1,-1 1,-10 33,6-34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28.559"/>
    </inkml:context>
    <inkml:brush xml:id="br0">
      <inkml:brushProperty name="width" value="0.1" units="cm"/>
      <inkml:brushProperty name="height" value="0.1" units="cm"/>
      <inkml:brushProperty name="ignorePressure" value="1"/>
    </inkml:brush>
  </inkml:definitions>
  <inkml:trace contextRef="#ctx0" brushRef="#br0">25 97,'1'-4,"-1"1,0 0,1 0,-1 0,1 0,0-1,0 1,1 0,-1 1,0-1,1 0,0 0,0 1,0-1,0 1,0-1,0 1,1 0,-1 0,1 0,-1 0,1 0,0 0,0 1,-1 0,1-1,0 1,6-1,9-3,0 1,1 1,34-1,-30 2,175-6,-165 9,0 2,-1 0,0 3,33 8,-62-13,-1 0,1-1,0 1,-1 0,1 0,-1 0,1 1,-1-1,0 1,1-1,-1 1,0 0,0 0,0 0,0 0,-1 0,1 0,0 0,-1 1,2 3,-3-4,0-1,0 1,0 0,0 0,-1 0,1 0,-1 0,1 0,-1-1,1 1,-1 0,0 0,0-1,0 1,0-1,0 1,-1-1,1 1,0-1,-1 1,1-1,-1 0,1 0,-1 0,0 0,1 0,-1 0,0-1,-2 2,-39 16,-1-2,0-1,-1-3,-82 12,80-16,47-8,0 0,0 0,0 0,-1 0,1 0,0 0,0-1,0 1,0 0,-1 0,1 0,0 0,0 0,0 0,-1 0,1 0,0 0,0 0,0 0,-1 0,1 0,0 0,0 0,0 0,0 0,-1 0,1 0,0 1,0-1,0 0,0 0,-1 0,1 0,0 0,0 0,0 1,0-1,0 0,-1 0,1 0,0 0,0 0,0 1,0-1,0 0,0 0,0 0,0 1,0-1,0 0,0 0,0 0,0 0,0 1,0-1,0 0,0 0,0 0,0 1,0-1,0 0,0 0,0 0,0 0,0 1,0-1,1 0,-1 0,19 8,29 2,10-3,-19-3,0 2,0 1,67 22,-103-28,0 0,-1 0,1 0,0 1,-1-1,1 1,-1 0,1 0,-1 0,0 0,0 0,0 1,0-1,0 0,2 6,-3-7,-1 1,0-1,0 0,0 1,0-1,0 1,0-1,0 0,0 1,0-1,-1 1,1-1,-1 0,1 0,-1 1,1-1,-1 0,0 0,0 1,1-1,-1 0,0 0,0 0,0 0,0 0,-1-1,1 1,0 0,0 0,0-1,-1 1,1-1,0 1,0-1,-1 1,-1-1,-26 12,-1-3,0 0,-1-2,-52 6,-128-1,188-10,0-2,0-1,1-1,-1 0,0-2,-37-11,43 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29.307"/>
    </inkml:context>
    <inkml:brush xml:id="br0">
      <inkml:brushProperty name="width" value="0.1" units="cm"/>
      <inkml:brushProperty name="height" value="0.1" units="cm"/>
      <inkml:brushProperty name="ignorePressure" value="1"/>
    </inkml:brush>
  </inkml:definitions>
  <inkml:trace contextRef="#ctx0" brushRef="#br0">40 7,'0'-3,"-2"0,-1 3,-2 0,0 6,0 4,2 2,-1 3,-1 5,2 2,1 3,0 1,1 1,1 0,0 0,0-4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1.230"/>
    </inkml:context>
    <inkml:brush xml:id="br0">
      <inkml:brushProperty name="width" value="0.1" units="cm"/>
      <inkml:brushProperty name="height" value="0.1" units="cm"/>
      <inkml:brushProperty name="ignorePressure" value="1"/>
    </inkml:brush>
  </inkml:definitions>
  <inkml:trace contextRef="#ctx0" brushRef="#br0">0 161,'31'-17,"54"-42,8-5,-79 56,13-5,-26 14,0-1,1 0,-1 1,0-1,0 1,0-1,0 1,0 0,0-1,0 1,0 0,0 0,-1 0,1 0,0-1,0 1,-1 0,1 0,0 1,-1-1,1 0,-1 0,1 0,-1 2,6 8,-1 0,2-1,-1 0,2 0,-1 0,1-1,0 0,1-1,0 0,1 0,-1-1,17 9,-7-4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31.650"/>
    </inkml:context>
    <inkml:brush xml:id="br0">
      <inkml:brushProperty name="width" value="0.1" units="cm"/>
      <inkml:brushProperty name="height" value="0.1" units="cm"/>
      <inkml:brushProperty name="ignorePressure" value="1"/>
    </inkml:brush>
  </inkml:definitions>
  <inkml:trace contextRef="#ctx0" brushRef="#br0">11 134,'1'-4,"0"0,0 0,0 1,0-1,1 0,-1 1,1-1,0 1,0-1,1 1,-1 0,0 0,1 0,0 0,0 1,0-1,5-3,3-3,2 1,-1 0,18-8,-15 10,0 1,1 0,-1 1,1 1,0 0,21 0,101 2,-76 3,-36-3,-13 0,0 1,1 0,-1 1,0 0,0 1,-1 1,1 0,19 7,-30-10,-1 1,0-1,1 1,-1 0,0-1,0 1,0 0,0 0,0 0,0 0,0 0,0 0,0 0,0 0,0 0,0 0,-1 0,1 1,0-1,-1 0,1 1,-1-1,0 0,1 1,-1-1,0 2,0 0,-1-1,0 0,0 0,1 0,-1 0,-1 0,1 0,0 0,0 0,-1-1,1 1,-1 0,0-1,-2 3,-9 6,0-1,-1-1,-21 10,32-16,-38 15,0-1,0-2,-86 16,115-26,12 1,24 3,40 4,6-8,22 2,-84-5,0 0,-1 1,1 0,-1 0,0 1,1 0,-1 0,12 9,-18-12,1 1,-1 0,0 0,0 0,1 0,-1 0,0 0,0 1,0-1,-1 0,1 1,0-1,0 0,-1 1,1-1,0 1,-1-1,0 1,1-1,-1 1,0-1,0 1,0 0,0-1,0 1,0-1,-1 3,0 0,0 0,-1-1,0 1,0-1,0 0,0 0,-1 1,1-1,-1-1,-6 6,-2 2,-1-2,0 1,0-2,-1 0,-17 7,4-5,-1-2,0-1,0-1,-1-1,-30 0,-141-7,183 3,5 0,0-1,0 0,0-1,0 0,-16-5,17 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1.913"/>
    </inkml:context>
    <inkml:brush xml:id="br0">
      <inkml:brushProperty name="width" value="0.1" units="cm"/>
      <inkml:brushProperty name="height" value="0.1" units="cm"/>
      <inkml:brushProperty name="ignorePressure" value="1"/>
    </inkml:brush>
  </inkml:definitions>
  <inkml:trace contextRef="#ctx0" brushRef="#br0">0 1,'12'0,"3"0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2.929"/>
    </inkml:context>
    <inkml:brush xml:id="br0">
      <inkml:brushProperty name="width" value="0.1" units="cm"/>
      <inkml:brushProperty name="height" value="0.1" units="cm"/>
      <inkml:brushProperty name="ignorePressure" value="1"/>
    </inkml:brush>
  </inkml:definitions>
  <inkml:trace contextRef="#ctx0" brushRef="#br0">1 1,'7'0,"15"2,11 1,7 0,5-1,2-1,2 0,2 0,-2-1,-1 2,-3 1,-3 0,-3-1,-4 0,-3-1,-5-1,-5 1,-7-1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3.302"/>
    </inkml:context>
    <inkml:brush xml:id="br0">
      <inkml:brushProperty name="width" value="0.1" units="cm"/>
      <inkml:brushProperty name="height" value="0.1" units="cm"/>
      <inkml:brushProperty name="ignorePressure" value="1"/>
    </inkml:brush>
  </inkml:definitions>
  <inkml:trace contextRef="#ctx0" brushRef="#br0">0 14,'5'0,"8"0,6-3,13 0,9 1,6-1,1 2,2 0,-1 0,1 1,-2 0,-5 0,-9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4.461"/>
    </inkml:context>
    <inkml:brush xml:id="br0">
      <inkml:brushProperty name="width" value="0.1" units="cm"/>
      <inkml:brushProperty name="height" value="0.1" units="cm"/>
      <inkml:brushProperty name="ignorePressure" value="1"/>
    </inkml:brush>
  </inkml:definitions>
  <inkml:trace contextRef="#ctx0" brushRef="#br0">1 48,'2'2,"1"-1,-1 0,1 0,0 0,-1 0,1 0,0 0,0 0,-1-1,1 0,0 1,0-1,4-1,-4 2,154 4,174-16,-140 1,1603-33,485 46,-2114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6.793"/>
    </inkml:context>
    <inkml:brush xml:id="br0">
      <inkml:brushProperty name="width" value="0.1" units="cm"/>
      <inkml:brushProperty name="height" value="0.1" units="cm"/>
      <inkml:brushProperty name="ignorePressure" value="1"/>
    </inkml:brush>
  </inkml:definitions>
  <inkml:trace contextRef="#ctx0" brushRef="#br0">609 198,'-1'-2,"0"0,0 1,0-1,0 0,0 0,1 0,-1 1,0-1,1 0,-1 0,1 0,0 0,0 0,0 0,0 0,0 0,0 0,0 0,0 0,1 0,-1 0,1 0,0 0,0 1,-1-1,1 0,0 0,0 1,1-1,-1 0,3-2,5-8,2 0,23-22,-22 23,-9 8,0 0,0 0,0-1,0 1,0-1,-1 0,0 0,3-7,-4 11,-1-1,0 0,0 1,0-1,0 0,0 0,0 1,0-1,0 0,0 0,0 1,0-1,0 0,0 1,-1-1,1 0,0 1,-1-1,1 0,0 1,-1-1,0 0,0 0,0 0,-1 0,1 0,-1 0,1 0,-1 1,1-1,-1 0,0 1,1-1,-1 1,0 0,-2-1,-13 0,0 0,0 2,0 0,0 0,-26 7,-86 27,64-15,-25 3,-112 37,200-59,-1-1,1 1,0 0,0 0,0 0,1 0,-1 0,0 0,0 1,1-1,-1 0,0 1,1 0,0-1,-3 4,4-5,0 1,0 0,0-1,0 1,0 0,0 0,0-1,0 1,0 0,1 0,-1-1,0 1,0 0,1-1,-1 1,0 0,1-1,-1 1,1-1,-1 1,1-1,-1 1,1-1,-1 1,1-1,-1 1,1-1,1 1,5 3,0-1,0 1,0-1,1-1,-1 0,13 3,98 8,-76-9,78 16,-117-20,0 1,0 0,0 0,0 0,0 1,-1-1,1 1,0-1,0 1,-1 0,1 0,-1 0,0 0,0 1,0-1,3 5,-4-6,-1 1,1 0,-1-1,1 1,-1 0,0 0,0-1,0 1,0 0,0-1,-1 1,1 0,0-1,-1 1,1 0,-1-1,1 1,-1-1,0 1,0-1,0 1,0-1,0 1,0-1,0 0,0 0,-1 0,1 1,0-1,-1 0,-2 1,-34 24,0-2,-50 22,-25 15,94-49,7-6,1 0,-1 1,1 1,1 0,-1 0,2 1,-1 1,1-1,-13 18,22-26,0 0,-1 0,1-1,-1 1,1 0,0 0,0 0,-1 0,1 0,0 0,0 0,0 0,0 0,0 0,0 0,0 0,1 0,-1 0,0 0,0 0,1-1,-1 1,1 0,-1 0,1 0,-1 0,2 1,0 0,0 0,0-1,1 1,-1 0,1-1,-1 0,1 1,-1-1,6 1,64 11,-66-12,452 8,-278-11,-48-1,-76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8.367"/>
    </inkml:context>
    <inkml:brush xml:id="br0">
      <inkml:brushProperty name="width" value="0.1" units="cm"/>
      <inkml:brushProperty name="height" value="0.1" units="cm"/>
      <inkml:brushProperty name="ignorePressure" value="1"/>
    </inkml:brush>
  </inkml:definitions>
  <inkml:trace contextRef="#ctx0" brushRef="#br0">250 0,'-48'22,"15"-8,-45 28,70-38,0 2,1-1,-1 1,1 0,0 1,0 0,1 0,0 0,0 1,-7 14,11-19,1 0,0-1,0 1,0 0,1 0,-1 0,1 0,-1 0,1 0,0 0,0 0,0 0,1-1,-1 1,1 0,0 0,-1 0,1 0,2 3,0-1,0 1,1-1,0 0,0 0,0-1,0 1,1-1,8 7,6 1,0 0,1-1,0-1,24 8,17 2,68 13,-63-17,-37-8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9.017"/>
    </inkml:context>
    <inkml:brush xml:id="br0">
      <inkml:brushProperty name="width" value="0.1" units="cm"/>
      <inkml:brushProperty name="height" value="0.1" units="cm"/>
      <inkml:brushProperty name="ignorePressure" value="1"/>
    </inkml:brush>
  </inkml:definitions>
  <inkml:trace contextRef="#ctx0" brushRef="#br0">0 42,'20'-8,"0"1,1 0,0 2,0 0,37-3,-56 8,-1 0,0-1,1 1,-1 0,0 0,0 0,1 0,-1 0,0 0,1 0,-1 1,0-1,0 0,1 1,-1-1,0 1,0-1,0 1,0 0,1 0,-1-1,0 1,0 0,0 0,-1 0,1 0,0 0,0 0,0 0,-1 0,1 0,-1 1,1-1,-1 0,1 0,-1 0,0 1,1-1,-1 0,0 1,0-1,0 0,0 1,0-1,-1 2,1 1,-1 1,0-1,0 0,0 1,-1-1,0 0,1 0,-2 0,1 0,0-1,-1 1,-3 4,4-7,-3 6,-1-1,0 0,0 0,-1-1,0 0,0 0,0 0,-1-1,-13 6,51-37,37-14,-31 19,67-32,-103 54,1 0,-1 0,0-1,0 1,1 0,-1 0,0 0,0 0,1-1,-1 1,0 0,0 0,1 0,-1 0,0 0,0 0,1 0,-1 0,0 0,1 0,-1 0,0 0,0 0,1 0,-1 0,0 0,1 0,-1 0,0 0,0 1,1-1,-1 0,0 0,0 0,1 0,-1 1,0-1,0 0,0 0,1 0,-1 1,0-1,0 0,0 0,0 1,0-1,1 1,-6 17,-16 16,18-31,0 1,0 0,0 0,0 1,1-1,-1 0,1 1,0-1,1 1,-1 0,-1 9,3-12,0 0,0 0,1 0,-1 0,1-1,-1 1,1 0,-1 0,1-1,0 1,0 0,0-1,0 1,0-1,0 1,0-1,0 1,1-1,-1 0,1 0,-1 1,1-1,-1 0,1 0,0-1,-1 1,1 0,0 0,0-1,-1 1,1-1,0 0,2 1,16 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9.403"/>
    </inkml:context>
    <inkml:brush xml:id="br0">
      <inkml:brushProperty name="width" value="0.1" units="cm"/>
      <inkml:brushProperty name="height" value="0.1" units="cm"/>
      <inkml:brushProperty name="ignorePressure" value="1"/>
    </inkml:brush>
  </inkml:definitions>
  <inkml:trace contextRef="#ctx0" brushRef="#br0">0 0,'0'2,"0"3,0 4,0 1,0 2,0 1,0 1,0-1,0 1,5-2,1-4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39.732"/>
    </inkml:context>
    <inkml:brush xml:id="br0">
      <inkml:brushProperty name="width" value="0.1" units="cm"/>
      <inkml:brushProperty name="height" value="0.1" units="cm"/>
      <inkml:brushProperty name="ignorePressure" value="1"/>
    </inkml:brush>
  </inkml:definitions>
  <inkml:trace contextRef="#ctx0" brushRef="#br0">0 6,'0'-3,"0"0</inkml:trace>
  <inkml:trace contextRef="#ctx0" brushRef="#br0" timeOffset="1">318 191,'4'0,"9"0,9 2,4 1,4 0,0-1,-1 0,1-1,-2-1,-5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40.366"/>
    </inkml:context>
    <inkml:brush xml:id="br0">
      <inkml:brushProperty name="width" value="0.1" units="cm"/>
      <inkml:brushProperty name="height" value="0.1" units="cm"/>
      <inkml:brushProperty name="ignorePressure" value="1"/>
    </inkml:brush>
  </inkml:definitions>
  <inkml:trace contextRef="#ctx0" brushRef="#br0">1 60,'1'-2,"-1"1,1-1,0 0,0 1,0-1,0 1,0-1,0 1,0 0,1-1,-1 1,0 0,1 0,-1 0,1 0,-1 0,1 0,-1 0,1 1,2-2,36-13,-22 11,-1 0,1 0,29 0,-38 3,-1 1,1 0,0 0,-1 1,1 1,-1-1,1 1,-1 1,13 5,-19-8,0 1,0 0,-1 0,1 0,0 0,-1 1,1-1,-1 0,1 1,-1-1,0 1,0-1,0 1,1-1,-2 1,1 0,0 0,0 0,0-1,-1 1,1 0,-1 0,0 0,1 0,-1 0,0 0,0 0,0 0,0 0,-1 0,1 0,-1 0,1 0,-1-1,1 1,-1 0,0 0,0 0,0-1,0 1,0 0,0-1,-1 1,-1 1,-8 10,0-2,0 0,-1 0,-17 11,22-16,-52 36,46-34,41-29,143-77,-85 51,-85 47,-1 0,1-1,-1 1,1 0,-1-1,1 1,0 0,-1-1,1 1,-1 0,1 0,0 0,-1 0,1-1,-1 1,1 0,0 0,-1 0,1 0,0 1,-1-1,1 0,-1 0,1 0,0 0,-1 1,1-1,-1 0,1 0,-1 1,1-1,-1 1,1-1,-1 0,1 1,-1-1,1 1,-1-1,0 1,1-1,-1 1,0-1,1 2,6 33,-1-3,18-4,-10-16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32.448"/>
    </inkml:context>
    <inkml:brush xml:id="br0">
      <inkml:brushProperty name="width" value="0.1" units="cm"/>
      <inkml:brushProperty name="height" value="0.1" units="cm"/>
      <inkml:brushProperty name="ignorePressure" value="1"/>
    </inkml:brush>
  </inkml:definitions>
  <inkml:trace contextRef="#ctx0" brushRef="#br0">78 141,'0'0,"-1"1,1-1,0 0,0 1,-1-1,1 0,0 1,-1-1,1 0,0 0,-1 1,1-1,0 0,-1 0,1 0,0 1,-1-1,1 0,-1 0,1 0,0 0,-1 0,1 0,-1 0,1 0,-1 0,1 0,0 0,-1 0,1 0,-1 0,1-1,0 1,-1 0,1 0,-1 0,1-1,0 1,-1 0,1 0,0-1,0 1,-1 0,1-1,-1 1,-19-13,17 11,0-1,-1 0,1 0,0 0,1-1,-1 1,0 0,1-1,0 0,0 0,0 0,0 0,1 0,-1 0,1 0,0 0,1 0,-2-7,3 9,-1-1,0 1,1 0,-1-1,1 1,-1 0,1-1,0 1,0 0,0 0,1 0,-1 0,0 0,1 0,-1 0,1 0,0 1,0-1,-1 0,1 1,0 0,0-1,0 1,1 0,-1 0,0 0,0 0,1 1,-1-1,0 0,1 1,-1 0,0 0,4-1,-1 1,-1 1,1-1,0 1,0-1,-1 1,1 1,0-1,-1 1,1-1,-1 1,0 1,1-1,-1 0,0 1,-1 0,1 0,0 0,-1 1,0-1,1 1,-1 0,-1 0,1 0,-1 0,4 7,-1-1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45.301"/>
    </inkml:context>
    <inkml:brush xml:id="br0">
      <inkml:brushProperty name="width" value="0.1" units="cm"/>
      <inkml:brushProperty name="height" value="0.1" units="cm"/>
      <inkml:brushProperty name="ignorePressure" value="1"/>
    </inkml:brush>
  </inkml:definitions>
  <inkml:trace contextRef="#ctx0" brushRef="#br0">0 1,'5'0,"5"0,9 0,2 0,3 0,2 0,1 0,2 0,3 0,3 0,3 0,0 0,2 0,-6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46.046"/>
    </inkml:context>
    <inkml:brush xml:id="br0">
      <inkml:brushProperty name="width" value="0.1" units="cm"/>
      <inkml:brushProperty name="height" value="0.1" units="cm"/>
      <inkml:brushProperty name="ignorePressure" value="1"/>
    </inkml:brush>
  </inkml:definitions>
  <inkml:trace contextRef="#ctx0" brushRef="#br0">44 0,'11'4,"0"0,0 0,0 1,-1 0,1 1,-2 1,1-1,0 1,9 10,-15-13,-1 1,1-1,-1 0,0 1,-1 0,1 0,-1 0,1 0,-2 0,1 0,0 0,-1 1,0-1,0 1,-1-1,0 1,0-1,0 1,0-1,-1 1,-2 7,-2 6,-1 0,0 0,-2-1,0 0,-16 25,-62 78,59-86,10-11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48.745"/>
    </inkml:context>
    <inkml:brush xml:id="br0">
      <inkml:brushProperty name="width" value="0.1" units="cm"/>
      <inkml:brushProperty name="height" value="0.1" units="cm"/>
      <inkml:brushProperty name="ignorePressure" value="1"/>
    </inkml:brush>
  </inkml:definitions>
  <inkml:trace contextRef="#ctx0" brushRef="#br0">220 17,'17'-13,"-19"10,-10 7,-9 8,1 1,1 0,0 2,0 0,-20 23,30-28,0 0,0 0,1 1,1 0,0 0,0 1,1 0,1 0,0 1,-7 24,11-30,1-1,-1 1,1-1,0 1,1-1,-1 1,1-1,1 1,-1-1,1 0,0 1,0-1,1 0,4 7,0-3,0 0,0-1,1 1,0-2,1 1,0-1,12 8,13 7,1-2,1-2,56 21,-40-19,-7-4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49.706"/>
    </inkml:context>
    <inkml:brush xml:id="br0">
      <inkml:brushProperty name="width" value="0.1" units="cm"/>
      <inkml:brushProperty name="height" value="0.1" units="cm"/>
      <inkml:brushProperty name="ignorePressure" value="1"/>
    </inkml:brush>
  </inkml:definitions>
  <inkml:trace contextRef="#ctx0" brushRef="#br0">49 24,'0'4,"-1"0,1 1,0-1,1 1,-1-1,1 0,0 1,0-1,1 0,-1 0,1 1,0-1,3 6,-2-7,0-1,1 1,-1-1,0 0,1 0,0 0,-1 0,1-1,0 0,0 1,0-1,0-1,0 1,0 0,5-1,4 2,0-1,1 0,-1-1,1-1,-1 0,0 0,18-5,-27 4,1 1,-1-1,0 1,0-1,0 0,0-1,0 1,0-1,-1 0,1 0,-1 0,0 0,0-1,0 1,0-1,0 0,-1 1,0-1,0-1,0 1,0 0,-1 0,1-1,0-5,6-15,-4 38,-4 50,0-55,-1 8,1 1,1-1,0 0,1 0,1 0,0 0,1 0,1-1,10 23,-12-34,-1 0,-1 0,1 0,0 0,-1 0,0 0,0 1,0-1,-1 0,1 1,-1-1,0 0,0 1,-1-1,1 0,-1 1,0-1,-2 5,1-4,-1-1,0 0,0 1,-1-1,1 0,-1 0,0-1,0 1,0-1,-1 0,1 0,-1 0,0-1,-7 3,-4 3,0-1,-1-1,0-1,0 0,-1-1,1-1,-1 0,0-2,1 0,-1-1,0-1,0 0,-23-6,38 6,0 1,1-1,-1-1,0 1,1 0,-1-1,1 1,-1-1,1 0,0 0,-1 0,1 0,0 0,0 0,1 0,-1-1,0 1,1-1,-1 1,1-1,0 0,0 1,0-1,0 0,1 0,-1 0,1 0,0 0,-1 0,1 0,1 0,-1 1,0-1,1 0,-1 0,1 0,0 0,0 0,0 1,0-1,1 0,-1 1,1-1,-1 1,1 0,0-1,0 1,0 0,0 0,0 0,1 0,-1 1,4-3,16-9,1 2,0 0,0 1,47-12,-38 13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0.077"/>
    </inkml:context>
    <inkml:brush xml:id="br0">
      <inkml:brushProperty name="width" value="0.1" units="cm"/>
      <inkml:brushProperty name="height" value="0.1" units="cm"/>
      <inkml:brushProperty name="ignorePressure" value="1"/>
    </inkml:brush>
  </inkml:definitions>
  <inkml:trace contextRef="#ctx0" brushRef="#br0">0 1,'7'2,"4"3,1 3,2 0,-1 1,-2 1,-2-1,-1 1,-3 0,-2 1,-2 0,2 2,0 0,0 0,-1-2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0.401"/>
    </inkml:context>
    <inkml:brush xml:id="br0">
      <inkml:brushProperty name="width" value="0.1" units="cm"/>
      <inkml:brushProperty name="height" value="0.1" units="cm"/>
      <inkml:brushProperty name="ignorePressure" value="1"/>
    </inkml:brush>
  </inkml:definitions>
  <inkml:trace contextRef="#ctx0" brushRef="#br0">14 7,'-2'-3,"-3"0,-1 3,5 0,4 4,0 0</inkml:trace>
  <inkml:trace contextRef="#ctx0" brushRef="#br0" timeOffset="1">530 271,'9'0,"6"0,4 0,1-2,0-1,0 0,0 0,-2 2,1 0,0-2,0 0,0 0,1 1,-1 0,1 1,0 1,-5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0.973"/>
    </inkml:context>
    <inkml:brush xml:id="br0">
      <inkml:brushProperty name="width" value="0.1" units="cm"/>
      <inkml:brushProperty name="height" value="0.1" units="cm"/>
      <inkml:brushProperty name="ignorePressure" value="1"/>
    </inkml:brush>
  </inkml:definitions>
  <inkml:trace contextRef="#ctx0" brushRef="#br0">201 63,'53'1,"-34"1,0-1,-1-1,1-1,0 0,0-2,0 0,23-8,-37 9,-1 0,0-1,0 1,-1-1,1 0,0 0,-1-1,0 1,0-1,0 1,0-1,4-7,-6 76,-2-41,0 0,2 1,1-1,1 0,1 0,1 0,1-1,9 23,-12-39,0 0,-1-1,0 1,0 0,0 0,-1 0,0 0,-1 1,0 12,0-17,-1 0,0 0,0 0,0 0,0-1,-1 1,1 0,-1-1,0 1,1-1,-1 1,0-1,-1 0,1 0,0 0,-1 0,1 0,-1 0,1-1,-1 1,0-1,0 0,0 1,-5 0,-19 6,0 0,-1-2,1-1,-1-1,0-2,-1 0,1-2,0-1,0-2,0 0,-46-13,68 15,1-1,-1 0,1 0,0 0,0-1,0 0,0 0,0 0,1 0,-1-1,1 0,0 1,0-2,0 1,1 0,-1-1,1 0,-4-8,1-4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2.122"/>
    </inkml:context>
    <inkml:brush xml:id="br0">
      <inkml:brushProperty name="width" value="0.1" units="cm"/>
      <inkml:brushProperty name="height" value="0.1" units="cm"/>
      <inkml:brushProperty name="ignorePressure" value="1"/>
    </inkml:brush>
  </inkml:definitions>
  <inkml:trace contextRef="#ctx0" brushRef="#br0">0 0,'0'2,"0"6,5 3,3 2,1-1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2.743"/>
    </inkml:context>
    <inkml:brush xml:id="br0">
      <inkml:brushProperty name="width" value="0.1" units="cm"/>
      <inkml:brushProperty name="height" value="0.1" units="cm"/>
      <inkml:brushProperty name="ignorePressure" value="1"/>
    </inkml:brush>
  </inkml:definitions>
  <inkml:trace contextRef="#ctx0" brushRef="#br0">0 14,'7'0,"7"0,9-2,9-1,2 0,3 1,2 0,0 1,1 1,0-1,-6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3.293"/>
    </inkml:context>
    <inkml:brush xml:id="br0">
      <inkml:brushProperty name="width" value="0.1" units="cm"/>
      <inkml:brushProperty name="height" value="0.1" units="cm"/>
      <inkml:brushProperty name="ignorePressure" value="1"/>
    </inkml:brush>
  </inkml:definitions>
  <inkml:trace contextRef="#ctx0" brushRef="#br0">14 1,'-2'2,"-1"3,0 3,0 2,2 2,0 2,0-3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34.475"/>
    </inkml:context>
    <inkml:brush xml:id="br0">
      <inkml:brushProperty name="width" value="0.1" units="cm"/>
      <inkml:brushProperty name="height" value="0.1" units="cm"/>
      <inkml:brushProperty name="ignorePressure" value="1"/>
    </inkml:brush>
  </inkml:definitions>
  <inkml:trace contextRef="#ctx0" brushRef="#br0">0 167,'8'-8,"-1"0,1 1,0 0,1 0,-1 1,2 0,-1 0,0 1,1 1,0 0,18-6,-11 4,0-1,26-15,28-31,-70 53,0 1,-1-1,1 1,-1 0,1-1,-1 1,1 0,-1 0,1-1,-1 1,0 0,1 0,-1 0,0-1,0 1,1 0,-1 0,0 0,0 0,0 0,0-1,0 1,0 0,-1 0,1 0,0 0,-1 0,2 35,0-30,0 1,1 0,0-1,0 0,0 1,1-1,0 0,0 0,1 0,-1-1,1 1,0-1,1 0,0 0,10 8,-8-5,10 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3.898"/>
    </inkml:context>
    <inkml:brush xml:id="br0">
      <inkml:brushProperty name="width" value="0.1" units="cm"/>
      <inkml:brushProperty name="height" value="0.1" units="cm"/>
      <inkml:brushProperty name="ignorePressure" value="1"/>
    </inkml:brush>
  </inkml:definitions>
  <inkml:trace contextRef="#ctx0" brushRef="#br0">1 1,'4'-1,"1"1,-1 0,1 1,-1-1,1 1,-1 0,0 0,1 0,-1 0,0 1,0 0,0 0,0 0,0 0,-1 1,7 4,-5 0,1 0,-2 0,1 0,-1 1,0-1,0 1,4 15,4 9,-1-1,-2 2,10 64,-18-87,0 0,-1 0,0 0,-1 0,0 0,-1 0,1 0,-2 0,0 0,0-1,-1 1,0-1,0 0,-1 0,0-1,-1 1,-9 11,-16 11,0-3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5.797"/>
    </inkml:context>
    <inkml:brush xml:id="br0">
      <inkml:brushProperty name="width" value="0.1" units="cm"/>
      <inkml:brushProperty name="height" value="0.1" units="cm"/>
      <inkml:brushProperty name="ignorePressure" value="1"/>
    </inkml:brush>
  </inkml:definitions>
  <inkml:trace contextRef="#ctx0" brushRef="#br0">0 125,'1'-1,"-1"0,1 0,0 0,-1 1,1-1,0 0,-1 1,1-1,0 0,0 1,-1-1,1 1,0-1,0 1,0-1,0 1,0 0,0 0,0-1,-1 1,1 0,0 0,0 0,0 0,2 0,32-2,-31 2,288-10,-59-9,134-5,34 4,-22 1,347 7,-520 13,80-4,-272 1,-2-1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8.926"/>
    </inkml:context>
    <inkml:brush xml:id="br0">
      <inkml:brushProperty name="width" value="0.1" units="cm"/>
      <inkml:brushProperty name="height" value="0.1" units="cm"/>
      <inkml:brushProperty name="ignorePressure" value="1"/>
    </inkml:brush>
  </inkml:definitions>
  <inkml:trace contextRef="#ctx0" brushRef="#br0">803 293,'-1'-13,"0"0,2 0,-1 1,1-1,1 1,1-1,-1 1,2-1,0 1,0 0,12-20,-8 18,-1 4,-1 0,-1 1,0-2,0 1,-1 0,5-20,-9 29,0 0,0 1,-1-1,1 0,0 0,-1 0,1 1,-1-1,1 0,-1 0,1 1,-1-1,1 0,-1 1,0-1,1 1,-1-1,0 1,0-1,1 1,-1 0,0-1,0 1,0 0,1-1,-1 1,0 0,0 0,0 0,0 0,-1 0,-31-2,-3 6,-1 2,1 2,-60 20,28-8,1-1,-29 6,1 4,-153 70,243-97,0 1,0 0,0 0,0 0,1 1,-1 0,1-1,-8 10,12-12,-1 0,1-1,0 1,-1 0,1 0,0 0,-1-1,1 1,0 0,0 0,0 0,-1 0,1 0,0-1,0 1,1 0,-1 0,0 0,0 0,0 0,0 0,1-1,0 3,0-2,1 1,-1 0,1-1,0 1,-1-1,1 1,0-1,0 0,0 0,0 0,0 0,0 0,4 1,23 6,1-1,0-2,0-1,61 0,-62-4,1 2,-1 0,0 2,-1 1,45 14,-71-19,1 1,-1 0,1 0,-1 0,0 1,1-1,-1 1,0-1,0 1,0 0,0-1,0 1,-1 0,1 0,0 1,-1-1,0 0,1 0,-1 1,0-1,1 5,-1-3,-1 0,0 0,0 0,0 1,0-1,-1 0,0 0,0 0,0 0,0 0,0 0,-4 5,-4 8,-1 0,0-1,-2-1,-23 26,-37 32,33-34,-39 48,77-86,1 0,-1 0,0 0,0-1,1 1,-1 0,1 0,-1 0,1 0,-1 0,1 0,0 0,-1 0,1 0,0 0,0 1,0-1,0 0,0 0,0 0,0 0,0 0,0 0,0 0,0 0,1 0,-1 0,1 0,-1 0,1 0,-1 0,1 0,-1 0,1 0,0 0,-1 0,1 0,0-1,0 1,0 0,0-1,-1 1,1-1,0 1,0-1,0 1,0-1,0 1,1-1,-1 0,0 0,0 0,0 1,1-1,10 2,1 1,-1-2,21 1,-29-1,699-27,-611 19,-37 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1:59.670"/>
    </inkml:context>
    <inkml:brush xml:id="br0">
      <inkml:brushProperty name="width" value="0.1" units="cm"/>
      <inkml:brushProperty name="height" value="0.1" units="cm"/>
      <inkml:brushProperty name="ignorePressure" value="1"/>
    </inkml:brush>
  </inkml:definitions>
  <inkml:trace contextRef="#ctx0" brushRef="#br0">292 3,'-3'-1,"1"1,-1-1,1 1,-1 0,1 0,-1 0,1 0,-1 0,1 1,-1-1,1 1,-1-1,1 1,-1 0,-3 2,-39 20,37-18,-16 8,1 2,0 1,-32 29,48-39,1 0,0 0,0 1,1-1,0 1,0 0,1 1,0-1,0 1,0 0,1 0,1 0,-1 0,1 0,-2 17,5-20,0 0,0 0,0 0,0 0,1 0,-1 0,1-1,1 1,-1-1,1 1,-1-1,1 0,0 0,1 0,-1 0,1-1,0 0,0 1,0-1,0 0,0-1,0 1,8 2,10 6,0-2,0 0,37 8,-4-5,99 10,-111-19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2:00.403"/>
    </inkml:context>
    <inkml:brush xml:id="br0">
      <inkml:brushProperty name="width" value="0.1" units="cm"/>
      <inkml:brushProperty name="height" value="0.1" units="cm"/>
      <inkml:brushProperty name="ignorePressure" value="1"/>
    </inkml:brush>
  </inkml:definitions>
  <inkml:trace contextRef="#ctx0" brushRef="#br0">4 57,'0'0,"-1"0,1 0,0-1,0 1,0 0,-1 0,1-1,0 1,0 0,0 0,-1-1,1 1,0 0,0 0,0-1,0 1,0 0,0-1,0 1,0 0,0 0,0-1,0 1,0 0,0-1,0 1,0 0,0-1,0 1,0 0,0 0,0-1,0 1,0 0,1-1,-1 1,0 0,0 0,0-1,0 1,1 0,-1 0,0 0,0-1,1 1,-1 0,22-8,22 2,-38 5,-1 1,1 0,-1 0,1 1,-1 0,1 0,-1 0,0 0,9 4,-12-4,-1 0,1 0,-1 0,0 0,1 0,-1 0,0 1,0-1,0 0,0 0,0 1,0-1,0 1,-1-1,1 1,0-1,-1 1,1-1,-1 1,0 0,1-1,-1 1,0 0,0-1,0 1,0 0,0-1,-1 1,1 0,0-1,-1 1,1 0,-1-1,0 1,1-1,-2 2,-3 8,0 0,-1-1,-1 0,-11 15,16-22,-1 0,1 0,-1 0,0 0,0-1,0 1,0-1,0 1,-1-1,1 0,-1 0,1-1,-1 1,0-1,0 0,0 0,-4 1,8-2,0 0,-1 0,1 0,0 0,-1 0,1 0,0 0,-1 0,1 0,0 0,-1-1,1 1,0 0,0 0,-1 0,1 0,0-1,0 1,-1 0,1 0,0 0,0-1,-1 1,1 0,0 0,0-1,0 1,0 0,-1-1,1 1,0 0,0-1,0 1,0 0,0 0,0-1,0 1,0 0,0-1,0 0,6-18,17-15,-8 22,-1 1,1 1,1 0,0 1,0 1,1 0,22-6,-13 4,-1-1,31-18,-42 23,-23 18,-30 26,35-34,-2 1,1 0,1 0,-1 1,1-1,0 1,0 0,1 1,-1-1,1 1,1-1,-1 1,-1 11,3-15,1 0,0 0,0 0,0-1,0 1,0 0,1 0,-1 0,1 0,0-1,0 1,0 0,0-1,0 1,1-1,-1 1,1-1,0 1,-1-1,1 0,0 0,1 0,-1 0,0 0,0-1,1 1,-1-1,1 1,-1-1,1 0,0 0,-1 0,6 1,36 7,-24-7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2:00.773"/>
    </inkml:context>
    <inkml:brush xml:id="br0">
      <inkml:brushProperty name="width" value="0.1" units="cm"/>
      <inkml:brushProperty name="height" value="0.1" units="cm"/>
      <inkml:brushProperty name="ignorePressure" value="1"/>
    </inkml:brush>
  </inkml:definitions>
  <inkml:trace contextRef="#ctx0" brushRef="#br0">1 0,'0'2,"2"4,1 2,0 2,-1 2,0 1,-1 1,-1 0,0 0,7-1,4-1,5-2,0-2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2:01.112"/>
    </inkml:context>
    <inkml:brush xml:id="br0">
      <inkml:brushProperty name="width" value="0.1" units="cm"/>
      <inkml:brushProperty name="height" value="0.1" units="cm"/>
      <inkml:brushProperty name="ignorePressure" value="1"/>
    </inkml:brush>
  </inkml:definitions>
  <inkml:trace contextRef="#ctx0" brushRef="#br0">1 15,'0'-3,"2"0,3 0,3 1,3 0,1 1,1 1,-2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2:01.467"/>
    </inkml:context>
    <inkml:brush xml:id="br0">
      <inkml:brushProperty name="width" value="0.1" units="cm"/>
      <inkml:brushProperty name="height" value="0.1" units="cm"/>
      <inkml:brushProperty name="ignorePressure" value="1"/>
    </inkml:brush>
  </inkml:definitions>
  <inkml:trace contextRef="#ctx0" brushRef="#br0">0 1,'5'0,"5"0,7 0,6 0,2 0,1 0,0 0,-1 0,-3 0,-3 0,-5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2:02.163"/>
    </inkml:context>
    <inkml:brush xml:id="br0">
      <inkml:brushProperty name="width" value="0.1" units="cm"/>
      <inkml:brushProperty name="height" value="0.1" units="cm"/>
      <inkml:brushProperty name="ignorePressure" value="1"/>
    </inkml:brush>
  </inkml:definitions>
  <inkml:trace contextRef="#ctx0" brushRef="#br0">8 56,'0'-1,"-1"1,1-1,-1 1,0-1,1 1,-1-1,1 0,-1 1,1-1,-1 0,1 1,0-1,-1 0,1 0,0 1,0-1,-1 0,1 0,0 1,0-1,0 0,0 0,0 0,0 1,0-1,0 0,0 0,1 1,-1-1,0 0,0 0,1 1,0-2,1 0,-1 0,1 0,0 1,0-1,0 1,0 0,1 0,-1-1,0 1,0 0,3 0,7-2,0 0,0 0,18-1,-15 4,-1-1,1 2,0 0,16 4,-28-4,0 0,0-1,0 2,0-1,0 0,0 1,0-1,0 1,-1 0,1-1,3 5,-5-5,0 1,0-1,0 1,0-1,-1 1,1-1,0 1,-1 0,1-1,-1 1,0 0,1 0,-1-1,0 1,0 0,0 0,0-1,0 1,-1 0,1 0,-1-1,0 4,-1 0,-1 0,1 0,-1 0,0 0,0 0,-1-1,0 0,1 1,-10 6,-47 35,33-26,18-13,3-3,1 0,-1 0,1 1,0-1,1 1,-1 0,-6 10,11-15,0 1,0-1,-1 0,1 0,0 0,0 0,0 0,0 1,0-1,0 0,-1 0,1 0,0 1,0-1,0 0,0 0,0 0,0 1,0-1,0 0,0 0,0 0,0 1,0-1,0 0,0 0,0 0,0 1,0-1,1 0,-1 0,0 0,0 1,0-1,0 0,0 0,0 0,0 0,1 1,-1-1,0 0,0 0,0 0,1 0,10-2,14-11,6-12,29-30,-37 33,0 1,50-34,-48 40,28-18,-40 26,-20 12,-4 2,1 1,0-1,1 2,0-1,0 1,-14 20,22-27,-1 0,1 0,0 1,-1-1,1 1,0-1,0 1,1-1,-1 1,0 0,1-1,0 1,-1 0,1-1,0 1,0 0,1 0,-1-1,1 1,-1 0,1-1,0 1,0-1,0 1,0-1,0 1,1-1,-1 0,1 0,-1 0,1 1,0-2,0 1,0 0,0 0,0 0,4 1,14 10,1-2,-1 0,36 11,-22-8,-13-5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2:03.849"/>
    </inkml:context>
    <inkml:brush xml:id="br0">
      <inkml:brushProperty name="width" value="0.1" units="cm"/>
      <inkml:brushProperty name="height" value="0.1" units="cm"/>
      <inkml:brushProperty name="ignorePressure" value="1"/>
    </inkml:brush>
  </inkml:definitions>
  <inkml:trace contextRef="#ctx0" brushRef="#br0">0 14,'5'0,"5"0,9-2,5-1,3 0,3 1,2 0,-1 1,0 1,0 0,-2 0,-6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35.185"/>
    </inkml:context>
    <inkml:brush xml:id="br0">
      <inkml:brushProperty name="width" value="0.1" units="cm"/>
      <inkml:brushProperty name="height" value="0.1" units="cm"/>
      <inkml:brushProperty name="ignorePressure" value="1"/>
    </inkml:brush>
  </inkml:definitions>
  <inkml:trace contextRef="#ctx0" brushRef="#br0">0 1,'12'0,"9"0,9 0,2 0,-1 0,-3 0,-4 0,-4 0,-3 0,-2 0,-4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2:04.486"/>
    </inkml:context>
    <inkml:brush xml:id="br0">
      <inkml:brushProperty name="width" value="0.1" units="cm"/>
      <inkml:brushProperty name="height" value="0.1" units="cm"/>
      <inkml:brushProperty name="ignorePressure" value="1"/>
    </inkml:brush>
  </inkml:definitions>
  <inkml:trace contextRef="#ctx0" brushRef="#br0">0 0,'3'3,"-1"0,0 0,1-1,0 1,-1-1,1 1,0-1,0 0,1 0,4 2,3 3,5 6,-1 0,0 0,-2 2,1 0,-2 0,0 1,-1 0,-1 1,0 1,-1 0,-1 0,-1 0,0 1,-1 0,-2 0,0 1,-1-1,0 1,-1 24,-3-28,-1 0,-6 30,6-35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2:05.729"/>
    </inkml:context>
    <inkml:brush xml:id="br0">
      <inkml:brushProperty name="width" value="0.1" units="cm"/>
      <inkml:brushProperty name="height" value="0.1" units="cm"/>
      <inkml:brushProperty name="ignorePressure" value="1"/>
    </inkml:brush>
  </inkml:definitions>
  <inkml:trace contextRef="#ctx0" brushRef="#br0">1 42,'0'-2,"0"0,1 1,-1-1,1 0,-1 0,1 0,0 1,0-1,0 0,0 1,0-1,0 1,0-1,0 1,1 0,-1-1,0 1,1 0,-1 0,1 0,-1 0,1 0,0 0,0 1,-1-1,1 0,0 1,0-1,-1 1,1 0,0 0,2 0,11-2,-1 1,1 0,15 3,-14-2,-10 1,0-1,1 1,-1 1,0-1,0 1,0 0,0 1,0-1,8 6,-13-7,1-1,-1 1,0 0,0 0,1-1,-1 1,0 0,0 0,0 0,0 1,0-1,0 0,-1 0,1 1,0-1,0 0,-1 1,1-1,-1 0,1 1,-1-1,0 1,0-1,1 1,-1-1,0 1,0-1,0 1,-1-1,1 1,0-1,-1 0,1 1,0-1,-1 1,0-1,1 0,-1 1,0-1,0 0,0 0,1 0,-1 1,-1-1,0 1,-9 8,-1 1,0-2,-1 0,-17 10,19-13,0 0,0 1,1 0,0 1,1 0,0 1,-15 18,23-26,1-1,-1 1,1-1,0 1,-1 0,1-1,0 1,-1-1,1 1,0 0,0 0,0-1,0 1,-1 0,1-1,0 1,0 0,0 0,1-1,-1 1,0 0,0-1,0 1,0 0,1-1,-1 1,0 0,1-1,-1 1,0 0,2 0,24 12,43-2,-62-11,157 4,-153-4,4-1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35.525"/>
    </inkml:context>
    <inkml:brush xml:id="br0">
      <inkml:brushProperty name="width" value="0.1" units="cm"/>
      <inkml:brushProperty name="height" value="0.1" units="cm"/>
      <inkml:brushProperty name="ignorePressure" value="1"/>
    </inkml:brush>
  </inkml:definitions>
  <inkml:trace contextRef="#ctx0" brushRef="#br0">0 15,'7'0,"7"0,0-3,6 0,3 0,0 1,0 0,0 1,-1 1,1-1,1 1,1 1,-4-1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37.413"/>
    </inkml:context>
    <inkml:brush xml:id="br0">
      <inkml:brushProperty name="width" value="0.1" units="cm"/>
      <inkml:brushProperty name="height" value="0.1" units="cm"/>
      <inkml:brushProperty name="ignorePressure" value="1"/>
    </inkml:brush>
  </inkml:definitions>
  <inkml:trace contextRef="#ctx0" brushRef="#br0">243 64,'0'2,"0"1,0-1,0 1,0-1,0 1,1 0,0-1,-1 1,1-1,0 0,0 1,0-1,0 0,1 1,-1-1,1 0,-1 0,3 2,-1-2,0 0,0 0,1 0,-1 0,1-1,0 1,-1-1,1 0,0 0,0-1,6 2,3-2,-1 0,1 0,-1-1,1-1,-1 0,0 0,0-1,0-1,0 0,0-1,-1 0,0-1,0 0,0 0,-1-2,0 1,0-1,-1 0,0-1,0 0,10-15,-14 15,-9 9,-11 15,7-3,1 2,1-1,0 1,-6 22,11-30,0 0,0 0,0 0,1 0,0 0,1 1,-1-1,1 0,0 0,1 0,-1 0,1-1,5 12,6 9,0-1,-2 1,0 0,-1 0,8 43,-16-61,-1 0,-1 1,1-1,-1 1,-1-1,0 1,0-1,0 1,-1-1,-1 0,1 0,-1 0,-1 0,1-1,-1 1,-1-1,1 0,-1 0,-9 10,1-5,0 0,-1 0,0-2,0 0,-1 0,-1-1,0-1,0-1,0 0,-1-1,0-1,0-1,0 0,-1-1,1-1,-1 0,1-2,-1 0,0-1,1 0,-1-2,1 0,-1-1,1-1,0 0,-27-13,38 14,1 1,-1-1,1 0,0-1,0 1,0-1,1 0,-1 0,1 0,0-1,1 0,-1 1,1-1,1 0,-1-1,1 1,0 0,0-1,1 1,0-1,0 0,0-9,0-7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42.683"/>
    </inkml:context>
    <inkml:brush xml:id="br0">
      <inkml:brushProperty name="width" value="0.1" units="cm"/>
      <inkml:brushProperty name="height" value="0.1" units="cm"/>
      <inkml:brushProperty name="ignorePressure" value="1"/>
    </inkml:brush>
  </inkml:definitions>
  <inkml:trace contextRef="#ctx0" brushRef="#br0">1 0,'4'0,"7"0,7 0,6 0,5 0,5 0,3 0,4 0,4 0,6 0,6 0,3 0,6 0,-8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0:50:44.274"/>
    </inkml:context>
    <inkml:brush xml:id="br0">
      <inkml:brushProperty name="width" value="0.1" units="cm"/>
      <inkml:brushProperty name="height" value="0.1" units="cm"/>
      <inkml:brushProperty name="ignorePressure" value="1"/>
    </inkml:brush>
  </inkml:definitions>
  <inkml:trace contextRef="#ctx0" brushRef="#br0">2 6,'-2'0,"4"0,5 0,5 0,6 0,5 0,6 0,6 0,4 0,5-2,-6-1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FEE6-030E-4820-83BD-C808D6738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283B6-BA8E-4047-95E9-392C4B83C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602A63-AA5C-464F-96F1-A86B5DCF1D46}"/>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5" name="Footer Placeholder 4">
            <a:extLst>
              <a:ext uri="{FF2B5EF4-FFF2-40B4-BE49-F238E27FC236}">
                <a16:creationId xmlns:a16="http://schemas.microsoft.com/office/drawing/2014/main" id="{9BD4B095-6F6B-41BC-8801-18256A5C9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A0096-5ADE-425A-AB3A-53210C93BEF0}"/>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258885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1B48-A47D-4589-9601-C4767A5398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B6CCC8-2A00-43E7-B0D7-5232303DEB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C4751-748C-4794-BD21-F2874F4F67F0}"/>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5" name="Footer Placeholder 4">
            <a:extLst>
              <a:ext uri="{FF2B5EF4-FFF2-40B4-BE49-F238E27FC236}">
                <a16:creationId xmlns:a16="http://schemas.microsoft.com/office/drawing/2014/main" id="{8BBF2462-79F3-414C-8A1F-AB0400601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98910-D261-40A0-A353-FD42436D377B}"/>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204997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87AE8-01DE-4164-ADFB-B992FD7011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73E961-D899-41E1-8CC8-A0E5D78E0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BC491-30C0-4884-9858-F8932E5DAF93}"/>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5" name="Footer Placeholder 4">
            <a:extLst>
              <a:ext uri="{FF2B5EF4-FFF2-40B4-BE49-F238E27FC236}">
                <a16:creationId xmlns:a16="http://schemas.microsoft.com/office/drawing/2014/main" id="{752B1F38-CA17-428E-900B-9A0AD9FC9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0A8EB-1CED-4709-A4E8-FC6D91773340}"/>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233023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42BF-D3EB-4E52-950E-FBA958922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6659B-8FAF-401B-B9DD-D6E406D6A7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EE20B-D3D7-42EE-BECE-3A1A86FC63FB}"/>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5" name="Footer Placeholder 4">
            <a:extLst>
              <a:ext uri="{FF2B5EF4-FFF2-40B4-BE49-F238E27FC236}">
                <a16:creationId xmlns:a16="http://schemas.microsoft.com/office/drawing/2014/main" id="{C8A48B8B-FFE4-4AA7-8CA7-22888CEE6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0AA74-CDC5-4109-88E2-2C30BEC1A20F}"/>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21166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691B-4837-4861-97DD-691FE577C3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7527CD-633A-4DD2-91FA-EB04ED47A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9080C8-9283-4FD3-B0BA-9070119D8DAF}"/>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5" name="Footer Placeholder 4">
            <a:extLst>
              <a:ext uri="{FF2B5EF4-FFF2-40B4-BE49-F238E27FC236}">
                <a16:creationId xmlns:a16="http://schemas.microsoft.com/office/drawing/2014/main" id="{6566C337-B7DD-450C-AB1E-725E29D96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74020-8ADF-495D-B4F5-55AC7F89FD13}"/>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360402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3334-6925-4243-BF8D-786786339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E01DD-C260-47DB-917B-927353B1A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46334F-8834-476B-B30A-AC29863A60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FFEF0-B8F0-4F01-B844-3728F1D6FBC0}"/>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6" name="Footer Placeholder 5">
            <a:extLst>
              <a:ext uri="{FF2B5EF4-FFF2-40B4-BE49-F238E27FC236}">
                <a16:creationId xmlns:a16="http://schemas.microsoft.com/office/drawing/2014/main" id="{0FF79884-0F64-457B-9FB7-1B93891DB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4B2F1-3616-4D63-87A2-2E0CBE4257BF}"/>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344122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B444-5DA2-4E9F-B28F-A5DD617FF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1994C0-1127-4D73-ADC8-EFEBC6516F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47261-9023-4F4D-8554-6EE8488507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92E7E6-CEF9-494F-8CB6-A06183E2A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81778-CB09-45B7-95A5-A4109D77A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B31C89-E22A-490E-AE7A-D5D1695FAEBD}"/>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8" name="Footer Placeholder 7">
            <a:extLst>
              <a:ext uri="{FF2B5EF4-FFF2-40B4-BE49-F238E27FC236}">
                <a16:creationId xmlns:a16="http://schemas.microsoft.com/office/drawing/2014/main" id="{48C45458-4896-4CB9-BAD2-9E7BFF82B0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D7FED9-8B08-42FB-8684-0221FCC3AAD9}"/>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299790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9354-9FB8-43AE-AB72-A5BD5A18C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0A8FC0-C49A-43DF-8AF7-E7342B516D1E}"/>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4" name="Footer Placeholder 3">
            <a:extLst>
              <a:ext uri="{FF2B5EF4-FFF2-40B4-BE49-F238E27FC236}">
                <a16:creationId xmlns:a16="http://schemas.microsoft.com/office/drawing/2014/main" id="{94B53B6D-516B-4020-A8B0-8178C618D3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6DEA2-E9D7-4B4C-94B9-2E912305340B}"/>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367228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1E6AE-D791-4BA6-B6BF-A71FD4298609}"/>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3" name="Footer Placeholder 2">
            <a:extLst>
              <a:ext uri="{FF2B5EF4-FFF2-40B4-BE49-F238E27FC236}">
                <a16:creationId xmlns:a16="http://schemas.microsoft.com/office/drawing/2014/main" id="{D8A718E2-A5FA-4868-9396-F81D5D8F10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B9F213-BBE7-447A-B50D-156A30EAA210}"/>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80905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A23C-B57B-47D0-BDFE-C1C0C1D89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D1C7C-039F-423A-A0FE-BBB8813BE9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F50963-DEB8-41EB-AC28-095EA8A5B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69B42-3BC1-4A58-9574-FF74414BBF96}"/>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6" name="Footer Placeholder 5">
            <a:extLst>
              <a:ext uri="{FF2B5EF4-FFF2-40B4-BE49-F238E27FC236}">
                <a16:creationId xmlns:a16="http://schemas.microsoft.com/office/drawing/2014/main" id="{3101D4ED-0FB0-4E11-89B7-D09CD1F64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E4FCB-D182-4396-8176-9D5B98346343}"/>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427105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C91D-C2E5-43D1-B55D-C32C6A5FA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DEA516-0C83-4466-A830-413A5D0E2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88E1D9-C301-4C6C-9BDC-7EB5C6073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CA608-DB44-47AB-8B64-47E799D5FE91}"/>
              </a:ext>
            </a:extLst>
          </p:cNvPr>
          <p:cNvSpPr>
            <a:spLocks noGrp="1"/>
          </p:cNvSpPr>
          <p:nvPr>
            <p:ph type="dt" sz="half" idx="10"/>
          </p:nvPr>
        </p:nvSpPr>
        <p:spPr/>
        <p:txBody>
          <a:bodyPr/>
          <a:lstStyle/>
          <a:p>
            <a:fld id="{1CB8F495-6B12-4915-9775-99100C250B3A}" type="datetimeFigureOut">
              <a:rPr lang="en-US" smtClean="0"/>
              <a:t>12/14/2021</a:t>
            </a:fld>
            <a:endParaRPr lang="en-US"/>
          </a:p>
        </p:txBody>
      </p:sp>
      <p:sp>
        <p:nvSpPr>
          <p:cNvPr id="6" name="Footer Placeholder 5">
            <a:extLst>
              <a:ext uri="{FF2B5EF4-FFF2-40B4-BE49-F238E27FC236}">
                <a16:creationId xmlns:a16="http://schemas.microsoft.com/office/drawing/2014/main" id="{A50A360E-F494-4F5B-9173-5D92C7621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9417DC-D536-4547-B319-45C0001A7FB1}"/>
              </a:ext>
            </a:extLst>
          </p:cNvPr>
          <p:cNvSpPr>
            <a:spLocks noGrp="1"/>
          </p:cNvSpPr>
          <p:nvPr>
            <p:ph type="sldNum" sz="quarter" idx="12"/>
          </p:nvPr>
        </p:nvSpPr>
        <p:spPr/>
        <p:txBody>
          <a:bodyPr/>
          <a:lstStyle/>
          <a:p>
            <a:fld id="{B8931169-3658-4743-892F-D99EE1A540C8}" type="slidenum">
              <a:rPr lang="en-US" smtClean="0"/>
              <a:t>‹#›</a:t>
            </a:fld>
            <a:endParaRPr lang="en-US"/>
          </a:p>
        </p:txBody>
      </p:sp>
    </p:spTree>
    <p:extLst>
      <p:ext uri="{BB962C8B-B14F-4D97-AF65-F5344CB8AC3E}">
        <p14:creationId xmlns:p14="http://schemas.microsoft.com/office/powerpoint/2010/main" val="12689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CCB89-8113-4E0D-9F99-A1E7CE970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413C11-6EA1-4962-B6CC-9CB54B3B32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6E893-AC47-4B6B-A050-2F4A64C5E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8F495-6B12-4915-9775-99100C250B3A}" type="datetimeFigureOut">
              <a:rPr lang="en-US" smtClean="0"/>
              <a:t>12/14/2021</a:t>
            </a:fld>
            <a:endParaRPr lang="en-US"/>
          </a:p>
        </p:txBody>
      </p:sp>
      <p:sp>
        <p:nvSpPr>
          <p:cNvPr id="5" name="Footer Placeholder 4">
            <a:extLst>
              <a:ext uri="{FF2B5EF4-FFF2-40B4-BE49-F238E27FC236}">
                <a16:creationId xmlns:a16="http://schemas.microsoft.com/office/drawing/2014/main" id="{6594AADF-8ADF-4221-9DD0-FDB84F4A7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F1D508-63C1-4381-9BA6-BAD765621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31169-3658-4743-892F-D99EE1A540C8}" type="slidenum">
              <a:rPr lang="en-US" smtClean="0"/>
              <a:t>‹#›</a:t>
            </a:fld>
            <a:endParaRPr lang="en-US"/>
          </a:p>
        </p:txBody>
      </p:sp>
    </p:spTree>
    <p:extLst>
      <p:ext uri="{BB962C8B-B14F-4D97-AF65-F5344CB8AC3E}">
        <p14:creationId xmlns:p14="http://schemas.microsoft.com/office/powerpoint/2010/main" val="2086875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6" Type="http://schemas.openxmlformats.org/officeDocument/2006/relationships/image" Target="../media/image15.png"/><Relationship Id="rId21" Type="http://schemas.openxmlformats.org/officeDocument/2006/relationships/customXml" Target="../ink/ink10.xml"/><Relationship Id="rId42" Type="http://schemas.openxmlformats.org/officeDocument/2006/relationships/image" Target="../media/image23.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36.png"/><Relationship Id="rId84" Type="http://schemas.openxmlformats.org/officeDocument/2006/relationships/image" Target="../media/image44.png"/><Relationship Id="rId89" Type="http://schemas.openxmlformats.org/officeDocument/2006/relationships/customXml" Target="../ink/ink44.xml"/><Relationship Id="rId16" Type="http://schemas.openxmlformats.org/officeDocument/2006/relationships/image" Target="../media/image10.png"/><Relationship Id="rId11" Type="http://schemas.openxmlformats.org/officeDocument/2006/relationships/customXml" Target="../ink/ink5.xml"/><Relationship Id="rId32" Type="http://schemas.openxmlformats.org/officeDocument/2006/relationships/image" Target="../media/image18.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31.png"/><Relationship Id="rId74" Type="http://schemas.openxmlformats.org/officeDocument/2006/relationships/image" Target="../media/image39.png"/><Relationship Id="rId79" Type="http://schemas.openxmlformats.org/officeDocument/2006/relationships/customXml" Target="../ink/ink39.xml"/><Relationship Id="rId102" Type="http://schemas.openxmlformats.org/officeDocument/2006/relationships/image" Target="../media/image53.png"/><Relationship Id="rId5" Type="http://schemas.openxmlformats.org/officeDocument/2006/relationships/customXml" Target="../ink/ink2.xml"/><Relationship Id="rId90" Type="http://schemas.openxmlformats.org/officeDocument/2006/relationships/image" Target="../media/image47.png"/><Relationship Id="rId95" Type="http://schemas.openxmlformats.org/officeDocument/2006/relationships/customXml" Target="../ink/ink47.xml"/><Relationship Id="rId22" Type="http://schemas.openxmlformats.org/officeDocument/2006/relationships/image" Target="../media/image13.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6.png"/><Relationship Id="rId64" Type="http://schemas.openxmlformats.org/officeDocument/2006/relationships/image" Target="../media/image34.png"/><Relationship Id="rId69" Type="http://schemas.openxmlformats.org/officeDocument/2006/relationships/customXml" Target="../ink/ink34.xml"/><Relationship Id="rId80" Type="http://schemas.openxmlformats.org/officeDocument/2006/relationships/image" Target="../media/image42.png"/><Relationship Id="rId85" Type="http://schemas.openxmlformats.org/officeDocument/2006/relationships/customXml" Target="../ink/ink42.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1.png"/><Relationship Id="rId46" Type="http://schemas.openxmlformats.org/officeDocument/2006/relationships/image" Target="../media/image25.png"/><Relationship Id="rId59" Type="http://schemas.openxmlformats.org/officeDocument/2006/relationships/customXml" Target="../ink/ink29.xml"/><Relationship Id="rId67" Type="http://schemas.openxmlformats.org/officeDocument/2006/relationships/customXml" Target="../ink/ink33.xml"/><Relationship Id="rId103" Type="http://schemas.openxmlformats.org/officeDocument/2006/relationships/customXml" Target="../ink/ink51.xml"/><Relationship Id="rId20" Type="http://schemas.openxmlformats.org/officeDocument/2006/relationships/image" Target="../media/image12.png"/><Relationship Id="rId41" Type="http://schemas.openxmlformats.org/officeDocument/2006/relationships/customXml" Target="../ink/ink20.xml"/><Relationship Id="rId54" Type="http://schemas.openxmlformats.org/officeDocument/2006/relationships/image" Target="../media/image29.png"/><Relationship Id="rId62" Type="http://schemas.openxmlformats.org/officeDocument/2006/relationships/image" Target="../media/image33.png"/><Relationship Id="rId70" Type="http://schemas.openxmlformats.org/officeDocument/2006/relationships/image" Target="../media/image37.png"/><Relationship Id="rId75" Type="http://schemas.openxmlformats.org/officeDocument/2006/relationships/customXml" Target="../ink/ink37.xml"/><Relationship Id="rId83" Type="http://schemas.openxmlformats.org/officeDocument/2006/relationships/customXml" Target="../ink/ink41.xml"/><Relationship Id="rId88" Type="http://schemas.openxmlformats.org/officeDocument/2006/relationships/image" Target="../media/image46.png"/><Relationship Id="rId91" Type="http://schemas.openxmlformats.org/officeDocument/2006/relationships/customXml" Target="../ink/ink45.xml"/><Relationship Id="rId9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36" Type="http://schemas.openxmlformats.org/officeDocument/2006/relationships/image" Target="../media/image20.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7.png"/><Relationship Id="rId31" Type="http://schemas.openxmlformats.org/officeDocument/2006/relationships/customXml" Target="../ink/ink15.xml"/><Relationship Id="rId44" Type="http://schemas.openxmlformats.org/officeDocument/2006/relationships/image" Target="../media/image24.png"/><Relationship Id="rId52" Type="http://schemas.openxmlformats.org/officeDocument/2006/relationships/image" Target="../media/image28.png"/><Relationship Id="rId60" Type="http://schemas.openxmlformats.org/officeDocument/2006/relationships/image" Target="../media/image32.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41.png"/><Relationship Id="rId81" Type="http://schemas.openxmlformats.org/officeDocument/2006/relationships/customXml" Target="../ink/ink40.xml"/><Relationship Id="rId86" Type="http://schemas.openxmlformats.org/officeDocument/2006/relationships/image" Target="../media/image45.png"/><Relationship Id="rId94" Type="http://schemas.openxmlformats.org/officeDocument/2006/relationships/image" Target="../media/image49.png"/><Relationship Id="rId99" Type="http://schemas.openxmlformats.org/officeDocument/2006/relationships/customXml" Target="../ink/ink49.xml"/><Relationship Id="rId101" Type="http://schemas.openxmlformats.org/officeDocument/2006/relationships/customXml" Target="../ink/ink50.xml"/><Relationship Id="rId4" Type="http://schemas.openxmlformats.org/officeDocument/2006/relationships/image" Target="../media/image4.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11.png"/><Relationship Id="rId39" Type="http://schemas.openxmlformats.org/officeDocument/2006/relationships/customXml" Target="../ink/ink19.xml"/><Relationship Id="rId34" Type="http://schemas.openxmlformats.org/officeDocument/2006/relationships/image" Target="../media/image19.png"/><Relationship Id="rId50" Type="http://schemas.openxmlformats.org/officeDocument/2006/relationships/image" Target="../media/image27.png"/><Relationship Id="rId55" Type="http://schemas.openxmlformats.org/officeDocument/2006/relationships/customXml" Target="../ink/ink27.xml"/><Relationship Id="rId76" Type="http://schemas.openxmlformats.org/officeDocument/2006/relationships/image" Target="../media/image40.png"/><Relationship Id="rId97" Type="http://schemas.openxmlformats.org/officeDocument/2006/relationships/customXml" Target="../ink/ink48.xml"/><Relationship Id="rId104" Type="http://schemas.openxmlformats.org/officeDocument/2006/relationships/image" Target="../media/image54.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48.png"/><Relationship Id="rId2" Type="http://schemas.openxmlformats.org/officeDocument/2006/relationships/image" Target="../media/image3.png"/><Relationship Id="rId29" Type="http://schemas.openxmlformats.org/officeDocument/2006/relationships/customXml" Target="../ink/ink14.xml"/><Relationship Id="rId24" Type="http://schemas.openxmlformats.org/officeDocument/2006/relationships/image" Target="../media/image14.png"/><Relationship Id="rId40" Type="http://schemas.openxmlformats.org/officeDocument/2006/relationships/image" Target="../media/image22.png"/><Relationship Id="rId45" Type="http://schemas.openxmlformats.org/officeDocument/2006/relationships/customXml" Target="../ink/ink22.xml"/><Relationship Id="rId66" Type="http://schemas.openxmlformats.org/officeDocument/2006/relationships/image" Target="../media/image35.png"/><Relationship Id="rId87" Type="http://schemas.openxmlformats.org/officeDocument/2006/relationships/customXml" Target="../ink/ink43.xml"/><Relationship Id="rId61" Type="http://schemas.openxmlformats.org/officeDocument/2006/relationships/customXml" Target="../ink/ink30.xml"/><Relationship Id="rId82" Type="http://schemas.openxmlformats.org/officeDocument/2006/relationships/image" Target="../media/image43.png"/><Relationship Id="rId19" Type="http://schemas.openxmlformats.org/officeDocument/2006/relationships/customXml" Target="../ink/ink9.xml"/><Relationship Id="rId14" Type="http://schemas.openxmlformats.org/officeDocument/2006/relationships/image" Target="../media/image9.png"/><Relationship Id="rId30" Type="http://schemas.openxmlformats.org/officeDocument/2006/relationships/image" Target="../media/image17.png"/><Relationship Id="rId35" Type="http://schemas.openxmlformats.org/officeDocument/2006/relationships/customXml" Target="../ink/ink17.xml"/><Relationship Id="rId56" Type="http://schemas.openxmlformats.org/officeDocument/2006/relationships/image" Target="../media/image30.png"/><Relationship Id="rId77" Type="http://schemas.openxmlformats.org/officeDocument/2006/relationships/customXml" Target="../ink/ink38.xml"/><Relationship Id="rId100" Type="http://schemas.openxmlformats.org/officeDocument/2006/relationships/image" Target="../media/image52.png"/><Relationship Id="rId8" Type="http://schemas.openxmlformats.org/officeDocument/2006/relationships/image" Target="../media/image6.png"/><Relationship Id="rId51" Type="http://schemas.openxmlformats.org/officeDocument/2006/relationships/customXml" Target="../ink/ink25.xml"/><Relationship Id="rId72" Type="http://schemas.openxmlformats.org/officeDocument/2006/relationships/image" Target="../media/image38.png"/><Relationship Id="rId93" Type="http://schemas.openxmlformats.org/officeDocument/2006/relationships/customXml" Target="../ink/ink46.xml"/><Relationship Id="rId98" Type="http://schemas.openxmlformats.org/officeDocument/2006/relationships/image" Target="../media/image51.png"/><Relationship Id="rId3" Type="http://schemas.openxmlformats.org/officeDocument/2006/relationships/customXml" Target="../ink/ink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nvestopedia.com/terms/r/regression.asp" TargetMode="External"/><Relationship Id="rId2" Type="http://schemas.openxmlformats.org/officeDocument/2006/relationships/hyperlink" Target="https://en.wikipedia.org/wiki/Linear_regression" TargetMode="External"/><Relationship Id="rId1" Type="http://schemas.openxmlformats.org/officeDocument/2006/relationships/slideLayout" Target="../slideLayouts/slideLayout2.xml"/><Relationship Id="rId5" Type="http://schemas.openxmlformats.org/officeDocument/2006/relationships/hyperlink" Target="https://www.amazon.com/Introduction-Regression-Analysis-Probability-Statistics/dp/1119578728/ref=sr_1_3?qid=1639445279&amp;refinements=p_28%3ARegression+Analysis&amp;s=books&amp;sr=1-3" TargetMode="External"/><Relationship Id="rId4" Type="http://schemas.openxmlformats.org/officeDocument/2006/relationships/hyperlink" Target="https://corporatefinanceinstitute.com/resources/knowledge/finance/regression-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3BF7-4E9D-428F-B787-5A316F84CA59}"/>
              </a:ext>
            </a:extLst>
          </p:cNvPr>
          <p:cNvSpPr>
            <a:spLocks noGrp="1"/>
          </p:cNvSpPr>
          <p:nvPr>
            <p:ph type="ctrTitle"/>
          </p:nvPr>
        </p:nvSpPr>
        <p:spPr>
          <a:xfrm>
            <a:off x="1524000" y="1122363"/>
            <a:ext cx="9144000" cy="1892300"/>
          </a:xfrm>
        </p:spPr>
        <p:txBody>
          <a:bodyPr/>
          <a:lstStyle/>
          <a:p>
            <a:r>
              <a:rPr lang="fa-IR" dirty="0"/>
              <a:t>رگرسیون</a:t>
            </a:r>
            <a:endParaRPr lang="en-US" dirty="0"/>
          </a:p>
        </p:txBody>
      </p:sp>
      <p:sp>
        <p:nvSpPr>
          <p:cNvPr id="3" name="Subtitle 2">
            <a:extLst>
              <a:ext uri="{FF2B5EF4-FFF2-40B4-BE49-F238E27FC236}">
                <a16:creationId xmlns:a16="http://schemas.microsoft.com/office/drawing/2014/main" id="{0B47693E-A109-4FFC-B5BE-3769F7946BD1}"/>
              </a:ext>
            </a:extLst>
          </p:cNvPr>
          <p:cNvSpPr>
            <a:spLocks noGrp="1"/>
          </p:cNvSpPr>
          <p:nvPr>
            <p:ph type="subTitle" idx="1"/>
          </p:nvPr>
        </p:nvSpPr>
        <p:spPr/>
        <p:txBody>
          <a:bodyPr>
            <a:normAutofit/>
          </a:bodyPr>
          <a:lstStyle/>
          <a:p>
            <a:r>
              <a:rPr lang="fa-IR" sz="3200" b="1" dirty="0"/>
              <a:t>تمرین درس داده کاوی بخش دوم – استاد مهردوست</a:t>
            </a:r>
            <a:endParaRPr lang="fa-IR" sz="3200" b="1" dirty="0">
              <a:latin typeface="Badr" panose="02000500000000000000" pitchFamily="2" charset="-78"/>
              <a:cs typeface="Badr" panose="02000500000000000000" pitchFamily="2" charset="-78"/>
            </a:endParaRPr>
          </a:p>
          <a:p>
            <a:r>
              <a:rPr lang="fa-IR" sz="3200" b="1" dirty="0">
                <a:latin typeface="Badr" panose="02000500000000000000" pitchFamily="2" charset="-78"/>
                <a:cs typeface="Badr" panose="02000500000000000000" pitchFamily="2" charset="-78"/>
              </a:rPr>
              <a:t>کیان رضایی</a:t>
            </a:r>
            <a:endParaRPr lang="en-US" sz="3200" b="1"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42568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188E-26E0-41D4-937A-5EE18CB2826A}"/>
              </a:ext>
            </a:extLst>
          </p:cNvPr>
          <p:cNvSpPr>
            <a:spLocks noGrp="1"/>
          </p:cNvSpPr>
          <p:nvPr>
            <p:ph type="title"/>
          </p:nvPr>
        </p:nvSpPr>
        <p:spPr/>
        <p:txBody>
          <a:bodyPr/>
          <a:lstStyle/>
          <a:p>
            <a:pPr algn="r" rtl="1"/>
            <a:r>
              <a:rPr lang="fa-IR" dirty="0"/>
              <a:t>انواع رگرسیون</a:t>
            </a:r>
            <a:r>
              <a:rPr lang="en-US" dirty="0"/>
              <a:t> </a:t>
            </a:r>
            <a:r>
              <a:rPr lang="fa-IR" dirty="0"/>
              <a:t> - ادامه...</a:t>
            </a:r>
            <a:endParaRPr lang="en-US" dirty="0"/>
          </a:p>
        </p:txBody>
      </p:sp>
      <p:sp>
        <p:nvSpPr>
          <p:cNvPr id="3" name="Content Placeholder 2">
            <a:extLst>
              <a:ext uri="{FF2B5EF4-FFF2-40B4-BE49-F238E27FC236}">
                <a16:creationId xmlns:a16="http://schemas.microsoft.com/office/drawing/2014/main" id="{F55A6F46-FBD5-439B-9A30-956BC0A004EB}"/>
              </a:ext>
            </a:extLst>
          </p:cNvPr>
          <p:cNvSpPr>
            <a:spLocks noGrp="1"/>
          </p:cNvSpPr>
          <p:nvPr>
            <p:ph idx="1"/>
          </p:nvPr>
        </p:nvSpPr>
        <p:spPr/>
        <p:txBody>
          <a:bodyPr/>
          <a:lstStyle/>
          <a:p>
            <a:pPr marL="0" indent="0" algn="r" rtl="1">
              <a:buNone/>
            </a:pPr>
            <a:r>
              <a:rPr lang="fa-IR" dirty="0">
                <a:latin typeface="Badr" panose="02000500000000000000" pitchFamily="2" charset="-78"/>
                <a:cs typeface="Badr" panose="02000500000000000000" pitchFamily="2" charset="-78"/>
              </a:rPr>
              <a:t>7.رگرسیون مولفه های اصلی (</a:t>
            </a:r>
            <a:r>
              <a:rPr lang="en-US" dirty="0">
                <a:latin typeface="Badr" panose="02000500000000000000" pitchFamily="2" charset="-78"/>
                <a:cs typeface="Badr" panose="02000500000000000000" pitchFamily="2" charset="-78"/>
              </a:rPr>
              <a:t>Principle Component Regression</a:t>
            </a:r>
            <a:r>
              <a:rPr lang="fa-IR" dirty="0">
                <a:latin typeface="Badr" panose="02000500000000000000" pitchFamily="2" charset="-78"/>
                <a:cs typeface="Badr" panose="02000500000000000000" pitchFamily="2" charset="-78"/>
              </a:rPr>
              <a:t>)</a:t>
            </a:r>
          </a:p>
          <a:p>
            <a:pPr marL="0" indent="0" algn="r" rtl="1">
              <a:buNone/>
            </a:pPr>
            <a:r>
              <a:rPr lang="fa-IR" dirty="0">
                <a:latin typeface="Badr" panose="02000500000000000000" pitchFamily="2" charset="-78"/>
                <a:cs typeface="Badr" panose="02000500000000000000" pitchFamily="2" charset="-78"/>
              </a:rPr>
              <a:t>8.رگرسیون کمترین مربعات جزئی (</a:t>
            </a:r>
            <a:r>
              <a:rPr lang="en-US" dirty="0">
                <a:latin typeface="Badr" panose="02000500000000000000" pitchFamily="2" charset="-78"/>
                <a:cs typeface="Badr" panose="02000500000000000000" pitchFamily="2" charset="-78"/>
              </a:rPr>
              <a:t>Partial Least Square Regression</a:t>
            </a:r>
            <a:r>
              <a:rPr lang="fa-IR" dirty="0">
                <a:latin typeface="Badr" panose="02000500000000000000" pitchFamily="2" charset="-78"/>
                <a:cs typeface="Badr" panose="02000500000000000000" pitchFamily="2" charset="-78"/>
              </a:rPr>
              <a:t>)</a:t>
            </a:r>
          </a:p>
          <a:p>
            <a:pPr marL="0" indent="0" algn="r" rtl="1">
              <a:buNone/>
            </a:pPr>
            <a:r>
              <a:rPr lang="fa-IR" dirty="0">
                <a:latin typeface="Badr" panose="02000500000000000000" pitchFamily="2" charset="-78"/>
                <a:cs typeface="Badr" panose="02000500000000000000" pitchFamily="2" charset="-78"/>
              </a:rPr>
              <a:t>9.رگرسیون بردار پشتیبان (</a:t>
            </a:r>
            <a:r>
              <a:rPr lang="en-US" dirty="0">
                <a:latin typeface="Badr" panose="02000500000000000000" pitchFamily="2" charset="-78"/>
                <a:cs typeface="Badr" panose="02000500000000000000" pitchFamily="2" charset="-78"/>
              </a:rPr>
              <a:t>Support Vector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a:p>
            <a:pPr marL="0" indent="0" algn="r" rtl="1">
              <a:buNone/>
            </a:pPr>
            <a:r>
              <a:rPr lang="fa-IR" dirty="0">
                <a:latin typeface="Badr" panose="02000500000000000000" pitchFamily="2" charset="-78"/>
                <a:cs typeface="Badr" panose="02000500000000000000" pitchFamily="2" charset="-78"/>
              </a:rPr>
              <a:t>10.رگرسیون ترتیبی (</a:t>
            </a:r>
            <a:r>
              <a:rPr lang="en-US" dirty="0">
                <a:latin typeface="Badr" panose="02000500000000000000" pitchFamily="2" charset="-78"/>
                <a:cs typeface="Badr" panose="02000500000000000000" pitchFamily="2" charset="-78"/>
              </a:rPr>
              <a:t>Ordinal Regression</a:t>
            </a:r>
            <a:r>
              <a:rPr lang="fa-IR" dirty="0">
                <a:latin typeface="Badr" panose="02000500000000000000" pitchFamily="2" charset="-78"/>
                <a:cs typeface="Badr" panose="02000500000000000000" pitchFamily="2" charset="-78"/>
              </a:rPr>
              <a:t>)</a:t>
            </a:r>
          </a:p>
          <a:p>
            <a:pPr marL="0" indent="0" algn="r" rtl="1">
              <a:buNone/>
            </a:pPr>
            <a:r>
              <a:rPr lang="fa-IR" dirty="0">
                <a:latin typeface="Badr" panose="02000500000000000000" pitchFamily="2" charset="-78"/>
                <a:cs typeface="Badr" panose="02000500000000000000" pitchFamily="2" charset="-78"/>
              </a:rPr>
              <a:t>11. رگرسیون پواسون (</a:t>
            </a:r>
            <a:r>
              <a:rPr lang="en-US" dirty="0">
                <a:latin typeface="Badr" panose="02000500000000000000" pitchFamily="2" charset="-78"/>
                <a:cs typeface="Badr" panose="02000500000000000000" pitchFamily="2" charset="-78"/>
              </a:rPr>
              <a:t>Poisson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a:p>
            <a:pPr marL="0" indent="0" algn="r" rtl="1">
              <a:buNone/>
            </a:pPr>
            <a:r>
              <a:rPr lang="fa-IR" dirty="0">
                <a:latin typeface="Badr" panose="02000500000000000000" pitchFamily="2" charset="-78"/>
                <a:cs typeface="Badr" panose="02000500000000000000" pitchFamily="2" charset="-78"/>
              </a:rPr>
              <a:t>12. رگرسیون دو جمله ای منفی (</a:t>
            </a:r>
            <a:r>
              <a:rPr lang="en-US" dirty="0">
                <a:latin typeface="Badr" panose="02000500000000000000" pitchFamily="2" charset="-78"/>
                <a:cs typeface="Badr" panose="02000500000000000000" pitchFamily="2" charset="-78"/>
              </a:rPr>
              <a:t>Negative Binomial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a:p>
            <a:pPr marL="0" indent="0" algn="r" rtl="1">
              <a:buNone/>
            </a:pPr>
            <a:r>
              <a:rPr lang="fa-IR" dirty="0">
                <a:latin typeface="Badr" panose="02000500000000000000" pitchFamily="2" charset="-78"/>
                <a:cs typeface="Badr" panose="02000500000000000000" pitchFamily="2" charset="-78"/>
              </a:rPr>
              <a:t>13. رگرسیون شبه پواسون (</a:t>
            </a:r>
            <a:r>
              <a:rPr lang="en-US" dirty="0">
                <a:latin typeface="Badr" panose="02000500000000000000" pitchFamily="2" charset="-78"/>
                <a:cs typeface="Badr" panose="02000500000000000000" pitchFamily="2" charset="-78"/>
              </a:rPr>
              <a:t>Quasi Poisson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a:p>
            <a:pPr marL="0" indent="0" algn="r" rtl="1">
              <a:buNone/>
            </a:pPr>
            <a:r>
              <a:rPr lang="fa-IR" dirty="0">
                <a:latin typeface="Badr" panose="02000500000000000000" pitchFamily="2" charset="-78"/>
                <a:cs typeface="Badr" panose="02000500000000000000" pitchFamily="2" charset="-78"/>
              </a:rPr>
              <a:t>14. رگرسیون کاکس (</a:t>
            </a:r>
            <a:r>
              <a:rPr lang="en-US" dirty="0">
                <a:latin typeface="Badr" panose="02000500000000000000" pitchFamily="2" charset="-78"/>
                <a:cs typeface="Badr" panose="02000500000000000000" pitchFamily="2" charset="-78"/>
              </a:rPr>
              <a:t>Cox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30946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5EAD-29DA-4F81-943A-99DD604CA53E}"/>
              </a:ext>
            </a:extLst>
          </p:cNvPr>
          <p:cNvSpPr>
            <a:spLocks noGrp="1"/>
          </p:cNvSpPr>
          <p:nvPr>
            <p:ph type="title"/>
          </p:nvPr>
        </p:nvSpPr>
        <p:spPr/>
        <p:txBody>
          <a:bodyPr/>
          <a:lstStyle/>
          <a:p>
            <a:pPr algn="r"/>
            <a:r>
              <a:rPr lang="fa-IR" dirty="0"/>
              <a:t>انواع رگرسیون</a:t>
            </a:r>
            <a:endParaRPr lang="en-US" dirty="0"/>
          </a:p>
        </p:txBody>
      </p:sp>
      <p:sp>
        <p:nvSpPr>
          <p:cNvPr id="3" name="Content Placeholder 2">
            <a:extLst>
              <a:ext uri="{FF2B5EF4-FFF2-40B4-BE49-F238E27FC236}">
                <a16:creationId xmlns:a16="http://schemas.microsoft.com/office/drawing/2014/main" id="{060C0754-0378-4695-AAD6-BFFCD10E62AD}"/>
              </a:ext>
            </a:extLst>
          </p:cNvPr>
          <p:cNvSpPr>
            <a:spLocks noGrp="1"/>
          </p:cNvSpPr>
          <p:nvPr>
            <p:ph idx="1"/>
          </p:nvPr>
        </p:nvSpPr>
        <p:spPr/>
        <p:txBody>
          <a:bodyPr>
            <a:normAutofit/>
          </a:bodyPr>
          <a:lstStyle/>
          <a:p>
            <a:pPr algn="justLow" rtl="1"/>
            <a:r>
              <a:rPr lang="fa-IR" dirty="0">
                <a:latin typeface="Badr" panose="02000500000000000000" pitchFamily="2" charset="-78"/>
                <a:cs typeface="Badr" panose="02000500000000000000" pitchFamily="2" charset="-78"/>
              </a:rPr>
              <a:t>آگاهی از این روش‌ها به یک دانشمند داده</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کمک می‌کند که بهترین روش و الگو را برای تحلیل داده‌های خود به کار ببرد و در نتیجه مدل‌های ساخته شده از بیشترین کارایی و دقت برخوردار شوند.</a:t>
            </a:r>
          </a:p>
          <a:p>
            <a:pPr algn="r" rtl="1"/>
            <a:r>
              <a:rPr lang="fa-IR" dirty="0">
                <a:latin typeface="Badr" panose="02000500000000000000" pitchFamily="2" charset="-78"/>
                <a:cs typeface="Badr" panose="02000500000000000000" pitchFamily="2" charset="-78"/>
              </a:rPr>
              <a:t>هر یک از روش های رگرسیونی، پیش فرض های مخصوص خود را دارد که برحسب ویژگی و مشخصات متغیرهای توصیفی (</a:t>
            </a:r>
            <a:r>
              <a:rPr lang="en-US" dirty="0">
                <a:latin typeface="Badr" panose="02000500000000000000" pitchFamily="2" charset="-78"/>
                <a:cs typeface="Badr" panose="02000500000000000000" pitchFamily="2" charset="-78"/>
              </a:rPr>
              <a:t>Explanatory Variables</a:t>
            </a:r>
            <a:r>
              <a:rPr lang="fa-IR" dirty="0">
                <a:latin typeface="Badr" panose="02000500000000000000" pitchFamily="2" charset="-78"/>
                <a:cs typeface="Badr" panose="02000500000000000000" pitchFamily="2" charset="-78"/>
              </a:rPr>
              <a:t>) و متغیر پاسخ (</a:t>
            </a:r>
            <a:r>
              <a:rPr lang="en-US" dirty="0">
                <a:latin typeface="Badr" panose="02000500000000000000" pitchFamily="2" charset="-78"/>
                <a:cs typeface="Badr" panose="02000500000000000000" pitchFamily="2" charset="-78"/>
              </a:rPr>
              <a:t>Response Variable</a:t>
            </a:r>
            <a:r>
              <a:rPr lang="fa-IR" dirty="0">
                <a:latin typeface="Badr" panose="02000500000000000000" pitchFamily="2" charset="-78"/>
                <a:cs typeface="Badr" panose="02000500000000000000" pitchFamily="2" charset="-78"/>
              </a:rPr>
              <a:t>)</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 تعیین میشوند.  توجه داشته باشید که گاهی به متغیر های توصیفی، متغیر های مستقل و به متغیر های پاسخ متغیر وابسته میگویند. </a:t>
            </a:r>
          </a:p>
        </p:txBody>
      </p:sp>
    </p:spTree>
    <p:extLst>
      <p:ext uri="{BB962C8B-B14F-4D97-AF65-F5344CB8AC3E}">
        <p14:creationId xmlns:p14="http://schemas.microsoft.com/office/powerpoint/2010/main" val="1255927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F653-F6F6-45C6-AD28-27E3544341E8}"/>
              </a:ext>
            </a:extLst>
          </p:cNvPr>
          <p:cNvSpPr>
            <a:spLocks noGrp="1"/>
          </p:cNvSpPr>
          <p:nvPr>
            <p:ph type="title"/>
          </p:nvPr>
        </p:nvSpPr>
        <p:spPr/>
        <p:txBody>
          <a:bodyPr/>
          <a:lstStyle/>
          <a:p>
            <a:pPr algn="r" rtl="1"/>
            <a:r>
              <a:rPr lang="fa-IR" dirty="0"/>
              <a:t>انواع رگرسیون – رگرسیون خطی</a:t>
            </a:r>
            <a:endParaRPr lang="en-US" dirty="0"/>
          </a:p>
        </p:txBody>
      </p:sp>
      <p:sp>
        <p:nvSpPr>
          <p:cNvPr id="3" name="Content Placeholder 2">
            <a:extLst>
              <a:ext uri="{FF2B5EF4-FFF2-40B4-BE49-F238E27FC236}">
                <a16:creationId xmlns:a16="http://schemas.microsoft.com/office/drawing/2014/main" id="{FD05E171-61E5-425C-AF8B-7CAA17C387B2}"/>
              </a:ext>
            </a:extLst>
          </p:cNvPr>
          <p:cNvSpPr>
            <a:spLocks noGrp="1"/>
          </p:cNvSpPr>
          <p:nvPr>
            <p:ph idx="1"/>
          </p:nvPr>
        </p:nvSpPr>
        <p:spPr/>
        <p:txBody>
          <a:bodyPr>
            <a:normAutofit/>
          </a:bodyPr>
          <a:lstStyle/>
          <a:p>
            <a:pPr algn="r" rtl="1"/>
            <a:r>
              <a:rPr lang="fa-IR" dirty="0">
                <a:latin typeface="Badr" panose="02000500000000000000" pitchFamily="2" charset="-78"/>
                <a:cs typeface="Badr" panose="02000500000000000000" pitchFamily="2" charset="-78"/>
              </a:rPr>
              <a:t>در رگرسیون خطی </a:t>
            </a:r>
            <a:r>
              <a:rPr lang="en-US" dirty="0">
                <a:latin typeface="Badr" panose="02000500000000000000" pitchFamily="2" charset="-78"/>
                <a:cs typeface="Badr" panose="02000500000000000000" pitchFamily="2" charset="-78"/>
              </a:rPr>
              <a:t>Linear Regression)</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به طور کلی دو نوع متغیر وجود دارد:</a:t>
            </a:r>
          </a:p>
          <a:p>
            <a:pPr algn="r" rtl="1"/>
            <a:r>
              <a:rPr lang="fa-IR" dirty="0">
                <a:latin typeface="Badr" panose="02000500000000000000" pitchFamily="2" charset="-78"/>
                <a:cs typeface="Badr" panose="02000500000000000000" pitchFamily="2" charset="-78"/>
              </a:rPr>
              <a:t>متغیرهای مستقل، که اغلب با</a:t>
            </a:r>
            <a:r>
              <a:rPr lang="en-US" dirty="0">
                <a:latin typeface="Badr" panose="02000500000000000000" pitchFamily="2" charset="-78"/>
                <a:cs typeface="Badr" panose="02000500000000000000" pitchFamily="2" charset="-78"/>
              </a:rPr>
              <a:t>x </a:t>
            </a:r>
            <a:r>
              <a:rPr lang="fa-IR" dirty="0">
                <a:latin typeface="Badr" panose="02000500000000000000" pitchFamily="2" charset="-78"/>
                <a:cs typeface="Badr" panose="02000500000000000000" pitchFamily="2" charset="-78"/>
              </a:rPr>
              <a:t>  نشان داده می شوند. </a:t>
            </a:r>
          </a:p>
          <a:p>
            <a:pPr algn="r" rtl="1"/>
            <a:r>
              <a:rPr lang="fa-IR" dirty="0">
                <a:latin typeface="Badr" panose="02000500000000000000" pitchFamily="2" charset="-78"/>
                <a:cs typeface="Badr" panose="02000500000000000000" pitchFamily="2" charset="-78"/>
              </a:rPr>
              <a:t>متغیرهای وابسته، که در نتیجه متغیرهای مستقل محاسبه می شوند و به طور معمول با </a:t>
            </a:r>
            <a:r>
              <a:rPr lang="en-US" dirty="0">
                <a:latin typeface="Badr" panose="02000500000000000000" pitchFamily="2" charset="-78"/>
                <a:cs typeface="Badr" panose="02000500000000000000" pitchFamily="2" charset="-78"/>
              </a:rPr>
              <a:t>y </a:t>
            </a:r>
            <a:r>
              <a:rPr lang="fa-IR" dirty="0">
                <a:latin typeface="Badr" panose="02000500000000000000" pitchFamily="2" charset="-78"/>
                <a:cs typeface="Badr" panose="02000500000000000000" pitchFamily="2" charset="-78"/>
              </a:rPr>
              <a:t>نشان داده می شوند.</a:t>
            </a:r>
          </a:p>
          <a:p>
            <a:pPr algn="justLow" rtl="1"/>
            <a:r>
              <a:rPr lang="fa-IR" dirty="0">
                <a:latin typeface="Badr" panose="02000500000000000000" pitchFamily="2" charset="-78"/>
                <a:cs typeface="Badr" panose="02000500000000000000" pitchFamily="2" charset="-78"/>
              </a:rPr>
              <a:t>زمانی که فقط یک متغیر مستقل وجود داشته باشد، مدل رگرسیونی خطی را ساده </a:t>
            </a:r>
            <a:r>
              <a:rPr lang="en-US" dirty="0">
                <a:latin typeface="Badr" panose="02000500000000000000" pitchFamily="2" charset="-78"/>
                <a:cs typeface="Badr" panose="02000500000000000000" pitchFamily="2" charset="-78"/>
              </a:rPr>
              <a:t>Simple Regression) </a:t>
            </a:r>
            <a:r>
              <a:rPr lang="fa-IR" dirty="0">
                <a:latin typeface="Badr" panose="02000500000000000000" pitchFamily="2" charset="-78"/>
                <a:cs typeface="Badr" panose="02000500000000000000" pitchFamily="2" charset="-78"/>
              </a:rPr>
              <a:t>) می‌نامند و اگر بیش از یک متغیر مستقل (توصیفی) وجود داشته باشد، رگرسیون را چندگانه </a:t>
            </a:r>
            <a:r>
              <a:rPr lang="en-US" dirty="0">
                <a:latin typeface="Badr" panose="02000500000000000000" pitchFamily="2" charset="-78"/>
                <a:cs typeface="Badr" panose="02000500000000000000" pitchFamily="2" charset="-78"/>
              </a:rPr>
              <a:t>Multiple Regression) </a:t>
            </a:r>
            <a:r>
              <a:rPr lang="fa-IR" dirty="0">
                <a:latin typeface="Badr" panose="02000500000000000000" pitchFamily="2" charset="-78"/>
                <a:cs typeface="Badr" panose="02000500000000000000" pitchFamily="2" charset="-78"/>
              </a:rPr>
              <a:t>) می‌گویند.</a:t>
            </a:r>
          </a:p>
        </p:txBody>
      </p:sp>
    </p:spTree>
    <p:extLst>
      <p:ext uri="{BB962C8B-B14F-4D97-AF65-F5344CB8AC3E}">
        <p14:creationId xmlns:p14="http://schemas.microsoft.com/office/powerpoint/2010/main" val="223737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5F6B-1473-460F-87A7-153BBA8571A6}"/>
              </a:ext>
            </a:extLst>
          </p:cNvPr>
          <p:cNvSpPr>
            <a:spLocks noGrp="1"/>
          </p:cNvSpPr>
          <p:nvPr>
            <p:ph type="title"/>
          </p:nvPr>
        </p:nvSpPr>
        <p:spPr/>
        <p:txBody>
          <a:bodyPr/>
          <a:lstStyle/>
          <a:p>
            <a:pPr algn="r"/>
            <a:r>
              <a:rPr lang="fa-IR" dirty="0"/>
              <a:t>فرمول کلی رگرسیون خطی ساده</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4AE114-D969-4BBE-BE6F-B8F44C4F4831}"/>
                  </a:ext>
                </a:extLst>
              </p:cNvPr>
              <p:cNvSpPr>
                <a:spLocks noGrp="1"/>
              </p:cNvSpPr>
              <p:nvPr>
                <p:ph idx="1"/>
              </p:nvPr>
            </p:nvSpPr>
            <p:spPr/>
            <p:txBody>
              <a:bodyPr/>
              <a:lstStyle/>
              <a:p>
                <a14:m>
                  <m:oMath xmlns:m="http://schemas.openxmlformats.org/officeDocument/2006/math">
                    <m:r>
                      <a:rPr lang="en-US" sz="3200" b="0" i="1" smtClean="0">
                        <a:latin typeface="Cambria Math" panose="02040503050406030204" pitchFamily="18" charset="0"/>
                      </a:rPr>
                      <m:t>𝑦</m:t>
                    </m:r>
                    <m:r>
                      <a:rPr lang="en-US" sz="3200" b="0" i="1" smtClean="0">
                        <a:latin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1</m:t>
                        </m:r>
                      </m:sub>
                    </m:sSub>
                  </m:oMath>
                </a14:m>
                <a:r>
                  <a:rPr lang="en-US" sz="3200" b="0" dirty="0">
                    <a:ea typeface="Cambria Math" panose="02040503050406030204" pitchFamily="18" charset="0"/>
                  </a:rPr>
                  <a:t>X+</a:t>
                </a:r>
                <a14:m>
                  <m:oMath xmlns:m="http://schemas.openxmlformats.org/officeDocument/2006/math">
                    <m:r>
                      <a:rPr lang="en-US" sz="3200" b="0" i="1" smtClean="0">
                        <a:latin typeface="Cambria Math" panose="02040503050406030204" pitchFamily="18" charset="0"/>
                        <a:ea typeface="Cambria Math" panose="02040503050406030204" pitchFamily="18" charset="0"/>
                      </a:rPr>
                      <m:t>𝜀</m:t>
                    </m:r>
                  </m:oMath>
                </a14:m>
                <a:endParaRPr lang="en-US" sz="3200" dirty="0">
                  <a:ea typeface="Cambria Math" panose="02040503050406030204" pitchFamily="18" charset="0"/>
                </a:endParaRPr>
              </a:p>
              <a:p>
                <a:pPr algn="r" rtl="1"/>
                <a:r>
                  <a:rPr lang="fa-IR" sz="3200" b="0" dirty="0">
                    <a:ea typeface="Cambria Math" panose="02040503050406030204" pitchFamily="18" charset="0"/>
                  </a:rPr>
                  <a:t>با استفاده از این فرمول ما می توانیم به ازای هر ورودی </a:t>
                </a:r>
                <a:r>
                  <a:rPr lang="en-US" sz="3200" b="0" dirty="0">
                    <a:ea typeface="Cambria Math" panose="02040503050406030204" pitchFamily="18" charset="0"/>
                  </a:rPr>
                  <a:t> x، </a:t>
                </a:r>
                <a:r>
                  <a:rPr lang="fa-IR" sz="3200" b="0" dirty="0">
                    <a:ea typeface="Cambria Math" panose="02040503050406030204" pitchFamily="18" charset="0"/>
                  </a:rPr>
                  <a:t>خروجی </a:t>
                </a:r>
                <a:r>
                  <a:rPr lang="en-US" sz="3200" b="0" dirty="0">
                    <a:ea typeface="Cambria Math" panose="02040503050406030204" pitchFamily="18" charset="0"/>
                  </a:rPr>
                  <a:t> y</a:t>
                </a:r>
                <a:r>
                  <a:rPr lang="fa-IR" sz="3200" b="0" dirty="0">
                    <a:ea typeface="Cambria Math" panose="02040503050406030204" pitchFamily="18" charset="0"/>
                  </a:rPr>
                  <a:t>را محاسبه کنیم.</a:t>
                </a:r>
                <a:endParaRPr lang="en-US" sz="3200" dirty="0">
                  <a:ea typeface="Cambria Math" panose="02040503050406030204" pitchFamily="18" charset="0"/>
                </a:endParaRPr>
              </a:p>
              <a:p>
                <a:pPr algn="r" rtl="1"/>
                <a:endParaRPr lang="en-US" sz="3200" b="0" dirty="0">
                  <a:ea typeface="Cambria Math" panose="02040503050406030204" pitchFamily="18" charset="0"/>
                </a:endParaRPr>
              </a:p>
              <a:p>
                <a:pPr marL="0" indent="0" rtl="1">
                  <a:buNone/>
                </a:pPr>
                <a:r>
                  <a:rPr lang="en-US" sz="3200" b="0" dirty="0">
                    <a:ea typeface="Cambria Math" panose="02040503050406030204" pitchFamily="18" charset="0"/>
                  </a:rPr>
                  <a:t> </a:t>
                </a:r>
              </a:p>
              <a:p>
                <a:pPr marL="0" indent="0" rtl="1">
                  <a:buNone/>
                </a:pPr>
                <a:endParaRPr lang="en-US" sz="3200"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7A4AE114-D969-4BBE-BE6F-B8F44C4F4831}"/>
                  </a:ext>
                </a:extLst>
              </p:cNvPr>
              <p:cNvSpPr>
                <a:spLocks noGrp="1" noRot="1" noChangeAspect="1" noMove="1" noResize="1" noEditPoints="1" noAdjustHandles="1" noChangeArrowheads="1" noChangeShapeType="1" noTextEdit="1"/>
              </p:cNvSpPr>
              <p:nvPr>
                <p:ph idx="1"/>
              </p:nvPr>
            </p:nvSpPr>
            <p:spPr>
              <a:blipFill>
                <a:blip r:embed="rId2"/>
                <a:stretch>
                  <a:fillRect t="-2801" r="-1333"/>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1239ECDA-1EFF-4F3D-8D06-F2C8BE65C1DC}"/>
              </a:ext>
            </a:extLst>
          </p:cNvPr>
          <p:cNvGrpSpPr/>
          <p:nvPr/>
        </p:nvGrpSpPr>
        <p:grpSpPr>
          <a:xfrm>
            <a:off x="280620" y="3804518"/>
            <a:ext cx="327960" cy="243720"/>
            <a:chOff x="280620" y="3804518"/>
            <a:chExt cx="327960" cy="24372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55AE64D9-C546-492A-B577-80B810D01135}"/>
                    </a:ext>
                  </a:extLst>
                </p14:cNvPr>
                <p14:cNvContentPartPr/>
                <p14:nvPr/>
              </p14:nvContentPartPr>
              <p14:xfrm>
                <a:off x="280620" y="3819278"/>
                <a:ext cx="62640" cy="228960"/>
              </p14:xfrm>
            </p:contentPart>
          </mc:Choice>
          <mc:Fallback xmlns="">
            <p:pic>
              <p:nvPicPr>
                <p:cNvPr id="9" name="Ink 8">
                  <a:extLst>
                    <a:ext uri="{FF2B5EF4-FFF2-40B4-BE49-F238E27FC236}">
                      <a16:creationId xmlns:a16="http://schemas.microsoft.com/office/drawing/2014/main" id="{55AE64D9-C546-492A-B577-80B810D01135}"/>
                    </a:ext>
                  </a:extLst>
                </p:cNvPr>
                <p:cNvPicPr/>
                <p:nvPr/>
              </p:nvPicPr>
              <p:blipFill>
                <a:blip r:embed="rId4"/>
                <a:stretch>
                  <a:fillRect/>
                </a:stretch>
              </p:blipFill>
              <p:spPr>
                <a:xfrm>
                  <a:off x="262620" y="3801638"/>
                  <a:ext cx="9828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07412858-3B21-4F7F-8D23-2AC1CFD937AC}"/>
                    </a:ext>
                  </a:extLst>
                </p14:cNvPr>
                <p14:cNvContentPartPr/>
                <p14:nvPr/>
              </p14:nvContentPartPr>
              <p14:xfrm>
                <a:off x="286380" y="3804518"/>
                <a:ext cx="228240" cy="159480"/>
              </p14:xfrm>
            </p:contentPart>
          </mc:Choice>
          <mc:Fallback xmlns="">
            <p:pic>
              <p:nvPicPr>
                <p:cNvPr id="10" name="Ink 9">
                  <a:extLst>
                    <a:ext uri="{FF2B5EF4-FFF2-40B4-BE49-F238E27FC236}">
                      <a16:creationId xmlns:a16="http://schemas.microsoft.com/office/drawing/2014/main" id="{07412858-3B21-4F7F-8D23-2AC1CFD937AC}"/>
                    </a:ext>
                  </a:extLst>
                </p:cNvPr>
                <p:cNvPicPr/>
                <p:nvPr/>
              </p:nvPicPr>
              <p:blipFill>
                <a:blip r:embed="rId6"/>
                <a:stretch>
                  <a:fillRect/>
                </a:stretch>
              </p:blipFill>
              <p:spPr>
                <a:xfrm>
                  <a:off x="268380" y="3786518"/>
                  <a:ext cx="2638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20A92EA2-27C7-41D6-9A26-741F3F4D73BB}"/>
                    </a:ext>
                  </a:extLst>
                </p14:cNvPr>
                <p14:cNvContentPartPr/>
                <p14:nvPr/>
              </p14:nvContentPartPr>
              <p14:xfrm>
                <a:off x="548100" y="3925838"/>
                <a:ext cx="60480" cy="52920"/>
              </p14:xfrm>
            </p:contentPart>
          </mc:Choice>
          <mc:Fallback xmlns="">
            <p:pic>
              <p:nvPicPr>
                <p:cNvPr id="12" name="Ink 11">
                  <a:extLst>
                    <a:ext uri="{FF2B5EF4-FFF2-40B4-BE49-F238E27FC236}">
                      <a16:creationId xmlns:a16="http://schemas.microsoft.com/office/drawing/2014/main" id="{20A92EA2-27C7-41D6-9A26-741F3F4D73BB}"/>
                    </a:ext>
                  </a:extLst>
                </p:cNvPr>
                <p:cNvPicPr/>
                <p:nvPr/>
              </p:nvPicPr>
              <p:blipFill>
                <a:blip r:embed="rId8"/>
                <a:stretch>
                  <a:fillRect/>
                </a:stretch>
              </p:blipFill>
              <p:spPr>
                <a:xfrm>
                  <a:off x="530100" y="3907838"/>
                  <a:ext cx="96120" cy="8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48B8BDE4-9C9C-4D7E-B4BA-C805379F9C9D}"/>
                  </a:ext>
                </a:extLst>
              </p14:cNvPr>
              <p14:cNvContentPartPr/>
              <p14:nvPr/>
            </p14:nvContentPartPr>
            <p14:xfrm>
              <a:off x="333180" y="3592838"/>
              <a:ext cx="130320" cy="66960"/>
            </p14:xfrm>
          </p:contentPart>
        </mc:Choice>
        <mc:Fallback xmlns="">
          <p:pic>
            <p:nvPicPr>
              <p:cNvPr id="14" name="Ink 13">
                <a:extLst>
                  <a:ext uri="{FF2B5EF4-FFF2-40B4-BE49-F238E27FC236}">
                    <a16:creationId xmlns:a16="http://schemas.microsoft.com/office/drawing/2014/main" id="{48B8BDE4-9C9C-4D7E-B4BA-C805379F9C9D}"/>
                  </a:ext>
                </a:extLst>
              </p:cNvPr>
              <p:cNvPicPr/>
              <p:nvPr/>
            </p:nvPicPr>
            <p:blipFill>
              <a:blip r:embed="rId10"/>
              <a:stretch>
                <a:fillRect/>
              </a:stretch>
            </p:blipFill>
            <p:spPr>
              <a:xfrm>
                <a:off x="315180" y="3575198"/>
                <a:ext cx="165960" cy="102600"/>
              </a:xfrm>
              <a:prstGeom prst="rect">
                <a:avLst/>
              </a:prstGeom>
            </p:spPr>
          </p:pic>
        </mc:Fallback>
      </mc:AlternateContent>
      <p:grpSp>
        <p:nvGrpSpPr>
          <p:cNvPr id="19" name="Group 18">
            <a:extLst>
              <a:ext uri="{FF2B5EF4-FFF2-40B4-BE49-F238E27FC236}">
                <a16:creationId xmlns:a16="http://schemas.microsoft.com/office/drawing/2014/main" id="{9F81EC51-5F7C-4874-B665-A4F9384C0E62}"/>
              </a:ext>
            </a:extLst>
          </p:cNvPr>
          <p:cNvGrpSpPr/>
          <p:nvPr/>
        </p:nvGrpSpPr>
        <p:grpSpPr>
          <a:xfrm>
            <a:off x="814140" y="3753758"/>
            <a:ext cx="472680" cy="248760"/>
            <a:chOff x="814140" y="3753758"/>
            <a:chExt cx="472680" cy="248760"/>
          </a:xfrm>
        </p:grpSpPr>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0A7A2FC5-45DC-469F-A866-C0C1C846A88A}"/>
                    </a:ext>
                  </a:extLst>
                </p14:cNvPr>
                <p14:cNvContentPartPr/>
                <p14:nvPr/>
              </p14:nvContentPartPr>
              <p14:xfrm>
                <a:off x="837900" y="3938438"/>
                <a:ext cx="86760" cy="360"/>
              </p14:xfrm>
            </p:contentPart>
          </mc:Choice>
          <mc:Fallback xmlns="">
            <p:pic>
              <p:nvPicPr>
                <p:cNvPr id="15" name="Ink 14">
                  <a:extLst>
                    <a:ext uri="{FF2B5EF4-FFF2-40B4-BE49-F238E27FC236}">
                      <a16:creationId xmlns:a16="http://schemas.microsoft.com/office/drawing/2014/main" id="{0A7A2FC5-45DC-469F-A866-C0C1C846A88A}"/>
                    </a:ext>
                  </a:extLst>
                </p:cNvPr>
                <p:cNvPicPr/>
                <p:nvPr/>
              </p:nvPicPr>
              <p:blipFill>
                <a:blip r:embed="rId12"/>
                <a:stretch>
                  <a:fillRect/>
                </a:stretch>
              </p:blipFill>
              <p:spPr>
                <a:xfrm>
                  <a:off x="819900" y="3920798"/>
                  <a:ext cx="1224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EA5420A0-0172-4174-B80D-71F693370FE4}"/>
                    </a:ext>
                  </a:extLst>
                </p14:cNvPr>
                <p14:cNvContentPartPr/>
                <p14:nvPr/>
              </p14:nvContentPartPr>
              <p14:xfrm>
                <a:off x="814140" y="3890558"/>
                <a:ext cx="94320" cy="5400"/>
              </p14:xfrm>
            </p:contentPart>
          </mc:Choice>
          <mc:Fallback xmlns="">
            <p:pic>
              <p:nvPicPr>
                <p:cNvPr id="16" name="Ink 15">
                  <a:extLst>
                    <a:ext uri="{FF2B5EF4-FFF2-40B4-BE49-F238E27FC236}">
                      <a16:creationId xmlns:a16="http://schemas.microsoft.com/office/drawing/2014/main" id="{EA5420A0-0172-4174-B80D-71F693370FE4}"/>
                    </a:ext>
                  </a:extLst>
                </p:cNvPr>
                <p:cNvPicPr/>
                <p:nvPr/>
              </p:nvPicPr>
              <p:blipFill>
                <a:blip r:embed="rId14"/>
                <a:stretch>
                  <a:fillRect/>
                </a:stretch>
              </p:blipFill>
              <p:spPr>
                <a:xfrm>
                  <a:off x="796140" y="3872558"/>
                  <a:ext cx="12996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4DE1A65D-90A2-4017-A6D5-66E44F65FB8E}"/>
                    </a:ext>
                  </a:extLst>
                </p14:cNvPr>
                <p14:cNvContentPartPr/>
                <p14:nvPr/>
              </p14:nvContentPartPr>
              <p14:xfrm>
                <a:off x="1069740" y="3753758"/>
                <a:ext cx="217080" cy="248760"/>
              </p14:xfrm>
            </p:contentPart>
          </mc:Choice>
          <mc:Fallback xmlns="">
            <p:pic>
              <p:nvPicPr>
                <p:cNvPr id="18" name="Ink 17">
                  <a:extLst>
                    <a:ext uri="{FF2B5EF4-FFF2-40B4-BE49-F238E27FC236}">
                      <a16:creationId xmlns:a16="http://schemas.microsoft.com/office/drawing/2014/main" id="{4DE1A65D-90A2-4017-A6D5-66E44F65FB8E}"/>
                    </a:ext>
                  </a:extLst>
                </p:cNvPr>
                <p:cNvPicPr/>
                <p:nvPr/>
              </p:nvPicPr>
              <p:blipFill>
                <a:blip r:embed="rId16"/>
                <a:stretch>
                  <a:fillRect/>
                </a:stretch>
              </p:blipFill>
              <p:spPr>
                <a:xfrm>
                  <a:off x="1051740" y="3736118"/>
                  <a:ext cx="252720" cy="284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28D32D3C-9FC8-46BD-BEEC-6AE00B0960B0}"/>
                  </a:ext>
                </a:extLst>
              </p14:cNvPr>
              <p14:cNvContentPartPr/>
              <p14:nvPr/>
            </p14:nvContentPartPr>
            <p14:xfrm>
              <a:off x="1109340" y="3638558"/>
              <a:ext cx="192960" cy="360"/>
            </p14:xfrm>
          </p:contentPart>
        </mc:Choice>
        <mc:Fallback xmlns="">
          <p:pic>
            <p:nvPicPr>
              <p:cNvPr id="20" name="Ink 19">
                <a:extLst>
                  <a:ext uri="{FF2B5EF4-FFF2-40B4-BE49-F238E27FC236}">
                    <a16:creationId xmlns:a16="http://schemas.microsoft.com/office/drawing/2014/main" id="{28D32D3C-9FC8-46BD-BEEC-6AE00B0960B0}"/>
                  </a:ext>
                </a:extLst>
              </p:cNvPr>
              <p:cNvPicPr/>
              <p:nvPr/>
            </p:nvPicPr>
            <p:blipFill>
              <a:blip r:embed="rId18"/>
              <a:stretch>
                <a:fillRect/>
              </a:stretch>
            </p:blipFill>
            <p:spPr>
              <a:xfrm>
                <a:off x="1091700" y="3620558"/>
                <a:ext cx="228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B7FB63D3-8124-454F-993E-53FB7DDE6E5C}"/>
                  </a:ext>
                </a:extLst>
              </p14:cNvPr>
              <p14:cNvContentPartPr/>
              <p14:nvPr/>
            </p14:nvContentPartPr>
            <p14:xfrm>
              <a:off x="1556460" y="3884078"/>
              <a:ext cx="89280" cy="2160"/>
            </p14:xfrm>
          </p:contentPart>
        </mc:Choice>
        <mc:Fallback xmlns="">
          <p:pic>
            <p:nvPicPr>
              <p:cNvPr id="21" name="Ink 20">
                <a:extLst>
                  <a:ext uri="{FF2B5EF4-FFF2-40B4-BE49-F238E27FC236}">
                    <a16:creationId xmlns:a16="http://schemas.microsoft.com/office/drawing/2014/main" id="{B7FB63D3-8124-454F-993E-53FB7DDE6E5C}"/>
                  </a:ext>
                </a:extLst>
              </p:cNvPr>
              <p:cNvPicPr/>
              <p:nvPr/>
            </p:nvPicPr>
            <p:blipFill>
              <a:blip r:embed="rId20"/>
              <a:stretch>
                <a:fillRect/>
              </a:stretch>
            </p:blipFill>
            <p:spPr>
              <a:xfrm>
                <a:off x="1538460" y="3866438"/>
                <a:ext cx="1249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78101291-1E24-4CA8-888E-410A25194EA2}"/>
                  </a:ext>
                </a:extLst>
              </p14:cNvPr>
              <p14:cNvContentPartPr/>
              <p14:nvPr/>
            </p14:nvContentPartPr>
            <p14:xfrm>
              <a:off x="1990260" y="3580238"/>
              <a:ext cx="114480" cy="68760"/>
            </p14:xfrm>
          </p:contentPart>
        </mc:Choice>
        <mc:Fallback xmlns="">
          <p:pic>
            <p:nvPicPr>
              <p:cNvPr id="28" name="Ink 27">
                <a:extLst>
                  <a:ext uri="{FF2B5EF4-FFF2-40B4-BE49-F238E27FC236}">
                    <a16:creationId xmlns:a16="http://schemas.microsoft.com/office/drawing/2014/main" id="{78101291-1E24-4CA8-888E-410A25194EA2}"/>
                  </a:ext>
                </a:extLst>
              </p:cNvPr>
              <p:cNvPicPr/>
              <p:nvPr/>
            </p:nvPicPr>
            <p:blipFill>
              <a:blip r:embed="rId22"/>
              <a:stretch>
                <a:fillRect/>
              </a:stretch>
            </p:blipFill>
            <p:spPr>
              <a:xfrm>
                <a:off x="1972620" y="3562238"/>
                <a:ext cx="150120" cy="104400"/>
              </a:xfrm>
              <a:prstGeom prst="rect">
                <a:avLst/>
              </a:prstGeom>
            </p:spPr>
          </p:pic>
        </mc:Fallback>
      </mc:AlternateContent>
      <p:grpSp>
        <p:nvGrpSpPr>
          <p:cNvPr id="32" name="Group 31">
            <a:extLst>
              <a:ext uri="{FF2B5EF4-FFF2-40B4-BE49-F238E27FC236}">
                <a16:creationId xmlns:a16="http://schemas.microsoft.com/office/drawing/2014/main" id="{190930E4-AF73-47EE-82E3-840F6A79231F}"/>
              </a:ext>
            </a:extLst>
          </p:cNvPr>
          <p:cNvGrpSpPr/>
          <p:nvPr/>
        </p:nvGrpSpPr>
        <p:grpSpPr>
          <a:xfrm>
            <a:off x="1847700" y="3804878"/>
            <a:ext cx="760680" cy="244080"/>
            <a:chOff x="1847700" y="3804878"/>
            <a:chExt cx="760680" cy="244080"/>
          </a:xfrm>
        </p:grpSpPr>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4A968F34-DB9E-4431-BB26-569BFAAB5C86}"/>
                    </a:ext>
                  </a:extLst>
                </p14:cNvPr>
                <p14:cNvContentPartPr/>
                <p14:nvPr/>
              </p14:nvContentPartPr>
              <p14:xfrm>
                <a:off x="1861020" y="3828998"/>
                <a:ext cx="96480" cy="199440"/>
              </p14:xfrm>
            </p:contentPart>
          </mc:Choice>
          <mc:Fallback xmlns="">
            <p:pic>
              <p:nvPicPr>
                <p:cNvPr id="25" name="Ink 24">
                  <a:extLst>
                    <a:ext uri="{FF2B5EF4-FFF2-40B4-BE49-F238E27FC236}">
                      <a16:creationId xmlns:a16="http://schemas.microsoft.com/office/drawing/2014/main" id="{4A968F34-DB9E-4431-BB26-569BFAAB5C86}"/>
                    </a:ext>
                  </a:extLst>
                </p:cNvPr>
                <p:cNvPicPr/>
                <p:nvPr/>
              </p:nvPicPr>
              <p:blipFill>
                <a:blip r:embed="rId24"/>
                <a:stretch>
                  <a:fillRect/>
                </a:stretch>
              </p:blipFill>
              <p:spPr>
                <a:xfrm>
                  <a:off x="1843020" y="3810998"/>
                  <a:ext cx="132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175262A9-9EB5-4AE3-B17D-CFA4E101FA0D}"/>
                    </a:ext>
                  </a:extLst>
                </p14:cNvPr>
                <p14:cNvContentPartPr/>
                <p14:nvPr/>
              </p14:nvContentPartPr>
              <p14:xfrm>
                <a:off x="1847700" y="3804878"/>
                <a:ext cx="297000" cy="166320"/>
              </p14:xfrm>
            </p:contentPart>
          </mc:Choice>
          <mc:Fallback xmlns="">
            <p:pic>
              <p:nvPicPr>
                <p:cNvPr id="26" name="Ink 25">
                  <a:extLst>
                    <a:ext uri="{FF2B5EF4-FFF2-40B4-BE49-F238E27FC236}">
                      <a16:creationId xmlns:a16="http://schemas.microsoft.com/office/drawing/2014/main" id="{175262A9-9EB5-4AE3-B17D-CFA4E101FA0D}"/>
                    </a:ext>
                  </a:extLst>
                </p:cNvPr>
                <p:cNvPicPr/>
                <p:nvPr/>
              </p:nvPicPr>
              <p:blipFill>
                <a:blip r:embed="rId26"/>
                <a:stretch>
                  <a:fillRect/>
                </a:stretch>
              </p:blipFill>
              <p:spPr>
                <a:xfrm>
                  <a:off x="1830060" y="3786878"/>
                  <a:ext cx="33264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2FFE2A42-4801-4B29-9383-1E72DDE66BFD}"/>
                    </a:ext>
                  </a:extLst>
                </p14:cNvPr>
                <p14:cNvContentPartPr/>
                <p14:nvPr/>
              </p14:nvContentPartPr>
              <p14:xfrm>
                <a:off x="2194020" y="3958598"/>
                <a:ext cx="44280" cy="90360"/>
              </p14:xfrm>
            </p:contentPart>
          </mc:Choice>
          <mc:Fallback xmlns="">
            <p:pic>
              <p:nvPicPr>
                <p:cNvPr id="29" name="Ink 28">
                  <a:extLst>
                    <a:ext uri="{FF2B5EF4-FFF2-40B4-BE49-F238E27FC236}">
                      <a16:creationId xmlns:a16="http://schemas.microsoft.com/office/drawing/2014/main" id="{2FFE2A42-4801-4B29-9383-1E72DDE66BFD}"/>
                    </a:ext>
                  </a:extLst>
                </p:cNvPr>
                <p:cNvPicPr/>
                <p:nvPr/>
              </p:nvPicPr>
              <p:blipFill>
                <a:blip r:embed="rId28"/>
                <a:stretch>
                  <a:fillRect/>
                </a:stretch>
              </p:blipFill>
              <p:spPr>
                <a:xfrm>
                  <a:off x="2176380" y="3940598"/>
                  <a:ext cx="799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09311436-64F8-4BDE-A777-E8FD745436F7}"/>
                    </a:ext>
                  </a:extLst>
                </p14:cNvPr>
                <p14:cNvContentPartPr/>
                <p14:nvPr/>
              </p14:nvContentPartPr>
              <p14:xfrm>
                <a:off x="2398500" y="3837638"/>
                <a:ext cx="209880" cy="103680"/>
              </p14:xfrm>
            </p:contentPart>
          </mc:Choice>
          <mc:Fallback xmlns="">
            <p:pic>
              <p:nvPicPr>
                <p:cNvPr id="31" name="Ink 30">
                  <a:extLst>
                    <a:ext uri="{FF2B5EF4-FFF2-40B4-BE49-F238E27FC236}">
                      <a16:creationId xmlns:a16="http://schemas.microsoft.com/office/drawing/2014/main" id="{09311436-64F8-4BDE-A777-E8FD745436F7}"/>
                    </a:ext>
                  </a:extLst>
                </p:cNvPr>
                <p:cNvPicPr/>
                <p:nvPr/>
              </p:nvPicPr>
              <p:blipFill>
                <a:blip r:embed="rId30"/>
                <a:stretch>
                  <a:fillRect/>
                </a:stretch>
              </p:blipFill>
              <p:spPr>
                <a:xfrm>
                  <a:off x="2380500" y="3819998"/>
                  <a:ext cx="245520" cy="13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00023DE4-C9B8-4496-AD43-08ED47E84BF6}"/>
                  </a:ext>
                </a:extLst>
              </p14:cNvPr>
              <p14:cNvContentPartPr/>
              <p14:nvPr/>
            </p14:nvContentPartPr>
            <p14:xfrm>
              <a:off x="2399940" y="3724238"/>
              <a:ext cx="143640" cy="5040"/>
            </p14:xfrm>
          </p:contentPart>
        </mc:Choice>
        <mc:Fallback xmlns="">
          <p:pic>
            <p:nvPicPr>
              <p:cNvPr id="33" name="Ink 32">
                <a:extLst>
                  <a:ext uri="{FF2B5EF4-FFF2-40B4-BE49-F238E27FC236}">
                    <a16:creationId xmlns:a16="http://schemas.microsoft.com/office/drawing/2014/main" id="{00023DE4-C9B8-4496-AD43-08ED47E84BF6}"/>
                  </a:ext>
                </a:extLst>
              </p:cNvPr>
              <p:cNvPicPr/>
              <p:nvPr/>
            </p:nvPicPr>
            <p:blipFill>
              <a:blip r:embed="rId32"/>
              <a:stretch>
                <a:fillRect/>
              </a:stretch>
            </p:blipFill>
            <p:spPr>
              <a:xfrm>
                <a:off x="2382300" y="3706238"/>
                <a:ext cx="179280" cy="40680"/>
              </a:xfrm>
              <a:prstGeom prst="rect">
                <a:avLst/>
              </a:prstGeom>
            </p:spPr>
          </p:pic>
        </mc:Fallback>
      </mc:AlternateContent>
      <p:grpSp>
        <p:nvGrpSpPr>
          <p:cNvPr id="40" name="Group 39">
            <a:extLst>
              <a:ext uri="{FF2B5EF4-FFF2-40B4-BE49-F238E27FC236}">
                <a16:creationId xmlns:a16="http://schemas.microsoft.com/office/drawing/2014/main" id="{825342E9-71C0-45F7-BA8A-647709385549}"/>
              </a:ext>
            </a:extLst>
          </p:cNvPr>
          <p:cNvGrpSpPr/>
          <p:nvPr/>
        </p:nvGrpSpPr>
        <p:grpSpPr>
          <a:xfrm>
            <a:off x="288540" y="4899225"/>
            <a:ext cx="316440" cy="269640"/>
            <a:chOff x="288540" y="4899225"/>
            <a:chExt cx="316440" cy="269640"/>
          </a:xfrm>
        </p:grpSpPr>
        <mc:AlternateContent xmlns:mc="http://schemas.openxmlformats.org/markup-compatibility/2006" xmlns:p14="http://schemas.microsoft.com/office/powerpoint/2010/main">
          <mc:Choice Requires="p14">
            <p:contentPart p14:bwMode="auto" r:id="rId33">
              <p14:nvContentPartPr>
                <p14:cNvPr id="36" name="Ink 35">
                  <a:extLst>
                    <a:ext uri="{FF2B5EF4-FFF2-40B4-BE49-F238E27FC236}">
                      <a16:creationId xmlns:a16="http://schemas.microsoft.com/office/drawing/2014/main" id="{EAF5602D-11AC-4A30-9765-248E9E79FA44}"/>
                    </a:ext>
                  </a:extLst>
                </p14:cNvPr>
                <p14:cNvContentPartPr/>
                <p14:nvPr/>
              </p14:nvContentPartPr>
              <p14:xfrm>
                <a:off x="288540" y="4919385"/>
                <a:ext cx="30600" cy="249480"/>
              </p14:xfrm>
            </p:contentPart>
          </mc:Choice>
          <mc:Fallback xmlns="">
            <p:pic>
              <p:nvPicPr>
                <p:cNvPr id="36" name="Ink 35">
                  <a:extLst>
                    <a:ext uri="{FF2B5EF4-FFF2-40B4-BE49-F238E27FC236}">
                      <a16:creationId xmlns:a16="http://schemas.microsoft.com/office/drawing/2014/main" id="{EAF5602D-11AC-4A30-9765-248E9E79FA44}"/>
                    </a:ext>
                  </a:extLst>
                </p:cNvPr>
                <p:cNvPicPr/>
                <p:nvPr/>
              </p:nvPicPr>
              <p:blipFill>
                <a:blip r:embed="rId34"/>
                <a:stretch>
                  <a:fillRect/>
                </a:stretch>
              </p:blipFill>
              <p:spPr>
                <a:xfrm>
                  <a:off x="270540" y="4901745"/>
                  <a:ext cx="6624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7" name="Ink 36">
                  <a:extLst>
                    <a:ext uri="{FF2B5EF4-FFF2-40B4-BE49-F238E27FC236}">
                      <a16:creationId xmlns:a16="http://schemas.microsoft.com/office/drawing/2014/main" id="{9AECBDB7-DD3C-449B-BFFF-DA0B7BD86446}"/>
                    </a:ext>
                  </a:extLst>
                </p14:cNvPr>
                <p14:cNvContentPartPr/>
                <p14:nvPr/>
              </p14:nvContentPartPr>
              <p14:xfrm>
                <a:off x="300420" y="4899225"/>
                <a:ext cx="236520" cy="149760"/>
              </p14:xfrm>
            </p:contentPart>
          </mc:Choice>
          <mc:Fallback xmlns="">
            <p:pic>
              <p:nvPicPr>
                <p:cNvPr id="37" name="Ink 36">
                  <a:extLst>
                    <a:ext uri="{FF2B5EF4-FFF2-40B4-BE49-F238E27FC236}">
                      <a16:creationId xmlns:a16="http://schemas.microsoft.com/office/drawing/2014/main" id="{9AECBDB7-DD3C-449B-BFFF-DA0B7BD86446}"/>
                    </a:ext>
                  </a:extLst>
                </p:cNvPr>
                <p:cNvPicPr/>
                <p:nvPr/>
              </p:nvPicPr>
              <p:blipFill>
                <a:blip r:embed="rId36"/>
                <a:stretch>
                  <a:fillRect/>
                </a:stretch>
              </p:blipFill>
              <p:spPr>
                <a:xfrm>
                  <a:off x="282780" y="4881225"/>
                  <a:ext cx="27216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9" name="Ink 38">
                  <a:extLst>
                    <a:ext uri="{FF2B5EF4-FFF2-40B4-BE49-F238E27FC236}">
                      <a16:creationId xmlns:a16="http://schemas.microsoft.com/office/drawing/2014/main" id="{C0D58918-7D05-4B80-8E6F-998B50663CAE}"/>
                    </a:ext>
                  </a:extLst>
                </p14:cNvPr>
                <p14:cNvContentPartPr/>
                <p14:nvPr/>
              </p14:nvContentPartPr>
              <p14:xfrm>
                <a:off x="590220" y="5055465"/>
                <a:ext cx="14760" cy="86760"/>
              </p14:xfrm>
            </p:contentPart>
          </mc:Choice>
          <mc:Fallback xmlns="">
            <p:pic>
              <p:nvPicPr>
                <p:cNvPr id="39" name="Ink 38">
                  <a:extLst>
                    <a:ext uri="{FF2B5EF4-FFF2-40B4-BE49-F238E27FC236}">
                      <a16:creationId xmlns:a16="http://schemas.microsoft.com/office/drawing/2014/main" id="{C0D58918-7D05-4B80-8E6F-998B50663CAE}"/>
                    </a:ext>
                  </a:extLst>
                </p:cNvPr>
                <p:cNvPicPr/>
                <p:nvPr/>
              </p:nvPicPr>
              <p:blipFill>
                <a:blip r:embed="rId38"/>
                <a:stretch>
                  <a:fillRect/>
                </a:stretch>
              </p:blipFill>
              <p:spPr>
                <a:xfrm>
                  <a:off x="572220" y="5037825"/>
                  <a:ext cx="50400" cy="12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41" name="Ink 40">
                <a:extLst>
                  <a:ext uri="{FF2B5EF4-FFF2-40B4-BE49-F238E27FC236}">
                    <a16:creationId xmlns:a16="http://schemas.microsoft.com/office/drawing/2014/main" id="{A8A4B7D1-E2E1-4D7A-A506-B2C99734AD50}"/>
                  </a:ext>
                </a:extLst>
              </p14:cNvPr>
              <p14:cNvContentPartPr/>
              <p14:nvPr/>
            </p14:nvContentPartPr>
            <p14:xfrm>
              <a:off x="309420" y="4661625"/>
              <a:ext cx="147240" cy="58320"/>
            </p14:xfrm>
          </p:contentPart>
        </mc:Choice>
        <mc:Fallback xmlns="">
          <p:pic>
            <p:nvPicPr>
              <p:cNvPr id="41" name="Ink 40">
                <a:extLst>
                  <a:ext uri="{FF2B5EF4-FFF2-40B4-BE49-F238E27FC236}">
                    <a16:creationId xmlns:a16="http://schemas.microsoft.com/office/drawing/2014/main" id="{A8A4B7D1-E2E1-4D7A-A506-B2C99734AD50}"/>
                  </a:ext>
                </a:extLst>
              </p:cNvPr>
              <p:cNvPicPr/>
              <p:nvPr/>
            </p:nvPicPr>
            <p:blipFill>
              <a:blip r:embed="rId40"/>
              <a:stretch>
                <a:fillRect/>
              </a:stretch>
            </p:blipFill>
            <p:spPr>
              <a:xfrm>
                <a:off x="291420" y="4643625"/>
                <a:ext cx="182880" cy="93960"/>
              </a:xfrm>
              <a:prstGeom prst="rect">
                <a:avLst/>
              </a:prstGeom>
            </p:spPr>
          </p:pic>
        </mc:Fallback>
      </mc:AlternateContent>
      <p:grpSp>
        <p:nvGrpSpPr>
          <p:cNvPr id="45" name="Group 44">
            <a:extLst>
              <a:ext uri="{FF2B5EF4-FFF2-40B4-BE49-F238E27FC236}">
                <a16:creationId xmlns:a16="http://schemas.microsoft.com/office/drawing/2014/main" id="{44AB6A04-A08E-4137-AA38-53C911B2D5A8}"/>
              </a:ext>
            </a:extLst>
          </p:cNvPr>
          <p:cNvGrpSpPr/>
          <p:nvPr/>
        </p:nvGrpSpPr>
        <p:grpSpPr>
          <a:xfrm>
            <a:off x="957060" y="5019465"/>
            <a:ext cx="243360" cy="72000"/>
            <a:chOff x="957060" y="5019465"/>
            <a:chExt cx="243360" cy="72000"/>
          </a:xfrm>
        </p:grpSpPr>
        <mc:AlternateContent xmlns:mc="http://schemas.openxmlformats.org/markup-compatibility/2006" xmlns:p14="http://schemas.microsoft.com/office/powerpoint/2010/main">
          <mc:Choice Requires="p14">
            <p:contentPart p14:bwMode="auto" r:id="rId41">
              <p14:nvContentPartPr>
                <p14:cNvPr id="42" name="Ink 41">
                  <a:extLst>
                    <a:ext uri="{FF2B5EF4-FFF2-40B4-BE49-F238E27FC236}">
                      <a16:creationId xmlns:a16="http://schemas.microsoft.com/office/drawing/2014/main" id="{21452877-5000-4973-BDA0-6952D7F0AE21}"/>
                    </a:ext>
                  </a:extLst>
                </p14:cNvPr>
                <p14:cNvContentPartPr/>
                <p14:nvPr/>
              </p14:nvContentPartPr>
              <p14:xfrm>
                <a:off x="976140" y="5086065"/>
                <a:ext cx="9720" cy="360"/>
              </p14:xfrm>
            </p:contentPart>
          </mc:Choice>
          <mc:Fallback xmlns="">
            <p:pic>
              <p:nvPicPr>
                <p:cNvPr id="42" name="Ink 41">
                  <a:extLst>
                    <a:ext uri="{FF2B5EF4-FFF2-40B4-BE49-F238E27FC236}">
                      <a16:creationId xmlns:a16="http://schemas.microsoft.com/office/drawing/2014/main" id="{21452877-5000-4973-BDA0-6952D7F0AE21}"/>
                    </a:ext>
                  </a:extLst>
                </p:cNvPr>
                <p:cNvPicPr/>
                <p:nvPr/>
              </p:nvPicPr>
              <p:blipFill>
                <a:blip r:embed="rId42"/>
                <a:stretch>
                  <a:fillRect/>
                </a:stretch>
              </p:blipFill>
              <p:spPr>
                <a:xfrm>
                  <a:off x="958140" y="5068425"/>
                  <a:ext cx="453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3" name="Ink 42">
                  <a:extLst>
                    <a:ext uri="{FF2B5EF4-FFF2-40B4-BE49-F238E27FC236}">
                      <a16:creationId xmlns:a16="http://schemas.microsoft.com/office/drawing/2014/main" id="{76437ED4-C332-4D41-8312-0F6B4D6E655E}"/>
                    </a:ext>
                  </a:extLst>
                </p14:cNvPr>
                <p14:cNvContentPartPr/>
                <p14:nvPr/>
              </p14:nvContentPartPr>
              <p14:xfrm>
                <a:off x="966420" y="5081385"/>
                <a:ext cx="234000" cy="10080"/>
              </p14:xfrm>
            </p:contentPart>
          </mc:Choice>
          <mc:Fallback xmlns="">
            <p:pic>
              <p:nvPicPr>
                <p:cNvPr id="43" name="Ink 42">
                  <a:extLst>
                    <a:ext uri="{FF2B5EF4-FFF2-40B4-BE49-F238E27FC236}">
                      <a16:creationId xmlns:a16="http://schemas.microsoft.com/office/drawing/2014/main" id="{76437ED4-C332-4D41-8312-0F6B4D6E655E}"/>
                    </a:ext>
                  </a:extLst>
                </p:cNvPr>
                <p:cNvPicPr/>
                <p:nvPr/>
              </p:nvPicPr>
              <p:blipFill>
                <a:blip r:embed="rId44"/>
                <a:stretch>
                  <a:fillRect/>
                </a:stretch>
              </p:blipFill>
              <p:spPr>
                <a:xfrm>
                  <a:off x="948780" y="5063745"/>
                  <a:ext cx="2696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Ink 43">
                  <a:extLst>
                    <a:ext uri="{FF2B5EF4-FFF2-40B4-BE49-F238E27FC236}">
                      <a16:creationId xmlns:a16="http://schemas.microsoft.com/office/drawing/2014/main" id="{60C94044-D27C-47B1-9C55-9920720C60B0}"/>
                    </a:ext>
                  </a:extLst>
                </p14:cNvPr>
                <p14:cNvContentPartPr/>
                <p14:nvPr/>
              </p14:nvContentPartPr>
              <p14:xfrm>
                <a:off x="957060" y="5019465"/>
                <a:ext cx="172440" cy="5400"/>
              </p14:xfrm>
            </p:contentPart>
          </mc:Choice>
          <mc:Fallback xmlns="">
            <p:pic>
              <p:nvPicPr>
                <p:cNvPr id="44" name="Ink 43">
                  <a:extLst>
                    <a:ext uri="{FF2B5EF4-FFF2-40B4-BE49-F238E27FC236}">
                      <a16:creationId xmlns:a16="http://schemas.microsoft.com/office/drawing/2014/main" id="{60C94044-D27C-47B1-9C55-9920720C60B0}"/>
                    </a:ext>
                  </a:extLst>
                </p:cNvPr>
                <p:cNvPicPr/>
                <p:nvPr/>
              </p:nvPicPr>
              <p:blipFill>
                <a:blip r:embed="rId46"/>
                <a:stretch>
                  <a:fillRect/>
                </a:stretch>
              </p:blipFill>
              <p:spPr>
                <a:xfrm>
                  <a:off x="939060" y="5001465"/>
                  <a:ext cx="208080" cy="41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46" name="Ink 45">
                <a:extLst>
                  <a:ext uri="{FF2B5EF4-FFF2-40B4-BE49-F238E27FC236}">
                    <a16:creationId xmlns:a16="http://schemas.microsoft.com/office/drawing/2014/main" id="{CC53503F-CD3B-410C-8D72-E0539B1D7718}"/>
                  </a:ext>
                </a:extLst>
              </p14:cNvPr>
              <p14:cNvContentPartPr/>
              <p14:nvPr/>
            </p14:nvContentPartPr>
            <p14:xfrm>
              <a:off x="1590300" y="5035665"/>
              <a:ext cx="1786680" cy="23400"/>
            </p14:xfrm>
          </p:contentPart>
        </mc:Choice>
        <mc:Fallback xmlns="">
          <p:pic>
            <p:nvPicPr>
              <p:cNvPr id="46" name="Ink 45">
                <a:extLst>
                  <a:ext uri="{FF2B5EF4-FFF2-40B4-BE49-F238E27FC236}">
                    <a16:creationId xmlns:a16="http://schemas.microsoft.com/office/drawing/2014/main" id="{CC53503F-CD3B-410C-8D72-E0539B1D7718}"/>
                  </a:ext>
                </a:extLst>
              </p:cNvPr>
              <p:cNvPicPr/>
              <p:nvPr/>
            </p:nvPicPr>
            <p:blipFill>
              <a:blip r:embed="rId48"/>
              <a:stretch>
                <a:fillRect/>
              </a:stretch>
            </p:blipFill>
            <p:spPr>
              <a:xfrm>
                <a:off x="1572660" y="5017665"/>
                <a:ext cx="1822320" cy="59040"/>
              </a:xfrm>
              <a:prstGeom prst="rect">
                <a:avLst/>
              </a:prstGeom>
            </p:spPr>
          </p:pic>
        </mc:Fallback>
      </mc:AlternateContent>
      <p:grpSp>
        <p:nvGrpSpPr>
          <p:cNvPr id="71" name="Group 70">
            <a:extLst>
              <a:ext uri="{FF2B5EF4-FFF2-40B4-BE49-F238E27FC236}">
                <a16:creationId xmlns:a16="http://schemas.microsoft.com/office/drawing/2014/main" id="{FB1BB71A-CD2C-47B3-870D-0FDCF7127DFC}"/>
              </a:ext>
            </a:extLst>
          </p:cNvPr>
          <p:cNvGrpSpPr/>
          <p:nvPr/>
        </p:nvGrpSpPr>
        <p:grpSpPr>
          <a:xfrm>
            <a:off x="1633140" y="4590705"/>
            <a:ext cx="2614320" cy="268200"/>
            <a:chOff x="1633140" y="4590705"/>
            <a:chExt cx="2614320" cy="268200"/>
          </a:xfrm>
        </p:grpSpPr>
        <mc:AlternateContent xmlns:mc="http://schemas.openxmlformats.org/markup-compatibility/2006" xmlns:p14="http://schemas.microsoft.com/office/powerpoint/2010/main">
          <mc:Choice Requires="p14">
            <p:contentPart p14:bwMode="auto" r:id="rId49">
              <p14:nvContentPartPr>
                <p14:cNvPr id="47" name="Ink 46">
                  <a:extLst>
                    <a:ext uri="{FF2B5EF4-FFF2-40B4-BE49-F238E27FC236}">
                      <a16:creationId xmlns:a16="http://schemas.microsoft.com/office/drawing/2014/main" id="{64382C54-6479-4951-8F95-B78C2C9055C3}"/>
                    </a:ext>
                  </a:extLst>
                </p14:cNvPr>
                <p14:cNvContentPartPr/>
                <p14:nvPr/>
              </p14:nvContentPartPr>
              <p14:xfrm>
                <a:off x="1633140" y="4619865"/>
                <a:ext cx="338400" cy="239040"/>
              </p14:xfrm>
            </p:contentPart>
          </mc:Choice>
          <mc:Fallback xmlns="">
            <p:pic>
              <p:nvPicPr>
                <p:cNvPr id="47" name="Ink 46">
                  <a:extLst>
                    <a:ext uri="{FF2B5EF4-FFF2-40B4-BE49-F238E27FC236}">
                      <a16:creationId xmlns:a16="http://schemas.microsoft.com/office/drawing/2014/main" id="{64382C54-6479-4951-8F95-B78C2C9055C3}"/>
                    </a:ext>
                  </a:extLst>
                </p:cNvPr>
                <p:cNvPicPr/>
                <p:nvPr/>
              </p:nvPicPr>
              <p:blipFill>
                <a:blip r:embed="rId50"/>
                <a:stretch>
                  <a:fillRect/>
                </a:stretch>
              </p:blipFill>
              <p:spPr>
                <a:xfrm>
                  <a:off x="1615140" y="4601865"/>
                  <a:ext cx="3740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8" name="Ink 47">
                  <a:extLst>
                    <a:ext uri="{FF2B5EF4-FFF2-40B4-BE49-F238E27FC236}">
                      <a16:creationId xmlns:a16="http://schemas.microsoft.com/office/drawing/2014/main" id="{7516975B-A5FA-4EF0-B92F-935802CD675B}"/>
                    </a:ext>
                  </a:extLst>
                </p14:cNvPr>
                <p14:cNvContentPartPr/>
                <p14:nvPr/>
              </p14:nvContentPartPr>
              <p14:xfrm>
                <a:off x="2133900" y="4672065"/>
                <a:ext cx="165240" cy="149400"/>
              </p14:xfrm>
            </p:contentPart>
          </mc:Choice>
          <mc:Fallback xmlns="">
            <p:pic>
              <p:nvPicPr>
                <p:cNvPr id="48" name="Ink 47">
                  <a:extLst>
                    <a:ext uri="{FF2B5EF4-FFF2-40B4-BE49-F238E27FC236}">
                      <a16:creationId xmlns:a16="http://schemas.microsoft.com/office/drawing/2014/main" id="{7516975B-A5FA-4EF0-B92F-935802CD675B}"/>
                    </a:ext>
                  </a:extLst>
                </p:cNvPr>
                <p:cNvPicPr/>
                <p:nvPr/>
              </p:nvPicPr>
              <p:blipFill>
                <a:blip r:embed="rId52"/>
                <a:stretch>
                  <a:fillRect/>
                </a:stretch>
              </p:blipFill>
              <p:spPr>
                <a:xfrm>
                  <a:off x="2115900" y="4654065"/>
                  <a:ext cx="2008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9" name="Ink 48">
                  <a:extLst>
                    <a:ext uri="{FF2B5EF4-FFF2-40B4-BE49-F238E27FC236}">
                      <a16:creationId xmlns:a16="http://schemas.microsoft.com/office/drawing/2014/main" id="{54ED4896-7384-4BF6-8F6C-C7F42AF39CF5}"/>
                    </a:ext>
                  </a:extLst>
                </p14:cNvPr>
                <p14:cNvContentPartPr/>
                <p14:nvPr/>
              </p14:nvContentPartPr>
              <p14:xfrm>
                <a:off x="2352420" y="4699785"/>
                <a:ext cx="124560" cy="62640"/>
              </p14:xfrm>
            </p:contentPart>
          </mc:Choice>
          <mc:Fallback xmlns="">
            <p:pic>
              <p:nvPicPr>
                <p:cNvPr id="49" name="Ink 48">
                  <a:extLst>
                    <a:ext uri="{FF2B5EF4-FFF2-40B4-BE49-F238E27FC236}">
                      <a16:creationId xmlns:a16="http://schemas.microsoft.com/office/drawing/2014/main" id="{54ED4896-7384-4BF6-8F6C-C7F42AF39CF5}"/>
                    </a:ext>
                  </a:extLst>
                </p:cNvPr>
                <p:cNvPicPr/>
                <p:nvPr/>
              </p:nvPicPr>
              <p:blipFill>
                <a:blip r:embed="rId54"/>
                <a:stretch>
                  <a:fillRect/>
                </a:stretch>
              </p:blipFill>
              <p:spPr>
                <a:xfrm>
                  <a:off x="2334420" y="4682145"/>
                  <a:ext cx="1602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0" name="Ink 49">
                  <a:extLst>
                    <a:ext uri="{FF2B5EF4-FFF2-40B4-BE49-F238E27FC236}">
                      <a16:creationId xmlns:a16="http://schemas.microsoft.com/office/drawing/2014/main" id="{AFA44CFC-7121-426F-8504-1E214162F2DC}"/>
                    </a:ext>
                  </a:extLst>
                </p14:cNvPr>
                <p14:cNvContentPartPr/>
                <p14:nvPr/>
              </p14:nvContentPartPr>
              <p14:xfrm>
                <a:off x="2576340" y="4757745"/>
                <a:ext cx="3960" cy="40680"/>
              </p14:xfrm>
            </p:contentPart>
          </mc:Choice>
          <mc:Fallback xmlns="">
            <p:pic>
              <p:nvPicPr>
                <p:cNvPr id="50" name="Ink 49">
                  <a:extLst>
                    <a:ext uri="{FF2B5EF4-FFF2-40B4-BE49-F238E27FC236}">
                      <a16:creationId xmlns:a16="http://schemas.microsoft.com/office/drawing/2014/main" id="{AFA44CFC-7121-426F-8504-1E214162F2DC}"/>
                    </a:ext>
                  </a:extLst>
                </p:cNvPr>
                <p:cNvPicPr/>
                <p:nvPr/>
              </p:nvPicPr>
              <p:blipFill>
                <a:blip r:embed="rId56"/>
                <a:stretch>
                  <a:fillRect/>
                </a:stretch>
              </p:blipFill>
              <p:spPr>
                <a:xfrm>
                  <a:off x="2558340" y="4739745"/>
                  <a:ext cx="396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1" name="Ink 50">
                  <a:extLst>
                    <a:ext uri="{FF2B5EF4-FFF2-40B4-BE49-F238E27FC236}">
                      <a16:creationId xmlns:a16="http://schemas.microsoft.com/office/drawing/2014/main" id="{C070A80F-DD53-463E-9BF0-98E9B158BD31}"/>
                    </a:ext>
                  </a:extLst>
                </p14:cNvPr>
                <p14:cNvContentPartPr/>
                <p14:nvPr/>
              </p14:nvContentPartPr>
              <p14:xfrm>
                <a:off x="2581020" y="4684305"/>
                <a:ext cx="199440" cy="73800"/>
              </p14:xfrm>
            </p:contentPart>
          </mc:Choice>
          <mc:Fallback xmlns="">
            <p:pic>
              <p:nvPicPr>
                <p:cNvPr id="51" name="Ink 50">
                  <a:extLst>
                    <a:ext uri="{FF2B5EF4-FFF2-40B4-BE49-F238E27FC236}">
                      <a16:creationId xmlns:a16="http://schemas.microsoft.com/office/drawing/2014/main" id="{C070A80F-DD53-463E-9BF0-98E9B158BD31}"/>
                    </a:ext>
                  </a:extLst>
                </p:cNvPr>
                <p:cNvPicPr/>
                <p:nvPr/>
              </p:nvPicPr>
              <p:blipFill>
                <a:blip r:embed="rId58"/>
                <a:stretch>
                  <a:fillRect/>
                </a:stretch>
              </p:blipFill>
              <p:spPr>
                <a:xfrm>
                  <a:off x="2563020" y="4666305"/>
                  <a:ext cx="2350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2" name="Ink 51">
                  <a:extLst>
                    <a:ext uri="{FF2B5EF4-FFF2-40B4-BE49-F238E27FC236}">
                      <a16:creationId xmlns:a16="http://schemas.microsoft.com/office/drawing/2014/main" id="{5A37CFD3-FC4C-424B-AEE4-3693DE9F7A60}"/>
                    </a:ext>
                  </a:extLst>
                </p14:cNvPr>
                <p14:cNvContentPartPr/>
                <p14:nvPr/>
              </p14:nvContentPartPr>
              <p14:xfrm>
                <a:off x="2880900" y="4693305"/>
                <a:ext cx="176040" cy="78120"/>
              </p14:xfrm>
            </p:contentPart>
          </mc:Choice>
          <mc:Fallback xmlns="">
            <p:pic>
              <p:nvPicPr>
                <p:cNvPr id="52" name="Ink 51">
                  <a:extLst>
                    <a:ext uri="{FF2B5EF4-FFF2-40B4-BE49-F238E27FC236}">
                      <a16:creationId xmlns:a16="http://schemas.microsoft.com/office/drawing/2014/main" id="{5A37CFD3-FC4C-424B-AEE4-3693DE9F7A60}"/>
                    </a:ext>
                  </a:extLst>
                </p:cNvPr>
                <p:cNvPicPr/>
                <p:nvPr/>
              </p:nvPicPr>
              <p:blipFill>
                <a:blip r:embed="rId60"/>
                <a:stretch>
                  <a:fillRect/>
                </a:stretch>
              </p:blipFill>
              <p:spPr>
                <a:xfrm>
                  <a:off x="2863260" y="4675665"/>
                  <a:ext cx="2116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7" name="Ink 56">
                  <a:extLst>
                    <a:ext uri="{FF2B5EF4-FFF2-40B4-BE49-F238E27FC236}">
                      <a16:creationId xmlns:a16="http://schemas.microsoft.com/office/drawing/2014/main" id="{BD1583F8-0D90-4C98-83D5-FBF954AAFCDB}"/>
                    </a:ext>
                  </a:extLst>
                </p14:cNvPr>
                <p14:cNvContentPartPr/>
                <p14:nvPr/>
              </p14:nvContentPartPr>
              <p14:xfrm>
                <a:off x="2871540" y="4605105"/>
                <a:ext cx="136080" cy="360"/>
              </p14:xfrm>
            </p:contentPart>
          </mc:Choice>
          <mc:Fallback xmlns="">
            <p:pic>
              <p:nvPicPr>
                <p:cNvPr id="57" name="Ink 56">
                  <a:extLst>
                    <a:ext uri="{FF2B5EF4-FFF2-40B4-BE49-F238E27FC236}">
                      <a16:creationId xmlns:a16="http://schemas.microsoft.com/office/drawing/2014/main" id="{BD1583F8-0D90-4C98-83D5-FBF954AAFCDB}"/>
                    </a:ext>
                  </a:extLst>
                </p:cNvPr>
                <p:cNvPicPr/>
                <p:nvPr/>
              </p:nvPicPr>
              <p:blipFill>
                <a:blip r:embed="rId62"/>
                <a:stretch>
                  <a:fillRect/>
                </a:stretch>
              </p:blipFill>
              <p:spPr>
                <a:xfrm>
                  <a:off x="2853540" y="4587465"/>
                  <a:ext cx="1717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3EE44C27-0C7B-48E1-9DE9-E2ACD4FA1037}"/>
                    </a:ext>
                  </a:extLst>
                </p14:cNvPr>
                <p14:cNvContentPartPr/>
                <p14:nvPr/>
              </p14:nvContentPartPr>
              <p14:xfrm>
                <a:off x="3113100" y="4633905"/>
                <a:ext cx="69480" cy="180720"/>
              </p14:xfrm>
            </p:contentPart>
          </mc:Choice>
          <mc:Fallback xmlns="">
            <p:pic>
              <p:nvPicPr>
                <p:cNvPr id="58" name="Ink 57">
                  <a:extLst>
                    <a:ext uri="{FF2B5EF4-FFF2-40B4-BE49-F238E27FC236}">
                      <a16:creationId xmlns:a16="http://schemas.microsoft.com/office/drawing/2014/main" id="{3EE44C27-0C7B-48E1-9DE9-E2ACD4FA1037}"/>
                    </a:ext>
                  </a:extLst>
                </p:cNvPr>
                <p:cNvPicPr/>
                <p:nvPr/>
              </p:nvPicPr>
              <p:blipFill>
                <a:blip r:embed="rId64"/>
                <a:stretch>
                  <a:fillRect/>
                </a:stretch>
              </p:blipFill>
              <p:spPr>
                <a:xfrm>
                  <a:off x="3095460" y="4615905"/>
                  <a:ext cx="1051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11F45572-568D-4E5F-A592-4B3D2520E7D2}"/>
                    </a:ext>
                  </a:extLst>
                </p14:cNvPr>
                <p14:cNvContentPartPr/>
                <p14:nvPr/>
              </p14:nvContentPartPr>
              <p14:xfrm>
                <a:off x="3211380" y="4637505"/>
                <a:ext cx="141120" cy="210240"/>
              </p14:xfrm>
            </p:contentPart>
          </mc:Choice>
          <mc:Fallback xmlns="">
            <p:pic>
              <p:nvPicPr>
                <p:cNvPr id="60" name="Ink 59">
                  <a:extLst>
                    <a:ext uri="{FF2B5EF4-FFF2-40B4-BE49-F238E27FC236}">
                      <a16:creationId xmlns:a16="http://schemas.microsoft.com/office/drawing/2014/main" id="{11F45572-568D-4E5F-A592-4B3D2520E7D2}"/>
                    </a:ext>
                  </a:extLst>
                </p:cNvPr>
                <p:cNvPicPr/>
                <p:nvPr/>
              </p:nvPicPr>
              <p:blipFill>
                <a:blip r:embed="rId66"/>
                <a:stretch>
                  <a:fillRect/>
                </a:stretch>
              </p:blipFill>
              <p:spPr>
                <a:xfrm>
                  <a:off x="3193380" y="4619865"/>
                  <a:ext cx="1767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1" name="Ink 60">
                  <a:extLst>
                    <a:ext uri="{FF2B5EF4-FFF2-40B4-BE49-F238E27FC236}">
                      <a16:creationId xmlns:a16="http://schemas.microsoft.com/office/drawing/2014/main" id="{5AAFBA7D-C0DA-4A32-93D5-BFBED9A2DCD2}"/>
                    </a:ext>
                  </a:extLst>
                </p14:cNvPr>
                <p14:cNvContentPartPr/>
                <p14:nvPr/>
              </p14:nvContentPartPr>
              <p14:xfrm>
                <a:off x="3387420" y="4658745"/>
                <a:ext cx="140040" cy="162360"/>
              </p14:xfrm>
            </p:contentPart>
          </mc:Choice>
          <mc:Fallback xmlns="">
            <p:pic>
              <p:nvPicPr>
                <p:cNvPr id="61" name="Ink 60">
                  <a:extLst>
                    <a:ext uri="{FF2B5EF4-FFF2-40B4-BE49-F238E27FC236}">
                      <a16:creationId xmlns:a16="http://schemas.microsoft.com/office/drawing/2014/main" id="{5AAFBA7D-C0DA-4A32-93D5-BFBED9A2DCD2}"/>
                    </a:ext>
                  </a:extLst>
                </p:cNvPr>
                <p:cNvPicPr/>
                <p:nvPr/>
              </p:nvPicPr>
              <p:blipFill>
                <a:blip r:embed="rId68"/>
                <a:stretch>
                  <a:fillRect/>
                </a:stretch>
              </p:blipFill>
              <p:spPr>
                <a:xfrm>
                  <a:off x="3369420" y="4641105"/>
                  <a:ext cx="1756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2" name="Ink 61">
                  <a:extLst>
                    <a:ext uri="{FF2B5EF4-FFF2-40B4-BE49-F238E27FC236}">
                      <a16:creationId xmlns:a16="http://schemas.microsoft.com/office/drawing/2014/main" id="{C72C5BBC-2717-41D8-BEDE-A2590356E12D}"/>
                    </a:ext>
                  </a:extLst>
                </p14:cNvPr>
                <p14:cNvContentPartPr/>
                <p14:nvPr/>
              </p14:nvContentPartPr>
              <p14:xfrm>
                <a:off x="3619260" y="4748025"/>
                <a:ext cx="37800" cy="51840"/>
              </p14:xfrm>
            </p:contentPart>
          </mc:Choice>
          <mc:Fallback xmlns="">
            <p:pic>
              <p:nvPicPr>
                <p:cNvPr id="62" name="Ink 61">
                  <a:extLst>
                    <a:ext uri="{FF2B5EF4-FFF2-40B4-BE49-F238E27FC236}">
                      <a16:creationId xmlns:a16="http://schemas.microsoft.com/office/drawing/2014/main" id="{C72C5BBC-2717-41D8-BEDE-A2590356E12D}"/>
                    </a:ext>
                  </a:extLst>
                </p:cNvPr>
                <p:cNvPicPr/>
                <p:nvPr/>
              </p:nvPicPr>
              <p:blipFill>
                <a:blip r:embed="rId70"/>
                <a:stretch>
                  <a:fillRect/>
                </a:stretch>
              </p:blipFill>
              <p:spPr>
                <a:xfrm>
                  <a:off x="3601260" y="4730385"/>
                  <a:ext cx="734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3" name="Ink 62">
                  <a:extLst>
                    <a:ext uri="{FF2B5EF4-FFF2-40B4-BE49-F238E27FC236}">
                      <a16:creationId xmlns:a16="http://schemas.microsoft.com/office/drawing/2014/main" id="{1D9ADE5F-941B-4404-B0B4-C3F56C59F0EF}"/>
                    </a:ext>
                  </a:extLst>
                </p14:cNvPr>
                <p14:cNvContentPartPr/>
                <p14:nvPr/>
              </p14:nvContentPartPr>
              <p14:xfrm>
                <a:off x="3614220" y="4660185"/>
                <a:ext cx="303120" cy="97560"/>
              </p14:xfrm>
            </p:contentPart>
          </mc:Choice>
          <mc:Fallback xmlns="">
            <p:pic>
              <p:nvPicPr>
                <p:cNvPr id="63" name="Ink 62">
                  <a:extLst>
                    <a:ext uri="{FF2B5EF4-FFF2-40B4-BE49-F238E27FC236}">
                      <a16:creationId xmlns:a16="http://schemas.microsoft.com/office/drawing/2014/main" id="{1D9ADE5F-941B-4404-B0B4-C3F56C59F0EF}"/>
                    </a:ext>
                  </a:extLst>
                </p:cNvPr>
                <p:cNvPicPr/>
                <p:nvPr/>
              </p:nvPicPr>
              <p:blipFill>
                <a:blip r:embed="rId72"/>
                <a:stretch>
                  <a:fillRect/>
                </a:stretch>
              </p:blipFill>
              <p:spPr>
                <a:xfrm>
                  <a:off x="3596220" y="4642545"/>
                  <a:ext cx="3387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4" name="Ink 63">
                  <a:extLst>
                    <a:ext uri="{FF2B5EF4-FFF2-40B4-BE49-F238E27FC236}">
                      <a16:creationId xmlns:a16="http://schemas.microsoft.com/office/drawing/2014/main" id="{22139784-FC82-4EA5-9FE6-F7AC09C9E8B5}"/>
                    </a:ext>
                  </a:extLst>
                </p14:cNvPr>
                <p14:cNvContentPartPr/>
                <p14:nvPr/>
              </p14:nvContentPartPr>
              <p14:xfrm>
                <a:off x="3928140" y="4673145"/>
                <a:ext cx="190800" cy="172080"/>
              </p14:xfrm>
            </p:contentPart>
          </mc:Choice>
          <mc:Fallback xmlns="">
            <p:pic>
              <p:nvPicPr>
                <p:cNvPr id="64" name="Ink 63">
                  <a:extLst>
                    <a:ext uri="{FF2B5EF4-FFF2-40B4-BE49-F238E27FC236}">
                      <a16:creationId xmlns:a16="http://schemas.microsoft.com/office/drawing/2014/main" id="{22139784-FC82-4EA5-9FE6-F7AC09C9E8B5}"/>
                    </a:ext>
                  </a:extLst>
                </p:cNvPr>
                <p:cNvPicPr/>
                <p:nvPr/>
              </p:nvPicPr>
              <p:blipFill>
                <a:blip r:embed="rId74"/>
                <a:stretch>
                  <a:fillRect/>
                </a:stretch>
              </p:blipFill>
              <p:spPr>
                <a:xfrm>
                  <a:off x="3910140" y="4655505"/>
                  <a:ext cx="2264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6" name="Ink 65">
                  <a:extLst>
                    <a:ext uri="{FF2B5EF4-FFF2-40B4-BE49-F238E27FC236}">
                      <a16:creationId xmlns:a16="http://schemas.microsoft.com/office/drawing/2014/main" id="{23E20479-F568-43EA-94B6-A5AB13051B7D}"/>
                    </a:ext>
                  </a:extLst>
                </p14:cNvPr>
                <p14:cNvContentPartPr/>
                <p14:nvPr/>
              </p14:nvContentPartPr>
              <p14:xfrm>
                <a:off x="3990780" y="4657665"/>
                <a:ext cx="7920" cy="16920"/>
              </p14:xfrm>
            </p:contentPart>
          </mc:Choice>
          <mc:Fallback xmlns="">
            <p:pic>
              <p:nvPicPr>
                <p:cNvPr id="66" name="Ink 65">
                  <a:extLst>
                    <a:ext uri="{FF2B5EF4-FFF2-40B4-BE49-F238E27FC236}">
                      <a16:creationId xmlns:a16="http://schemas.microsoft.com/office/drawing/2014/main" id="{23E20479-F568-43EA-94B6-A5AB13051B7D}"/>
                    </a:ext>
                  </a:extLst>
                </p:cNvPr>
                <p:cNvPicPr/>
                <p:nvPr/>
              </p:nvPicPr>
              <p:blipFill>
                <a:blip r:embed="rId76"/>
                <a:stretch>
                  <a:fillRect/>
                </a:stretch>
              </p:blipFill>
              <p:spPr>
                <a:xfrm>
                  <a:off x="3972780" y="4639665"/>
                  <a:ext cx="435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8" name="Ink 67">
                  <a:extLst>
                    <a:ext uri="{FF2B5EF4-FFF2-40B4-BE49-F238E27FC236}">
                      <a16:creationId xmlns:a16="http://schemas.microsoft.com/office/drawing/2014/main" id="{38AD33E5-FF1B-4A85-AEE1-7795C7773FC0}"/>
                    </a:ext>
                  </a:extLst>
                </p14:cNvPr>
                <p14:cNvContentPartPr/>
                <p14:nvPr/>
              </p14:nvContentPartPr>
              <p14:xfrm>
                <a:off x="3976380" y="4590705"/>
                <a:ext cx="122400" cy="5400"/>
              </p14:xfrm>
            </p:contentPart>
          </mc:Choice>
          <mc:Fallback xmlns="">
            <p:pic>
              <p:nvPicPr>
                <p:cNvPr id="68" name="Ink 67">
                  <a:extLst>
                    <a:ext uri="{FF2B5EF4-FFF2-40B4-BE49-F238E27FC236}">
                      <a16:creationId xmlns:a16="http://schemas.microsoft.com/office/drawing/2014/main" id="{38AD33E5-FF1B-4A85-AEE1-7795C7773FC0}"/>
                    </a:ext>
                  </a:extLst>
                </p:cNvPr>
                <p:cNvPicPr/>
                <p:nvPr/>
              </p:nvPicPr>
              <p:blipFill>
                <a:blip r:embed="rId78"/>
                <a:stretch>
                  <a:fillRect/>
                </a:stretch>
              </p:blipFill>
              <p:spPr>
                <a:xfrm>
                  <a:off x="3958380" y="4572705"/>
                  <a:ext cx="1580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9" name="Ink 68">
                  <a:extLst>
                    <a:ext uri="{FF2B5EF4-FFF2-40B4-BE49-F238E27FC236}">
                      <a16:creationId xmlns:a16="http://schemas.microsoft.com/office/drawing/2014/main" id="{B814E777-5CCC-419D-A56F-F1084959C6E3}"/>
                    </a:ext>
                  </a:extLst>
                </p14:cNvPr>
                <p14:cNvContentPartPr/>
                <p14:nvPr/>
              </p14:nvContentPartPr>
              <p14:xfrm>
                <a:off x="4100220" y="4643265"/>
                <a:ext cx="5400" cy="22680"/>
              </p14:xfrm>
            </p:contentPart>
          </mc:Choice>
          <mc:Fallback xmlns="">
            <p:pic>
              <p:nvPicPr>
                <p:cNvPr id="69" name="Ink 68">
                  <a:extLst>
                    <a:ext uri="{FF2B5EF4-FFF2-40B4-BE49-F238E27FC236}">
                      <a16:creationId xmlns:a16="http://schemas.microsoft.com/office/drawing/2014/main" id="{B814E777-5CCC-419D-A56F-F1084959C6E3}"/>
                    </a:ext>
                  </a:extLst>
                </p:cNvPr>
                <p:cNvPicPr/>
                <p:nvPr/>
              </p:nvPicPr>
              <p:blipFill>
                <a:blip r:embed="rId80"/>
                <a:stretch>
                  <a:fillRect/>
                </a:stretch>
              </p:blipFill>
              <p:spPr>
                <a:xfrm>
                  <a:off x="4082220" y="4625625"/>
                  <a:ext cx="410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0" name="Ink 69">
                  <a:extLst>
                    <a:ext uri="{FF2B5EF4-FFF2-40B4-BE49-F238E27FC236}">
                      <a16:creationId xmlns:a16="http://schemas.microsoft.com/office/drawing/2014/main" id="{0127A78B-F65F-4898-ABA3-7F52BD9E9609}"/>
                    </a:ext>
                  </a:extLst>
                </p14:cNvPr>
                <p14:cNvContentPartPr/>
                <p14:nvPr/>
              </p14:nvContentPartPr>
              <p14:xfrm>
                <a:off x="4185900" y="4619505"/>
                <a:ext cx="61560" cy="192600"/>
              </p14:xfrm>
            </p:contentPart>
          </mc:Choice>
          <mc:Fallback xmlns="">
            <p:pic>
              <p:nvPicPr>
                <p:cNvPr id="70" name="Ink 69">
                  <a:extLst>
                    <a:ext uri="{FF2B5EF4-FFF2-40B4-BE49-F238E27FC236}">
                      <a16:creationId xmlns:a16="http://schemas.microsoft.com/office/drawing/2014/main" id="{0127A78B-F65F-4898-ABA3-7F52BD9E9609}"/>
                    </a:ext>
                  </a:extLst>
                </p:cNvPr>
                <p:cNvPicPr/>
                <p:nvPr/>
              </p:nvPicPr>
              <p:blipFill>
                <a:blip r:embed="rId82"/>
                <a:stretch>
                  <a:fillRect/>
                </a:stretch>
              </p:blipFill>
              <p:spPr>
                <a:xfrm>
                  <a:off x="4168260" y="4601505"/>
                  <a:ext cx="97200" cy="22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9CE40DED-0041-4252-9750-A1C2FC3E60D8}"/>
                  </a:ext>
                </a:extLst>
              </p14:cNvPr>
              <p14:cNvContentPartPr/>
              <p14:nvPr/>
            </p14:nvContentPartPr>
            <p14:xfrm>
              <a:off x="3328740" y="4979505"/>
              <a:ext cx="1072440" cy="45000"/>
            </p14:xfrm>
          </p:contentPart>
        </mc:Choice>
        <mc:Fallback xmlns="">
          <p:pic>
            <p:nvPicPr>
              <p:cNvPr id="72" name="Ink 71">
                <a:extLst>
                  <a:ext uri="{FF2B5EF4-FFF2-40B4-BE49-F238E27FC236}">
                    <a16:creationId xmlns:a16="http://schemas.microsoft.com/office/drawing/2014/main" id="{9CE40DED-0041-4252-9750-A1C2FC3E60D8}"/>
                  </a:ext>
                </a:extLst>
              </p:cNvPr>
              <p:cNvPicPr/>
              <p:nvPr/>
            </p:nvPicPr>
            <p:blipFill>
              <a:blip r:embed="rId84"/>
              <a:stretch>
                <a:fillRect/>
              </a:stretch>
            </p:blipFill>
            <p:spPr>
              <a:xfrm>
                <a:off x="3310740" y="4961505"/>
                <a:ext cx="11080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C4CE7A19-8379-4340-9B75-9AD0B633EB46}"/>
                  </a:ext>
                </a:extLst>
              </p14:cNvPr>
              <p14:cNvContentPartPr/>
              <p14:nvPr/>
            </p14:nvContentPartPr>
            <p14:xfrm>
              <a:off x="1806300" y="5147625"/>
              <a:ext cx="420480" cy="301320"/>
            </p14:xfrm>
          </p:contentPart>
        </mc:Choice>
        <mc:Fallback xmlns="">
          <p:pic>
            <p:nvPicPr>
              <p:cNvPr id="73" name="Ink 72">
                <a:extLst>
                  <a:ext uri="{FF2B5EF4-FFF2-40B4-BE49-F238E27FC236}">
                    <a16:creationId xmlns:a16="http://schemas.microsoft.com/office/drawing/2014/main" id="{C4CE7A19-8379-4340-9B75-9AD0B633EB46}"/>
                  </a:ext>
                </a:extLst>
              </p:cNvPr>
              <p:cNvPicPr/>
              <p:nvPr/>
            </p:nvPicPr>
            <p:blipFill>
              <a:blip r:embed="rId86"/>
              <a:stretch>
                <a:fillRect/>
              </a:stretch>
            </p:blipFill>
            <p:spPr>
              <a:xfrm>
                <a:off x="1788300" y="5129985"/>
                <a:ext cx="456120" cy="336960"/>
              </a:xfrm>
              <a:prstGeom prst="rect">
                <a:avLst/>
              </a:prstGeom>
            </p:spPr>
          </p:pic>
        </mc:Fallback>
      </mc:AlternateContent>
      <p:grpSp>
        <p:nvGrpSpPr>
          <p:cNvPr id="85" name="Group 84">
            <a:extLst>
              <a:ext uri="{FF2B5EF4-FFF2-40B4-BE49-F238E27FC236}">
                <a16:creationId xmlns:a16="http://schemas.microsoft.com/office/drawing/2014/main" id="{8EC9214F-F42F-4EC3-A0A8-179B848610C6}"/>
              </a:ext>
            </a:extLst>
          </p:cNvPr>
          <p:cNvGrpSpPr/>
          <p:nvPr/>
        </p:nvGrpSpPr>
        <p:grpSpPr>
          <a:xfrm>
            <a:off x="2485620" y="5099745"/>
            <a:ext cx="1242720" cy="296280"/>
            <a:chOff x="2485620" y="5099745"/>
            <a:chExt cx="1242720" cy="296280"/>
          </a:xfrm>
        </p:grpSpPr>
        <mc:AlternateContent xmlns:mc="http://schemas.openxmlformats.org/markup-compatibility/2006" xmlns:p14="http://schemas.microsoft.com/office/powerpoint/2010/main">
          <mc:Choice Requires="p14">
            <p:contentPart p14:bwMode="auto" r:id="rId87">
              <p14:nvContentPartPr>
                <p14:cNvPr id="74" name="Ink 73">
                  <a:extLst>
                    <a:ext uri="{FF2B5EF4-FFF2-40B4-BE49-F238E27FC236}">
                      <a16:creationId xmlns:a16="http://schemas.microsoft.com/office/drawing/2014/main" id="{36DEF91A-F103-4D13-AD18-AA85E20EE9CF}"/>
                    </a:ext>
                  </a:extLst>
                </p14:cNvPr>
                <p14:cNvContentPartPr/>
                <p14:nvPr/>
              </p14:nvContentPartPr>
              <p14:xfrm>
                <a:off x="2485620" y="5237625"/>
                <a:ext cx="162360" cy="158400"/>
              </p14:xfrm>
            </p:contentPart>
          </mc:Choice>
          <mc:Fallback xmlns="">
            <p:pic>
              <p:nvPicPr>
                <p:cNvPr id="74" name="Ink 73">
                  <a:extLst>
                    <a:ext uri="{FF2B5EF4-FFF2-40B4-BE49-F238E27FC236}">
                      <a16:creationId xmlns:a16="http://schemas.microsoft.com/office/drawing/2014/main" id="{36DEF91A-F103-4D13-AD18-AA85E20EE9CF}"/>
                    </a:ext>
                  </a:extLst>
                </p:cNvPr>
                <p:cNvPicPr/>
                <p:nvPr/>
              </p:nvPicPr>
              <p:blipFill>
                <a:blip r:embed="rId88"/>
                <a:stretch>
                  <a:fillRect/>
                </a:stretch>
              </p:blipFill>
              <p:spPr>
                <a:xfrm>
                  <a:off x="2467620" y="5219985"/>
                  <a:ext cx="1980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5" name="Ink 74">
                  <a:extLst>
                    <a:ext uri="{FF2B5EF4-FFF2-40B4-BE49-F238E27FC236}">
                      <a16:creationId xmlns:a16="http://schemas.microsoft.com/office/drawing/2014/main" id="{971F67FF-A035-4A6A-9790-E39A168A5CFE}"/>
                    </a:ext>
                  </a:extLst>
                </p14:cNvPr>
                <p14:cNvContentPartPr/>
                <p14:nvPr/>
              </p14:nvContentPartPr>
              <p14:xfrm>
                <a:off x="2770380" y="5280105"/>
                <a:ext cx="125280" cy="83160"/>
              </p14:xfrm>
            </p:contentPart>
          </mc:Choice>
          <mc:Fallback xmlns="">
            <p:pic>
              <p:nvPicPr>
                <p:cNvPr id="75" name="Ink 74">
                  <a:extLst>
                    <a:ext uri="{FF2B5EF4-FFF2-40B4-BE49-F238E27FC236}">
                      <a16:creationId xmlns:a16="http://schemas.microsoft.com/office/drawing/2014/main" id="{971F67FF-A035-4A6A-9790-E39A168A5CFE}"/>
                    </a:ext>
                  </a:extLst>
                </p:cNvPr>
                <p:cNvPicPr/>
                <p:nvPr/>
              </p:nvPicPr>
              <p:blipFill>
                <a:blip r:embed="rId90"/>
                <a:stretch>
                  <a:fillRect/>
                </a:stretch>
              </p:blipFill>
              <p:spPr>
                <a:xfrm>
                  <a:off x="2752740" y="5262465"/>
                  <a:ext cx="1609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6" name="Ink 75">
                  <a:extLst>
                    <a:ext uri="{FF2B5EF4-FFF2-40B4-BE49-F238E27FC236}">
                      <a16:creationId xmlns:a16="http://schemas.microsoft.com/office/drawing/2014/main" id="{8E95123A-F1F3-4FF5-B828-5CDCFBD61E81}"/>
                    </a:ext>
                  </a:extLst>
                </p14:cNvPr>
                <p14:cNvContentPartPr/>
                <p14:nvPr/>
              </p14:nvContentPartPr>
              <p14:xfrm>
                <a:off x="2980980" y="5324385"/>
                <a:ext cx="23040" cy="49320"/>
              </p14:xfrm>
            </p:contentPart>
          </mc:Choice>
          <mc:Fallback xmlns="">
            <p:pic>
              <p:nvPicPr>
                <p:cNvPr id="76" name="Ink 75">
                  <a:extLst>
                    <a:ext uri="{FF2B5EF4-FFF2-40B4-BE49-F238E27FC236}">
                      <a16:creationId xmlns:a16="http://schemas.microsoft.com/office/drawing/2014/main" id="{8E95123A-F1F3-4FF5-B828-5CDCFBD61E81}"/>
                    </a:ext>
                  </a:extLst>
                </p:cNvPr>
                <p:cNvPicPr/>
                <p:nvPr/>
              </p:nvPicPr>
              <p:blipFill>
                <a:blip r:embed="rId92"/>
                <a:stretch>
                  <a:fillRect/>
                </a:stretch>
              </p:blipFill>
              <p:spPr>
                <a:xfrm>
                  <a:off x="2963340" y="5306385"/>
                  <a:ext cx="5868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7" name="Ink 76">
                  <a:extLst>
                    <a:ext uri="{FF2B5EF4-FFF2-40B4-BE49-F238E27FC236}">
                      <a16:creationId xmlns:a16="http://schemas.microsoft.com/office/drawing/2014/main" id="{FDF71283-235F-49CD-9D5D-DF0274B309AD}"/>
                    </a:ext>
                  </a:extLst>
                </p14:cNvPr>
                <p14:cNvContentPartPr/>
                <p14:nvPr/>
              </p14:nvContentPartPr>
              <p14:xfrm>
                <a:off x="2961900" y="5238345"/>
                <a:ext cx="22680" cy="5400"/>
              </p14:xfrm>
            </p:contentPart>
          </mc:Choice>
          <mc:Fallback xmlns="">
            <p:pic>
              <p:nvPicPr>
                <p:cNvPr id="77" name="Ink 76">
                  <a:extLst>
                    <a:ext uri="{FF2B5EF4-FFF2-40B4-BE49-F238E27FC236}">
                      <a16:creationId xmlns:a16="http://schemas.microsoft.com/office/drawing/2014/main" id="{FDF71283-235F-49CD-9D5D-DF0274B309AD}"/>
                    </a:ext>
                  </a:extLst>
                </p:cNvPr>
                <p:cNvPicPr/>
                <p:nvPr/>
              </p:nvPicPr>
              <p:blipFill>
                <a:blip r:embed="rId94"/>
                <a:stretch>
                  <a:fillRect/>
                </a:stretch>
              </p:blipFill>
              <p:spPr>
                <a:xfrm>
                  <a:off x="2944260" y="5220705"/>
                  <a:ext cx="583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8" name="Ink 77">
                  <a:extLst>
                    <a:ext uri="{FF2B5EF4-FFF2-40B4-BE49-F238E27FC236}">
                      <a16:creationId xmlns:a16="http://schemas.microsoft.com/office/drawing/2014/main" id="{65CDBA99-14FF-43FC-B1A8-455E44E6F56E}"/>
                    </a:ext>
                  </a:extLst>
                </p14:cNvPr>
                <p14:cNvContentPartPr/>
                <p14:nvPr/>
              </p14:nvContentPartPr>
              <p14:xfrm>
                <a:off x="3123900" y="5305305"/>
                <a:ext cx="76320" cy="360"/>
              </p14:xfrm>
            </p:contentPart>
          </mc:Choice>
          <mc:Fallback xmlns="">
            <p:pic>
              <p:nvPicPr>
                <p:cNvPr id="78" name="Ink 77">
                  <a:extLst>
                    <a:ext uri="{FF2B5EF4-FFF2-40B4-BE49-F238E27FC236}">
                      <a16:creationId xmlns:a16="http://schemas.microsoft.com/office/drawing/2014/main" id="{65CDBA99-14FF-43FC-B1A8-455E44E6F56E}"/>
                    </a:ext>
                  </a:extLst>
                </p:cNvPr>
                <p:cNvPicPr/>
                <p:nvPr/>
              </p:nvPicPr>
              <p:blipFill>
                <a:blip r:embed="rId96"/>
                <a:stretch>
                  <a:fillRect/>
                </a:stretch>
              </p:blipFill>
              <p:spPr>
                <a:xfrm>
                  <a:off x="3105900" y="5287665"/>
                  <a:ext cx="111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9" name="Ink 78">
                  <a:extLst>
                    <a:ext uri="{FF2B5EF4-FFF2-40B4-BE49-F238E27FC236}">
                      <a16:creationId xmlns:a16="http://schemas.microsoft.com/office/drawing/2014/main" id="{59F2F272-3E40-41B9-81F7-C2B861F20731}"/>
                    </a:ext>
                  </a:extLst>
                </p14:cNvPr>
                <p14:cNvContentPartPr/>
                <p14:nvPr/>
              </p14:nvContentPartPr>
              <p14:xfrm>
                <a:off x="3321180" y="5266425"/>
                <a:ext cx="176040" cy="92160"/>
              </p14:xfrm>
            </p:contentPart>
          </mc:Choice>
          <mc:Fallback xmlns="">
            <p:pic>
              <p:nvPicPr>
                <p:cNvPr id="79" name="Ink 78">
                  <a:extLst>
                    <a:ext uri="{FF2B5EF4-FFF2-40B4-BE49-F238E27FC236}">
                      <a16:creationId xmlns:a16="http://schemas.microsoft.com/office/drawing/2014/main" id="{59F2F272-3E40-41B9-81F7-C2B861F20731}"/>
                    </a:ext>
                  </a:extLst>
                </p:cNvPr>
                <p:cNvPicPr/>
                <p:nvPr/>
              </p:nvPicPr>
              <p:blipFill>
                <a:blip r:embed="rId98"/>
                <a:stretch>
                  <a:fillRect/>
                </a:stretch>
              </p:blipFill>
              <p:spPr>
                <a:xfrm>
                  <a:off x="3303180" y="5248425"/>
                  <a:ext cx="2116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1" name="Ink 80">
                  <a:extLst>
                    <a:ext uri="{FF2B5EF4-FFF2-40B4-BE49-F238E27FC236}">
                      <a16:creationId xmlns:a16="http://schemas.microsoft.com/office/drawing/2014/main" id="{317FAD80-30CD-425E-879F-90B89828140A}"/>
                    </a:ext>
                  </a:extLst>
                </p14:cNvPr>
                <p14:cNvContentPartPr/>
                <p14:nvPr/>
              </p14:nvContentPartPr>
              <p14:xfrm>
                <a:off x="3328740" y="5190825"/>
                <a:ext cx="105480" cy="5400"/>
              </p14:xfrm>
            </p:contentPart>
          </mc:Choice>
          <mc:Fallback xmlns="">
            <p:pic>
              <p:nvPicPr>
                <p:cNvPr id="81" name="Ink 80">
                  <a:extLst>
                    <a:ext uri="{FF2B5EF4-FFF2-40B4-BE49-F238E27FC236}">
                      <a16:creationId xmlns:a16="http://schemas.microsoft.com/office/drawing/2014/main" id="{317FAD80-30CD-425E-879F-90B89828140A}"/>
                    </a:ext>
                  </a:extLst>
                </p:cNvPr>
                <p:cNvPicPr/>
                <p:nvPr/>
              </p:nvPicPr>
              <p:blipFill>
                <a:blip r:embed="rId100"/>
                <a:stretch>
                  <a:fillRect/>
                </a:stretch>
              </p:blipFill>
              <p:spPr>
                <a:xfrm>
                  <a:off x="3310740" y="5173185"/>
                  <a:ext cx="141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2" name="Ink 81">
                  <a:extLst>
                    <a:ext uri="{FF2B5EF4-FFF2-40B4-BE49-F238E27FC236}">
                      <a16:creationId xmlns:a16="http://schemas.microsoft.com/office/drawing/2014/main" id="{4B973EC6-B644-46A7-92C5-A32056A40705}"/>
                    </a:ext>
                  </a:extLst>
                </p14:cNvPr>
                <p14:cNvContentPartPr/>
                <p14:nvPr/>
              </p14:nvContentPartPr>
              <p14:xfrm>
                <a:off x="3557340" y="5195865"/>
                <a:ext cx="82080" cy="176760"/>
              </p14:xfrm>
            </p:contentPart>
          </mc:Choice>
          <mc:Fallback xmlns="">
            <p:pic>
              <p:nvPicPr>
                <p:cNvPr id="82" name="Ink 81">
                  <a:extLst>
                    <a:ext uri="{FF2B5EF4-FFF2-40B4-BE49-F238E27FC236}">
                      <a16:creationId xmlns:a16="http://schemas.microsoft.com/office/drawing/2014/main" id="{4B973EC6-B644-46A7-92C5-A32056A40705}"/>
                    </a:ext>
                  </a:extLst>
                </p:cNvPr>
                <p:cNvPicPr/>
                <p:nvPr/>
              </p:nvPicPr>
              <p:blipFill>
                <a:blip r:embed="rId102"/>
                <a:stretch>
                  <a:fillRect/>
                </a:stretch>
              </p:blipFill>
              <p:spPr>
                <a:xfrm>
                  <a:off x="3539340" y="5177865"/>
                  <a:ext cx="1177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4" name="Ink 83">
                  <a:extLst>
                    <a:ext uri="{FF2B5EF4-FFF2-40B4-BE49-F238E27FC236}">
                      <a16:creationId xmlns:a16="http://schemas.microsoft.com/office/drawing/2014/main" id="{5EC9F5F5-58CB-4415-9023-6825CAB3053A}"/>
                    </a:ext>
                  </a:extLst>
                </p14:cNvPr>
                <p14:cNvContentPartPr/>
                <p14:nvPr/>
              </p14:nvContentPartPr>
              <p14:xfrm>
                <a:off x="3609540" y="5099745"/>
                <a:ext cx="118800" cy="96480"/>
              </p14:xfrm>
            </p:contentPart>
          </mc:Choice>
          <mc:Fallback xmlns="">
            <p:pic>
              <p:nvPicPr>
                <p:cNvPr id="84" name="Ink 83">
                  <a:extLst>
                    <a:ext uri="{FF2B5EF4-FFF2-40B4-BE49-F238E27FC236}">
                      <a16:creationId xmlns:a16="http://schemas.microsoft.com/office/drawing/2014/main" id="{5EC9F5F5-58CB-4415-9023-6825CAB3053A}"/>
                    </a:ext>
                  </a:extLst>
                </p:cNvPr>
                <p:cNvPicPr/>
                <p:nvPr/>
              </p:nvPicPr>
              <p:blipFill>
                <a:blip r:embed="rId104"/>
                <a:stretch>
                  <a:fillRect/>
                </a:stretch>
              </p:blipFill>
              <p:spPr>
                <a:xfrm>
                  <a:off x="3591900" y="5081745"/>
                  <a:ext cx="154440" cy="132120"/>
                </a:xfrm>
                <a:prstGeom prst="rect">
                  <a:avLst/>
                </a:prstGeom>
              </p:spPr>
            </p:pic>
          </mc:Fallback>
        </mc:AlternateContent>
      </p:grpSp>
    </p:spTree>
    <p:extLst>
      <p:ext uri="{BB962C8B-B14F-4D97-AF65-F5344CB8AC3E}">
        <p14:creationId xmlns:p14="http://schemas.microsoft.com/office/powerpoint/2010/main" val="231499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597B-99DB-4F69-AB2C-B40AC9FA53A0}"/>
              </a:ext>
            </a:extLst>
          </p:cNvPr>
          <p:cNvSpPr>
            <a:spLocks noGrp="1"/>
          </p:cNvSpPr>
          <p:nvPr>
            <p:ph type="title"/>
          </p:nvPr>
        </p:nvSpPr>
        <p:spPr/>
        <p:txBody>
          <a:bodyPr/>
          <a:lstStyle/>
          <a:p>
            <a:pPr algn="r"/>
            <a:r>
              <a:rPr lang="fa-IR" dirty="0"/>
              <a:t>فرمول کلی رگرسیون خطی ساده</a:t>
            </a:r>
            <a:endParaRPr lang="en-US" dirty="0"/>
          </a:p>
        </p:txBody>
      </p:sp>
      <p:sp>
        <p:nvSpPr>
          <p:cNvPr id="3" name="Content Placeholder 2">
            <a:extLst>
              <a:ext uri="{FF2B5EF4-FFF2-40B4-BE49-F238E27FC236}">
                <a16:creationId xmlns:a16="http://schemas.microsoft.com/office/drawing/2014/main" id="{ABA90205-8B13-4DC8-B773-21BC099B625F}"/>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مشخص است که ابتدا باید </a:t>
            </a:r>
            <a:r>
              <a:rPr lang="en-US" dirty="0">
                <a:latin typeface="Badr" panose="02000500000000000000" pitchFamily="2" charset="-78"/>
                <a:cs typeface="Badr" panose="02000500000000000000" pitchFamily="2" charset="-78"/>
              </a:rPr>
              <a:t>B1 </a:t>
            </a:r>
            <a:r>
              <a:rPr lang="fa-IR" dirty="0">
                <a:latin typeface="Badr" panose="02000500000000000000" pitchFamily="2" charset="-78"/>
                <a:cs typeface="Badr" panose="02000500000000000000" pitchFamily="2" charset="-78"/>
              </a:rPr>
              <a:t>را حساب کنیم و سپس </a:t>
            </a:r>
            <a:r>
              <a:rPr lang="en-US" dirty="0">
                <a:latin typeface="Badr" panose="02000500000000000000" pitchFamily="2" charset="-78"/>
                <a:cs typeface="Badr" panose="02000500000000000000" pitchFamily="2" charset="-78"/>
              </a:rPr>
              <a:t>B0</a:t>
            </a:r>
            <a:r>
              <a:rPr lang="fa-IR" dirty="0">
                <a:latin typeface="Badr" panose="02000500000000000000" pitchFamily="2" charset="-78"/>
                <a:cs typeface="Badr" panose="02000500000000000000" pitchFamily="2" charset="-78"/>
              </a:rPr>
              <a:t> را به دست بیاوریم.</a:t>
            </a:r>
          </a:p>
          <a:p>
            <a:pPr algn="r" rtl="1"/>
            <a:endParaRPr lang="fa-IR" dirty="0">
              <a:latin typeface="Badr" panose="02000500000000000000" pitchFamily="2" charset="-78"/>
              <a:cs typeface="Badr" panose="02000500000000000000" pitchFamily="2" charset="-78"/>
            </a:endParaRPr>
          </a:p>
          <a:p>
            <a:pPr algn="r" rtl="1"/>
            <a:r>
              <a:rPr lang="fa-IR" dirty="0">
                <a:latin typeface="Badr" panose="02000500000000000000" pitchFamily="2" charset="-78"/>
                <a:cs typeface="Badr" panose="02000500000000000000" pitchFamily="2" charset="-78"/>
              </a:rPr>
              <a:t>برای محاسبه صورت کسر فرمول </a:t>
            </a:r>
            <a:r>
              <a:rPr lang="en-US" dirty="0">
                <a:latin typeface="Badr" panose="02000500000000000000" pitchFamily="2" charset="-78"/>
                <a:cs typeface="Badr" panose="02000500000000000000" pitchFamily="2" charset="-78"/>
              </a:rPr>
              <a:t>B1</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برای هر ردیف، مقدار ستون </a:t>
            </a:r>
            <a:r>
              <a:rPr lang="en-US" dirty="0">
                <a:latin typeface="Badr" panose="02000500000000000000" pitchFamily="2" charset="-78"/>
                <a:cs typeface="Badr" panose="02000500000000000000" pitchFamily="2" charset="-78"/>
              </a:rPr>
              <a:t>x </a:t>
            </a:r>
            <a:r>
              <a:rPr lang="fa-IR" dirty="0">
                <a:latin typeface="Badr" panose="02000500000000000000" pitchFamily="2" charset="-78"/>
                <a:cs typeface="Badr" panose="02000500000000000000" pitchFamily="2" charset="-78"/>
              </a:rPr>
              <a:t> را از میانگین </a:t>
            </a:r>
            <a:r>
              <a:rPr lang="en-US" dirty="0">
                <a:latin typeface="Badr" panose="02000500000000000000" pitchFamily="2" charset="-78"/>
                <a:cs typeface="Badr" panose="02000500000000000000" pitchFamily="2" charset="-78"/>
              </a:rPr>
              <a:t>x </a:t>
            </a:r>
            <a:r>
              <a:rPr lang="fa-IR" dirty="0">
                <a:latin typeface="Badr" panose="02000500000000000000" pitchFamily="2" charset="-78"/>
                <a:cs typeface="Badr" panose="02000500000000000000" pitchFamily="2" charset="-78"/>
              </a:rPr>
              <a:t>ها کم می کنیم،  مقدار ستون </a:t>
            </a:r>
            <a:r>
              <a:rPr lang="en-US" dirty="0">
                <a:latin typeface="Badr" panose="02000500000000000000" pitchFamily="2" charset="-78"/>
                <a:cs typeface="Badr" panose="02000500000000000000" pitchFamily="2" charset="-78"/>
              </a:rPr>
              <a:t>y </a:t>
            </a:r>
            <a:r>
              <a:rPr lang="fa-IR" dirty="0">
                <a:latin typeface="Badr" panose="02000500000000000000" pitchFamily="2" charset="-78"/>
                <a:cs typeface="Badr" panose="02000500000000000000" pitchFamily="2" charset="-78"/>
              </a:rPr>
              <a:t>  را از میانگین </a:t>
            </a:r>
            <a:r>
              <a:rPr lang="en-US" dirty="0">
                <a:latin typeface="Badr" panose="02000500000000000000" pitchFamily="2" charset="-78"/>
                <a:cs typeface="Badr" panose="02000500000000000000" pitchFamily="2" charset="-78"/>
              </a:rPr>
              <a:t>y </a:t>
            </a:r>
            <a:r>
              <a:rPr lang="fa-IR" dirty="0">
                <a:latin typeface="Badr" panose="02000500000000000000" pitchFamily="2" charset="-78"/>
                <a:cs typeface="Badr" panose="02000500000000000000" pitchFamily="2" charset="-78"/>
              </a:rPr>
              <a:t>ها کم می کنیم، حاصل را در هم ضرب می کنیم.</a:t>
            </a:r>
          </a:p>
          <a:p>
            <a:pPr algn="r" rtl="1"/>
            <a:endParaRPr lang="fa-IR" dirty="0">
              <a:latin typeface="Badr" panose="02000500000000000000" pitchFamily="2" charset="-78"/>
              <a:cs typeface="Badr" panose="02000500000000000000" pitchFamily="2" charset="-78"/>
            </a:endParaRPr>
          </a:p>
          <a:p>
            <a:pPr algn="r" rtl="1"/>
            <a:r>
              <a:rPr lang="fa-IR" dirty="0">
                <a:latin typeface="Badr" panose="02000500000000000000" pitchFamily="2" charset="-78"/>
                <a:cs typeface="Badr" panose="02000500000000000000" pitchFamily="2" charset="-78"/>
              </a:rPr>
              <a:t>برای تمامی ردیف ها این فرآیند را انجام می دهیم و در پایان تمامی این مقادیر را با هم جمع می کنیم.</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24807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595D-3429-42AE-85EF-EBB6E410BC92}"/>
              </a:ext>
            </a:extLst>
          </p:cNvPr>
          <p:cNvSpPr>
            <a:spLocks noGrp="1"/>
          </p:cNvSpPr>
          <p:nvPr>
            <p:ph type="title"/>
          </p:nvPr>
        </p:nvSpPr>
        <p:spPr/>
        <p:txBody>
          <a:bodyPr/>
          <a:lstStyle/>
          <a:p>
            <a:pPr algn="r"/>
            <a:r>
              <a:rPr lang="fa-IR" dirty="0"/>
              <a:t>انواع رگرسیون – رگرسیون لجستیک</a:t>
            </a:r>
            <a:endParaRPr lang="en-US" dirty="0"/>
          </a:p>
        </p:txBody>
      </p:sp>
      <p:sp>
        <p:nvSpPr>
          <p:cNvPr id="3" name="Content Placeholder 2">
            <a:extLst>
              <a:ext uri="{FF2B5EF4-FFF2-40B4-BE49-F238E27FC236}">
                <a16:creationId xmlns:a16="http://schemas.microsoft.com/office/drawing/2014/main" id="{24605B17-3B93-4ACF-9F35-95D640A0821A}"/>
              </a:ext>
            </a:extLst>
          </p:cNvPr>
          <p:cNvSpPr>
            <a:spLocks noGrp="1"/>
          </p:cNvSpPr>
          <p:nvPr>
            <p:ph idx="1"/>
          </p:nvPr>
        </p:nvSpPr>
        <p:spPr/>
        <p:txBody>
          <a:bodyPr/>
          <a:lstStyle/>
          <a:p>
            <a:pPr algn="just" rtl="1"/>
            <a:r>
              <a:rPr lang="fa-IR" dirty="0">
                <a:latin typeface="Badr" panose="02000500000000000000" pitchFamily="2" charset="-78"/>
                <a:cs typeface="Badr" panose="02000500000000000000" pitchFamily="2" charset="-78"/>
              </a:rPr>
              <a:t>در رگرسیون لجستیک </a:t>
            </a:r>
            <a:r>
              <a:rPr lang="en-US" dirty="0">
                <a:latin typeface="Badr" panose="02000500000000000000" pitchFamily="2" charset="-78"/>
                <a:cs typeface="Badr" panose="02000500000000000000" pitchFamily="2" charset="-78"/>
              </a:rPr>
              <a:t>Logistic Regression)</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متغیر وابسته، به صورت دو دویی است. به این معنی که مقادیر آن به دو طبقه صفر و یک دسته‌بندی شده‌اند. البته زمانی که از رگرسیون چند جمله‌ای لجستیک </a:t>
            </a:r>
            <a:r>
              <a:rPr lang="en-US" dirty="0">
                <a:latin typeface="Badr" panose="02000500000000000000" pitchFamily="2" charset="-78"/>
                <a:cs typeface="Badr" panose="02000500000000000000" pitchFamily="2" charset="-78"/>
              </a:rPr>
              <a:t>Multinomial Logistic Regression) </a:t>
            </a:r>
            <a:r>
              <a:rPr lang="fa-IR" dirty="0">
                <a:latin typeface="Badr" panose="02000500000000000000" pitchFamily="2" charset="-78"/>
                <a:cs typeface="Badr" panose="02000500000000000000" pitchFamily="2" charset="-78"/>
              </a:rPr>
              <a:t>) استفاده می‌کنید، ممکن است تعداد سطوح متغیر طبقه‌ای بیشتر از دو باشد. در این حال مدل رگرسیون لجستیک به شکل زیر نوشته می‌شود.</a:t>
            </a:r>
          </a:p>
          <a:p>
            <a:pPr algn="just" rtl="1"/>
            <a:endParaRPr lang="en-US" dirty="0">
              <a:latin typeface="Badr" panose="02000500000000000000" pitchFamily="2" charset="-78"/>
              <a:cs typeface="Badr" panose="02000500000000000000" pitchFamily="2" charset="-78"/>
            </a:endParaRPr>
          </a:p>
        </p:txBody>
      </p:sp>
      <p:pic>
        <p:nvPicPr>
          <p:cNvPr id="5" name="Picture 4">
            <a:extLst>
              <a:ext uri="{FF2B5EF4-FFF2-40B4-BE49-F238E27FC236}">
                <a16:creationId xmlns:a16="http://schemas.microsoft.com/office/drawing/2014/main" id="{561D346D-D6D1-45F9-A64C-1DDD937A8C47}"/>
              </a:ext>
            </a:extLst>
          </p:cNvPr>
          <p:cNvPicPr>
            <a:picLocks noChangeAspect="1"/>
          </p:cNvPicPr>
          <p:nvPr/>
        </p:nvPicPr>
        <p:blipFill>
          <a:blip r:embed="rId2"/>
          <a:stretch>
            <a:fillRect/>
          </a:stretch>
        </p:blipFill>
        <p:spPr>
          <a:xfrm>
            <a:off x="1885681" y="4015580"/>
            <a:ext cx="8419894" cy="1542257"/>
          </a:xfrm>
          <a:prstGeom prst="rect">
            <a:avLst/>
          </a:prstGeom>
        </p:spPr>
      </p:pic>
    </p:spTree>
    <p:extLst>
      <p:ext uri="{BB962C8B-B14F-4D97-AF65-F5344CB8AC3E}">
        <p14:creationId xmlns:p14="http://schemas.microsoft.com/office/powerpoint/2010/main" val="1291603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AE3C-B300-436C-8065-1138B1D7DC3E}"/>
              </a:ext>
            </a:extLst>
          </p:cNvPr>
          <p:cNvSpPr>
            <a:spLocks noGrp="1"/>
          </p:cNvSpPr>
          <p:nvPr>
            <p:ph type="title"/>
          </p:nvPr>
        </p:nvSpPr>
        <p:spPr/>
        <p:txBody>
          <a:bodyPr/>
          <a:lstStyle/>
          <a:p>
            <a:pPr algn="r"/>
            <a:r>
              <a:rPr lang="fa-IR" dirty="0"/>
              <a:t>انواع رگرسیون – رگرسیون لجستیک</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5529C-6AA1-42A2-9095-4E1AB0693019}"/>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واضح است که در این مدل رگرسیونی، خطاها، دارای توزیع نرمال نیستند و متغیر وابسته دارای توزیع دو یا چند جمله‌ای است در نتیجه نمی‌توان از مدل رگرسیون ساده یا خطی استفاده کرد.</a:t>
                </a:r>
              </a:p>
              <a:p>
                <a:pPr algn="justLow" rtl="1"/>
                <a:r>
                  <a:rPr lang="fa-IR" dirty="0">
                    <a:latin typeface="Badr" panose="02000500000000000000" pitchFamily="2" charset="-78"/>
                    <a:cs typeface="Badr" panose="02000500000000000000" pitchFamily="2" charset="-78"/>
                  </a:rPr>
                  <a:t>معمولا از این شیوه یا مدل رگرسیونی، برای طبقه‌بندی کردن مشاهدات جدید برحسب مقادیر قبلی استفاده می‌کنند و به نوع «یادگیری نظارت شده» محسوب می‌شود. به این ترتیب اگر مقدار </a:t>
                </a:r>
                <a14:m>
                  <m:oMath xmlns:m="http://schemas.openxmlformats.org/officeDocument/2006/math">
                    <m:r>
                      <a:rPr lang="en-US" b="0" i="1" smtClean="0">
                        <a:latin typeface="Cambria Math" panose="02040503050406030204" pitchFamily="18" charset="0"/>
                        <a:cs typeface="Badr" panose="02000500000000000000" pitchFamily="2" charset="-78"/>
                      </a:rPr>
                      <m:t>𝑃</m:t>
                    </m:r>
                    <m:d>
                      <m:dPr>
                        <m:ctrlPr>
                          <a:rPr lang="en-US" b="0" i="1" smtClean="0">
                            <a:latin typeface="Cambria Math" panose="02040503050406030204" pitchFamily="18" charset="0"/>
                            <a:cs typeface="Badr" panose="02000500000000000000" pitchFamily="2" charset="-78"/>
                          </a:rPr>
                        </m:ctrlPr>
                      </m:dPr>
                      <m:e>
                        <m:r>
                          <a:rPr lang="en-US" b="0" i="1" smtClean="0">
                            <a:latin typeface="Cambria Math" panose="02040503050406030204" pitchFamily="18" charset="0"/>
                            <a:cs typeface="Badr" panose="02000500000000000000" pitchFamily="2" charset="-78"/>
                          </a:rPr>
                          <m:t>𝑌</m:t>
                        </m:r>
                        <m:r>
                          <a:rPr lang="en-US" b="0" i="1" smtClean="0">
                            <a:latin typeface="Cambria Math" panose="02040503050406030204" pitchFamily="18" charset="0"/>
                            <a:cs typeface="Badr" panose="02000500000000000000" pitchFamily="2" charset="-78"/>
                          </a:rPr>
                          <m:t>=</m:t>
                        </m:r>
                        <m:r>
                          <a:rPr lang="en-US" b="0" i="1" smtClean="0">
                            <a:latin typeface="Cambria Math" panose="02040503050406030204" pitchFamily="18" charset="0"/>
                            <a:cs typeface="Badr" panose="02000500000000000000" pitchFamily="2" charset="-78"/>
                          </a:rPr>
                          <m:t>1</m:t>
                        </m:r>
                      </m:e>
                    </m:d>
                  </m:oMath>
                </a14:m>
                <a:r>
                  <a:rPr lang="fa-IR" dirty="0">
                    <a:latin typeface="Badr" panose="02000500000000000000" pitchFamily="2" charset="-78"/>
                    <a:cs typeface="Badr" panose="02000500000000000000" pitchFamily="2" charset="-78"/>
                  </a:rPr>
                  <a:t> یک مقدار آستانه (مثلا 0/5 ) بیشتر باشد، آن مشاهده را در گرو ه 1 طبقه بندی میکنیم.</a:t>
                </a:r>
                <a:endParaRPr lang="en-US" dirty="0">
                  <a:latin typeface="Badr" panose="02000500000000000000" pitchFamily="2" charset="-78"/>
                  <a:cs typeface="Badr" panose="02000500000000000000" pitchFamily="2" charset="-78"/>
                </a:endParaRPr>
              </a:p>
            </p:txBody>
          </p:sp>
        </mc:Choice>
        <mc:Fallback xmlns="">
          <p:sp>
            <p:nvSpPr>
              <p:cNvPr id="3" name="Content Placeholder 2">
                <a:extLst>
                  <a:ext uri="{FF2B5EF4-FFF2-40B4-BE49-F238E27FC236}">
                    <a16:creationId xmlns:a16="http://schemas.microsoft.com/office/drawing/2014/main" id="{7125529C-6AA1-42A2-9095-4E1AB0693019}"/>
                  </a:ext>
                </a:extLst>
              </p:cNvPr>
              <p:cNvSpPr>
                <a:spLocks noGrp="1" noRot="1" noChangeAspect="1" noMove="1" noResize="1" noEditPoints="1" noAdjustHandles="1" noChangeArrowheads="1" noChangeShapeType="1" noTextEdit="1"/>
              </p:cNvSpPr>
              <p:nvPr>
                <p:ph idx="1"/>
              </p:nvPr>
            </p:nvSpPr>
            <p:spPr>
              <a:blipFill>
                <a:blip r:embed="rId2"/>
                <a:stretch>
                  <a:fillRect l="-1739" t="-3081" r="-1043"/>
                </a:stretch>
              </a:blipFill>
            </p:spPr>
            <p:txBody>
              <a:bodyPr/>
              <a:lstStyle/>
              <a:p>
                <a:r>
                  <a:rPr lang="en-US">
                    <a:noFill/>
                  </a:rPr>
                  <a:t> </a:t>
                </a:r>
              </a:p>
            </p:txBody>
          </p:sp>
        </mc:Fallback>
      </mc:AlternateContent>
    </p:spTree>
    <p:extLst>
      <p:ext uri="{BB962C8B-B14F-4D97-AF65-F5344CB8AC3E}">
        <p14:creationId xmlns:p14="http://schemas.microsoft.com/office/powerpoint/2010/main" val="61755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A3-F9A4-4C37-B11F-9C97BA94BA26}"/>
              </a:ext>
            </a:extLst>
          </p:cNvPr>
          <p:cNvSpPr>
            <a:spLocks noGrp="1"/>
          </p:cNvSpPr>
          <p:nvPr>
            <p:ph type="title"/>
          </p:nvPr>
        </p:nvSpPr>
        <p:spPr/>
        <p:txBody>
          <a:bodyPr/>
          <a:lstStyle/>
          <a:p>
            <a:pPr algn="r"/>
            <a:r>
              <a:rPr lang="fa-IR" dirty="0"/>
              <a:t>انواع رگرسیون – رگرسیون شبکه الاستیک</a:t>
            </a:r>
            <a:endParaRPr lang="en-US" dirty="0"/>
          </a:p>
        </p:txBody>
      </p:sp>
      <p:sp>
        <p:nvSpPr>
          <p:cNvPr id="3" name="Content Placeholder 2">
            <a:extLst>
              <a:ext uri="{FF2B5EF4-FFF2-40B4-BE49-F238E27FC236}">
                <a16:creationId xmlns:a16="http://schemas.microsoft.com/office/drawing/2014/main" id="{A1FF5511-9A43-4184-A435-A01CB5000EF2}"/>
              </a:ext>
            </a:extLst>
          </p:cNvPr>
          <p:cNvSpPr>
            <a:spLocks noGrp="1"/>
          </p:cNvSpPr>
          <p:nvPr>
            <p:ph idx="1"/>
          </p:nvPr>
        </p:nvSpPr>
        <p:spPr>
          <a:xfrm>
            <a:off x="1052513" y="1839913"/>
            <a:ext cx="10515600" cy="4351338"/>
          </a:xfrm>
        </p:spPr>
        <p:txBody>
          <a:bodyPr/>
          <a:lstStyle/>
          <a:p>
            <a:pPr algn="justLow" rtl="1"/>
            <a:r>
              <a:rPr lang="fa-IR" dirty="0">
                <a:latin typeface="Badr" panose="02000500000000000000" pitchFamily="2" charset="-78"/>
                <a:cs typeface="Badr" panose="02000500000000000000" pitchFamily="2" charset="-78"/>
              </a:rPr>
              <a:t>«رگرسیون شبکه الاستیک» </a:t>
            </a:r>
            <a:r>
              <a:rPr lang="en-US" dirty="0">
                <a:latin typeface="Badr" panose="02000500000000000000" pitchFamily="2" charset="-78"/>
                <a:cs typeface="Badr" panose="02000500000000000000" pitchFamily="2" charset="-78"/>
              </a:rPr>
              <a:t>Elastic Net Regression)</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 </a:t>
            </a:r>
            <a:r>
              <a:rPr lang="fa-IR" dirty="0">
                <a:latin typeface="Badr" panose="02000500000000000000" pitchFamily="2" charset="-78"/>
                <a:cs typeface="Badr" panose="02000500000000000000" pitchFamily="2" charset="-78"/>
              </a:rPr>
              <a:t>با ترکیب رگرسیون لاسو و رگرسیون ستیغی، بر معایب آن‌ها غلبه کرده و جایگزین مطمئن برای آن‌ها است. به این ترتیب اگر با مدلی مواجه هستید که متغیرهای توصیفی آن با یکدیگر همبستگی دارند، بهتر است از رگرسیون شبکه الاستیک استفاده کنید.</a:t>
            </a:r>
          </a:p>
          <a:p>
            <a:pPr algn="justLow" rtl="1"/>
            <a:r>
              <a:rPr lang="fa-IR" dirty="0">
                <a:latin typeface="Badr" panose="02000500000000000000" pitchFamily="2" charset="-78"/>
                <a:cs typeface="Badr" panose="02000500000000000000" pitchFamily="2" charset="-78"/>
              </a:rPr>
              <a:t>به این ترتیب یک قاعده‌سازی مرتبه ۱ و ۲ روی مدل همزمان اعمال می‌شود. در نتیجه تابع هدف در رگرسیون شبکه الاستیک به صورت زیر نوشته خواهد شد.</a:t>
            </a:r>
          </a:p>
          <a:p>
            <a:pPr marL="0" indent="0" algn="justLow" rtl="1">
              <a:buNone/>
            </a:pPr>
            <a:endParaRPr lang="en-US" dirty="0">
              <a:latin typeface="Badr" panose="02000500000000000000" pitchFamily="2" charset="-78"/>
              <a:cs typeface="Badr" panose="02000500000000000000" pitchFamily="2" charset="-78"/>
            </a:endParaRPr>
          </a:p>
        </p:txBody>
      </p:sp>
      <p:pic>
        <p:nvPicPr>
          <p:cNvPr id="5" name="Picture 4">
            <a:extLst>
              <a:ext uri="{FF2B5EF4-FFF2-40B4-BE49-F238E27FC236}">
                <a16:creationId xmlns:a16="http://schemas.microsoft.com/office/drawing/2014/main" id="{E8B3432F-0243-438E-B052-8BA7A5726818}"/>
              </a:ext>
            </a:extLst>
          </p:cNvPr>
          <p:cNvPicPr>
            <a:picLocks noChangeAspect="1"/>
          </p:cNvPicPr>
          <p:nvPr/>
        </p:nvPicPr>
        <p:blipFill>
          <a:blip r:embed="rId2"/>
          <a:stretch>
            <a:fillRect/>
          </a:stretch>
        </p:blipFill>
        <p:spPr>
          <a:xfrm>
            <a:off x="1395234" y="4648178"/>
            <a:ext cx="8066809" cy="966810"/>
          </a:xfrm>
          <a:prstGeom prst="rect">
            <a:avLst/>
          </a:prstGeom>
        </p:spPr>
      </p:pic>
    </p:spTree>
    <p:extLst>
      <p:ext uri="{BB962C8B-B14F-4D97-AF65-F5344CB8AC3E}">
        <p14:creationId xmlns:p14="http://schemas.microsoft.com/office/powerpoint/2010/main" val="230657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E7BA-5D89-4828-B259-B94B347FD689}"/>
              </a:ext>
            </a:extLst>
          </p:cNvPr>
          <p:cNvSpPr>
            <a:spLocks noGrp="1"/>
          </p:cNvSpPr>
          <p:nvPr>
            <p:ph type="title"/>
          </p:nvPr>
        </p:nvSpPr>
        <p:spPr/>
        <p:txBody>
          <a:bodyPr/>
          <a:lstStyle/>
          <a:p>
            <a:pPr algn="r"/>
            <a:r>
              <a:rPr lang="fa-IR" dirty="0"/>
              <a:t>انواع رگرسیون – رگرسیون کمترین مربعات جزئی </a:t>
            </a:r>
            <a:endParaRPr lang="en-US" dirty="0"/>
          </a:p>
        </p:txBody>
      </p:sp>
      <p:sp>
        <p:nvSpPr>
          <p:cNvPr id="3" name="Content Placeholder 2">
            <a:extLst>
              <a:ext uri="{FF2B5EF4-FFF2-40B4-BE49-F238E27FC236}">
                <a16:creationId xmlns:a16="http://schemas.microsoft.com/office/drawing/2014/main" id="{DB8764B8-2E58-4970-89B7-9F52B5F93202}"/>
              </a:ext>
            </a:extLst>
          </p:cNvPr>
          <p:cNvSpPr>
            <a:spLocks noGrp="1"/>
          </p:cNvSpPr>
          <p:nvPr>
            <p:ph idx="1"/>
          </p:nvPr>
        </p:nvSpPr>
        <p:spPr/>
        <p:txBody>
          <a:bodyPr>
            <a:normAutofit fontScale="92500"/>
          </a:bodyPr>
          <a:lstStyle/>
          <a:p>
            <a:pPr algn="justLow" rtl="1"/>
            <a:r>
              <a:rPr lang="fa-IR" dirty="0">
                <a:latin typeface="Badr" panose="02000500000000000000" pitchFamily="2" charset="-78"/>
                <a:cs typeface="Badr" panose="02000500000000000000" pitchFamily="2" charset="-78"/>
              </a:rPr>
              <a:t>زمانی که بین متغیرهای توصیفی، وابستگی شدید وجود داشته باشد، به جای رگرسیون مولفه‌های اصلی بهتر است از رگرسیون کمترین مربعات جزئی</a:t>
            </a:r>
            <a:r>
              <a:rPr lang="en-US" dirty="0">
                <a:latin typeface="Badr" panose="02000500000000000000" pitchFamily="2" charset="-78"/>
                <a:cs typeface="Badr" panose="02000500000000000000" pitchFamily="2" charset="-78"/>
              </a:rPr>
              <a:t>Partial Least </a:t>
            </a:r>
            <a:r>
              <a:rPr lang="fa-IR" dirty="0">
                <a:latin typeface="Badr" panose="02000500000000000000" pitchFamily="2" charset="-78"/>
                <a:cs typeface="Badr" panose="02000500000000000000" pitchFamily="2" charset="-78"/>
              </a:rPr>
              <a:t>      </a:t>
            </a:r>
            <a:r>
              <a:rPr lang="en-US" dirty="0">
                <a:latin typeface="Badr" panose="02000500000000000000" pitchFamily="2" charset="-78"/>
                <a:cs typeface="Badr" panose="02000500000000000000" pitchFamily="2" charset="-78"/>
              </a:rPr>
              <a:t>Square Regression </a:t>
            </a:r>
            <a:r>
              <a:rPr lang="fa-IR" dirty="0">
                <a:latin typeface="Badr" panose="02000500000000000000" pitchFamily="2" charset="-78"/>
                <a:cs typeface="Badr" panose="02000500000000000000" pitchFamily="2" charset="-78"/>
              </a:rPr>
              <a:t> استفاده شود. همچنین زمانی که تعداد متغیرهای توصیفی زیاد هستند و می‌خواهیم موثرترین متغیرها در مدل حضور داشته باشند، از رگرسیون کمترین مربعات جزئی </a:t>
            </a:r>
            <a:r>
              <a:rPr lang="en-US" dirty="0">
                <a:latin typeface="Badr" panose="02000500000000000000" pitchFamily="2" charset="-78"/>
                <a:cs typeface="Badr" panose="02000500000000000000" pitchFamily="2" charset="-78"/>
              </a:rPr>
              <a:t>PLS) </a:t>
            </a:r>
            <a:r>
              <a:rPr lang="fa-IR" dirty="0">
                <a:latin typeface="Badr" panose="02000500000000000000" pitchFamily="2" charset="-78"/>
                <a:cs typeface="Badr" panose="02000500000000000000" pitchFamily="2" charset="-78"/>
              </a:rPr>
              <a:t>) استفاده می‌کنیم. در ادامه رگرسیون مولفه های اصلی را نیز شرح میدهیم. </a:t>
            </a:r>
          </a:p>
          <a:p>
            <a:pPr algn="justLow" rtl="1"/>
            <a:r>
              <a:rPr lang="fa-IR" dirty="0">
                <a:latin typeface="Badr" panose="02000500000000000000" pitchFamily="2" charset="-78"/>
                <a:cs typeface="Badr" panose="02000500000000000000" pitchFamily="2" charset="-78"/>
              </a:rPr>
              <a:t>هم در روش رگرسیون مولفه‌های اصلی و هم کمترین مربعات جزئی، متغیر جدیدی به عنوان متغیر پیش‌گو ساخته می‌شود که به آن مولفه گفته می‌شود. این متغیر جدید، ترکیب خطی از متغیرهای توصیفی است. ولی تفاوت در این است که در تحلیل رگرسیون </a:t>
            </a:r>
            <a:r>
              <a:rPr lang="en-US" dirty="0">
                <a:latin typeface="Badr" panose="02000500000000000000" pitchFamily="2" charset="-78"/>
                <a:cs typeface="Badr" panose="02000500000000000000" pitchFamily="2" charset="-78"/>
              </a:rPr>
              <a:t>PCR، </a:t>
            </a:r>
            <a:r>
              <a:rPr lang="fa-IR" dirty="0">
                <a:latin typeface="Badr" panose="02000500000000000000" pitchFamily="2" charset="-78"/>
                <a:cs typeface="Badr" panose="02000500000000000000" pitchFamily="2" charset="-78"/>
              </a:rPr>
              <a:t>مولفه‌ها براساس توصیف واریانس کل متغیرهای توصیفی تولید می‌شوند بدون آنکه به مقایر متغیر پاسخ توجه شود. در حالیکه در</a:t>
            </a:r>
            <a:r>
              <a:rPr lang="en-US" dirty="0">
                <a:latin typeface="Badr" panose="02000500000000000000" pitchFamily="2" charset="-78"/>
                <a:cs typeface="Badr" panose="02000500000000000000" pitchFamily="2" charset="-78"/>
              </a:rPr>
              <a:t>PLS </a:t>
            </a:r>
            <a:r>
              <a:rPr lang="fa-IR" dirty="0">
                <a:latin typeface="Badr" panose="02000500000000000000" pitchFamily="2" charset="-78"/>
                <a:cs typeface="Badr" panose="02000500000000000000" pitchFamily="2" charset="-78"/>
              </a:rPr>
              <a:t>  با در نظر گرفتن متغیر پاسخ و متغیرهای پیشگو، مولفه‌ها تولید می‌شوند و در نهایت مدلی ایجاد می‌شود که با کمترین عوامل، بهترین برازش را دارد.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69489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EA73-5AA6-4A9D-9283-4984F3338129}"/>
              </a:ext>
            </a:extLst>
          </p:cNvPr>
          <p:cNvSpPr>
            <a:spLocks noGrp="1"/>
          </p:cNvSpPr>
          <p:nvPr>
            <p:ph type="title"/>
          </p:nvPr>
        </p:nvSpPr>
        <p:spPr/>
        <p:txBody>
          <a:bodyPr/>
          <a:lstStyle/>
          <a:p>
            <a:pPr algn="r" rtl="1"/>
            <a:r>
              <a:rPr lang="fa-IR" dirty="0"/>
              <a:t>انواع رگرسیون – رگرسیون مولفه های اصلی</a:t>
            </a:r>
            <a:endParaRPr lang="en-US" dirty="0"/>
          </a:p>
        </p:txBody>
      </p:sp>
      <p:sp>
        <p:nvSpPr>
          <p:cNvPr id="3" name="Content Placeholder 2">
            <a:extLst>
              <a:ext uri="{FF2B5EF4-FFF2-40B4-BE49-F238E27FC236}">
                <a16:creationId xmlns:a16="http://schemas.microsoft.com/office/drawing/2014/main" id="{F00C3CEC-58D1-468C-B18E-B28581A5250C}"/>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زمانی که هم‌خطی یا هم‌خطی چندگانه در مدل رگرسیونی وجود داشته باشد، بهتر است از مدل رگرسیون مولفه‌های اصلی </a:t>
            </a:r>
            <a:r>
              <a:rPr lang="en-US" dirty="0">
                <a:latin typeface="Badr" panose="02000500000000000000" pitchFamily="2" charset="-78"/>
                <a:cs typeface="Badr" panose="02000500000000000000" pitchFamily="2" charset="-78"/>
              </a:rPr>
              <a:t>Principle Component Regression) </a:t>
            </a:r>
            <a:r>
              <a:rPr lang="fa-IR" dirty="0">
                <a:latin typeface="Badr" panose="02000500000000000000" pitchFamily="2" charset="-78"/>
                <a:cs typeface="Badr" panose="02000500000000000000" pitchFamily="2" charset="-78"/>
              </a:rPr>
              <a:t>) که به اختصار با </a:t>
            </a:r>
            <a:r>
              <a:rPr lang="en-US" dirty="0">
                <a:latin typeface="Badr" panose="02000500000000000000" pitchFamily="2" charset="-78"/>
                <a:cs typeface="Badr" panose="02000500000000000000" pitchFamily="2" charset="-78"/>
              </a:rPr>
              <a:t>PCR </a:t>
            </a:r>
            <a:r>
              <a:rPr lang="fa-IR" dirty="0">
                <a:latin typeface="Badr" panose="02000500000000000000" pitchFamily="2" charset="-78"/>
                <a:cs typeface="Badr" panose="02000500000000000000" pitchFamily="2" charset="-78"/>
              </a:rPr>
              <a:t> نشان داده می‌شود، استفاده کنیم.</a:t>
            </a:r>
          </a:p>
          <a:p>
            <a:pPr algn="r" rtl="1"/>
            <a:endParaRPr lang="fa-IR" dirty="0">
              <a:latin typeface="Badr" panose="02000500000000000000" pitchFamily="2" charset="-78"/>
              <a:cs typeface="Badr" panose="02000500000000000000" pitchFamily="2" charset="-78"/>
            </a:endParaRPr>
          </a:p>
          <a:p>
            <a:pPr algn="r" rtl="1"/>
            <a:r>
              <a:rPr lang="fa-IR" dirty="0">
                <a:latin typeface="Badr" panose="02000500000000000000" pitchFamily="2" charset="-78"/>
                <a:cs typeface="Badr" panose="02000500000000000000" pitchFamily="2" charset="-78"/>
              </a:rPr>
              <a:t>رگرسیون مولفه‌های اصلی در دو گام اجرا می‌شود.</a:t>
            </a:r>
          </a:p>
          <a:p>
            <a:pPr marL="514350" indent="-514350" algn="r" rtl="1">
              <a:buFont typeface="+mj-lt"/>
              <a:buAutoNum type="arabicPeriod"/>
            </a:pPr>
            <a:r>
              <a:rPr lang="fa-IR" dirty="0">
                <a:latin typeface="Badr" panose="02000500000000000000" pitchFamily="2" charset="-78"/>
                <a:cs typeface="Badr" panose="02000500000000000000" pitchFamily="2" charset="-78"/>
              </a:rPr>
              <a:t>استخراج مولفه‌های اصلی براساس متغیرهای توصیفی</a:t>
            </a:r>
          </a:p>
          <a:p>
            <a:pPr marL="514350" indent="-514350" algn="r" rtl="1">
              <a:buFont typeface="+mj-lt"/>
              <a:buAutoNum type="arabicPeriod"/>
            </a:pPr>
            <a:r>
              <a:rPr lang="fa-IR" dirty="0">
                <a:latin typeface="Badr" panose="02000500000000000000" pitchFamily="2" charset="-78"/>
                <a:cs typeface="Badr" panose="02000500000000000000" pitchFamily="2" charset="-78"/>
              </a:rPr>
              <a:t>اجرای رگرسیون براساس مولفه‌های ایجاد شده به عنوان متغیرهای مستقل با متغیر پاسخ</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251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146A-D92F-43E0-A31A-4499E87FF720}"/>
              </a:ext>
            </a:extLst>
          </p:cNvPr>
          <p:cNvSpPr>
            <a:spLocks noGrp="1"/>
          </p:cNvSpPr>
          <p:nvPr>
            <p:ph type="title"/>
          </p:nvPr>
        </p:nvSpPr>
        <p:spPr/>
        <p:txBody>
          <a:bodyPr/>
          <a:lstStyle/>
          <a:p>
            <a:pPr algn="r"/>
            <a:r>
              <a:rPr lang="fa-IR" dirty="0">
                <a:latin typeface="Badr" panose="02000500000000000000" pitchFamily="2" charset="-78"/>
                <a:cs typeface="Badr" panose="02000500000000000000" pitchFamily="2" charset="-78"/>
              </a:rPr>
              <a:t>رگرسیون چیست؟</a:t>
            </a:r>
            <a:endParaRPr lang="en-US" dirty="0">
              <a:latin typeface="Badr" panose="02000500000000000000" pitchFamily="2" charset="-78"/>
              <a:cs typeface="Badr" panose="02000500000000000000" pitchFamily="2" charset="-78"/>
            </a:endParaRPr>
          </a:p>
        </p:txBody>
      </p:sp>
      <p:sp>
        <p:nvSpPr>
          <p:cNvPr id="3" name="Content Placeholder 2">
            <a:extLst>
              <a:ext uri="{FF2B5EF4-FFF2-40B4-BE49-F238E27FC236}">
                <a16:creationId xmlns:a16="http://schemas.microsoft.com/office/drawing/2014/main" id="{C8D52C9F-F96B-45A9-8EE3-BBDBC992B894}"/>
              </a:ext>
            </a:extLst>
          </p:cNvPr>
          <p:cNvSpPr>
            <a:spLocks noGrp="1"/>
          </p:cNvSpPr>
          <p:nvPr>
            <p:ph idx="1"/>
          </p:nvPr>
        </p:nvSpPr>
        <p:spPr/>
        <p:txBody>
          <a:bodyPr/>
          <a:lstStyle/>
          <a:p>
            <a:pPr algn="just" rtl="1"/>
            <a:r>
              <a:rPr lang="fa-IR" dirty="0">
                <a:latin typeface="Badr" panose="02000500000000000000" pitchFamily="2" charset="-78"/>
                <a:cs typeface="Badr" panose="02000500000000000000" pitchFamily="2" charset="-78"/>
              </a:rPr>
              <a:t>در مدل‌های آماری، تحلیل رگرسیون یا تحلیل ارتباط یک فرایند آماری برای تخمین روابط بین متغیرها است. این روش شامل تکنیک‌های زیادی برای مدل‌سازی و تحلیل متغیرهای خاص و منحصر بفرد، با تمرکز بر رابطه بین متغیر وابسته و یک یا چند متغیر مستقل، است. تحلیل رگرسیون کمک می‌کند در فهم اینکه چگونه مقدار متغیر وابسته با تغییر هرکدام از متغیرهای مستقل و با ثابت بودن دیگر متغیرهای مستقل تغییر می‌کند.</a:t>
            </a:r>
            <a:endParaRPr lang="en-US" dirty="0">
              <a:latin typeface="Badr" panose="02000500000000000000" pitchFamily="2" charset="-78"/>
              <a:cs typeface="Badr" panose="02000500000000000000" pitchFamily="2" charset="-78"/>
            </a:endParaRPr>
          </a:p>
          <a:p>
            <a:pPr algn="just" rtl="1"/>
            <a:r>
              <a:rPr lang="fa-IR" dirty="0">
                <a:latin typeface="Badr" panose="02000500000000000000" pitchFamily="2" charset="-78"/>
                <a:cs typeface="Badr" panose="02000500000000000000" pitchFamily="2" charset="-78"/>
              </a:rPr>
              <a:t>بیشترین کاربرد تحلیل رگرسیون تخمین امید ریاضی شرطی متغیر وابسته از متغیرهای مستقل معین است که معادل مقدار متوسط متغیر وابسته است وقتی که متغیرهای مستقل ثابت هستند. کمترین کاربرد آن تمرکز روی چندک یا پارامتر مکانی توزیع شرطی متغیر وابسته از متغیر مستقل معین است. در همه موارد هدف تخمین یک تابع از متغیرهای مستقل است که تابع رگرسیون نامیده شده‌است.</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562279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D362-3FE9-4487-9A1D-2AADDF83121B}"/>
              </a:ext>
            </a:extLst>
          </p:cNvPr>
          <p:cNvSpPr>
            <a:spLocks noGrp="1"/>
          </p:cNvSpPr>
          <p:nvPr>
            <p:ph type="title"/>
          </p:nvPr>
        </p:nvSpPr>
        <p:spPr/>
        <p:txBody>
          <a:bodyPr/>
          <a:lstStyle/>
          <a:p>
            <a:pPr algn="r" rtl="1"/>
            <a:r>
              <a:rPr lang="fa-IR" dirty="0"/>
              <a:t>انواع رگرسیون – رگرسیون مولفه های اصلی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2846FA-F020-4040-A4B4-EB4EA6FF3ADF}"/>
                  </a:ext>
                </a:extLst>
              </p:cNvPr>
              <p:cNvSpPr>
                <a:spLocks noGrp="1"/>
              </p:cNvSpPr>
              <p:nvPr>
                <p:ph idx="1"/>
              </p:nvPr>
            </p:nvSpPr>
            <p:spPr>
              <a:xfrm>
                <a:off x="952500" y="1811338"/>
                <a:ext cx="10515600" cy="4351338"/>
              </a:xfrm>
            </p:spPr>
            <p:txBody>
              <a:bodyPr/>
              <a:lstStyle/>
              <a:p>
                <a:pPr algn="justLow" rtl="1"/>
                <a:r>
                  <a:rPr lang="fa-IR" dirty="0">
                    <a:latin typeface="Badr" panose="02000500000000000000" pitchFamily="2" charset="-78"/>
                    <a:cs typeface="Badr" panose="02000500000000000000" pitchFamily="2" charset="-78"/>
                  </a:rPr>
                  <a:t>به این ترتیب، مشکل هم‌خطی یا هم‌خطی چندگانه از مدل رگرسیونی خارج شده و از طرفی با توجه به استفاده از مولفه‌های کمتر از تعداد متغیرهای توصیفی، ابعاد یا تعداد متغیرهای به کار رفته در مدل رگرسیونی نیز کاهش می‌یابد.</a:t>
                </a:r>
              </a:p>
              <a:p>
                <a:pPr algn="justLow" rtl="1"/>
                <a:r>
                  <a:rPr lang="fa-IR" dirty="0">
                    <a:latin typeface="Badr" panose="02000500000000000000" pitchFamily="2" charset="-78"/>
                    <a:cs typeface="Badr" panose="02000500000000000000" pitchFamily="2" charset="-78"/>
                  </a:rPr>
                  <a:t>بخش اول در محاسبات مربوط به رگرسیون مولفه های اصلی، تعیین "بار های عاملی" است که به کمک آن مولفه ها ایجاد میشوند. هر مولفه مثل </a:t>
                </a:r>
                <a14:m>
                  <m:oMath xmlns:m="http://schemas.openxmlformats.org/officeDocument/2006/math">
                    <m:r>
                      <a:rPr lang="fa-IR" b="0" i="0" smtClean="0">
                        <a:latin typeface="Cambria Math" panose="02040503050406030204" pitchFamily="18" charset="0"/>
                        <a:cs typeface="Badr" panose="02000500000000000000" pitchFamily="2" charset="-78"/>
                      </a:rPr>
                      <m:t>  </m:t>
                    </m:r>
                    <m:sSub>
                      <m:sSubPr>
                        <m:ctrlPr>
                          <a:rPr lang="en-US" b="0" i="1" smtClean="0">
                            <a:latin typeface="Cambria Math" panose="02040503050406030204" pitchFamily="18" charset="0"/>
                            <a:cs typeface="Badr" panose="02000500000000000000" pitchFamily="2" charset="-78"/>
                          </a:rPr>
                        </m:ctrlPr>
                      </m:sSubPr>
                      <m:e>
                        <m:r>
                          <a:rPr lang="en-US" b="0" i="1" smtClean="0">
                            <a:latin typeface="Cambria Math" panose="02040503050406030204" pitchFamily="18" charset="0"/>
                            <a:cs typeface="Badr" panose="02000500000000000000" pitchFamily="2" charset="-78"/>
                          </a:rPr>
                          <m:t>𝑈</m:t>
                        </m:r>
                      </m:e>
                      <m:sub>
                        <m:r>
                          <a:rPr lang="en-US" b="0" i="1" smtClean="0">
                            <a:latin typeface="Cambria Math" panose="02040503050406030204" pitchFamily="18" charset="0"/>
                            <a:cs typeface="Badr" panose="02000500000000000000" pitchFamily="2" charset="-78"/>
                          </a:rPr>
                          <m:t>𝑖</m:t>
                        </m:r>
                      </m:sub>
                    </m:sSub>
                    <m:r>
                      <a:rPr lang="fa-IR" b="0" i="0" smtClean="0">
                        <a:latin typeface="Cambria Math" panose="02040503050406030204" pitchFamily="18" charset="0"/>
                        <a:cs typeface="Badr" panose="02000500000000000000" pitchFamily="2" charset="-78"/>
                      </a:rPr>
                      <m:t> </m:t>
                    </m:r>
                  </m:oMath>
                </a14:m>
                <a:r>
                  <a:rPr lang="fa-IR" b="0" dirty="0">
                    <a:latin typeface="Badr" panose="02000500000000000000" pitchFamily="2" charset="-78"/>
                    <a:cs typeface="Badr" panose="02000500000000000000" pitchFamily="2" charset="-78"/>
                  </a:rPr>
                  <a:t>به صورت زیر تشکیل میشود.</a:t>
                </a:r>
              </a:p>
              <a:p>
                <a:pPr marL="0" indent="0" algn="justLow" rtl="1">
                  <a:buNone/>
                </a:pPr>
                <a:endParaRPr lang="en-US" b="0" dirty="0">
                  <a:latin typeface="Badr" panose="02000500000000000000" pitchFamily="2" charset="-78"/>
                  <a:cs typeface="Badr" panose="02000500000000000000" pitchFamily="2" charset="-78"/>
                </a:endParaRPr>
              </a:p>
              <a:p>
                <a:pPr algn="justLow" rtl="1"/>
                <a:endParaRPr lang="en-US" dirty="0">
                  <a:latin typeface="Badr" panose="02000500000000000000" pitchFamily="2" charset="-78"/>
                  <a:cs typeface="Badr" panose="02000500000000000000" pitchFamily="2" charset="-78"/>
                </a:endParaRPr>
              </a:p>
            </p:txBody>
          </p:sp>
        </mc:Choice>
        <mc:Fallback xmlns="">
          <p:sp>
            <p:nvSpPr>
              <p:cNvPr id="3" name="Content Placeholder 2">
                <a:extLst>
                  <a:ext uri="{FF2B5EF4-FFF2-40B4-BE49-F238E27FC236}">
                    <a16:creationId xmlns:a16="http://schemas.microsoft.com/office/drawing/2014/main" id="{472846FA-F020-4040-A4B4-EB4EA6FF3ADF}"/>
                  </a:ext>
                </a:extLst>
              </p:cNvPr>
              <p:cNvSpPr>
                <a:spLocks noGrp="1" noRot="1" noChangeAspect="1" noMove="1" noResize="1" noEditPoints="1" noAdjustHandles="1" noChangeArrowheads="1" noChangeShapeType="1" noTextEdit="1"/>
              </p:cNvSpPr>
              <p:nvPr>
                <p:ph idx="1"/>
              </p:nvPr>
            </p:nvSpPr>
            <p:spPr>
              <a:xfrm>
                <a:off x="952500" y="1811338"/>
                <a:ext cx="10515600" cy="4351338"/>
              </a:xfrm>
              <a:blipFill>
                <a:blip r:embed="rId2"/>
                <a:stretch>
                  <a:fillRect l="-1681" t="-3081" r="-11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262253A-BCD2-4EDF-AC17-CA25A4BF4AF4}"/>
              </a:ext>
            </a:extLst>
          </p:cNvPr>
          <p:cNvPicPr>
            <a:picLocks noChangeAspect="1"/>
          </p:cNvPicPr>
          <p:nvPr/>
        </p:nvPicPr>
        <p:blipFill>
          <a:blip r:embed="rId3"/>
          <a:stretch>
            <a:fillRect/>
          </a:stretch>
        </p:blipFill>
        <p:spPr>
          <a:xfrm>
            <a:off x="1314250" y="4681508"/>
            <a:ext cx="8701287" cy="1251355"/>
          </a:xfrm>
          <a:prstGeom prst="rect">
            <a:avLst/>
          </a:prstGeom>
        </p:spPr>
      </p:pic>
    </p:spTree>
    <p:extLst>
      <p:ext uri="{BB962C8B-B14F-4D97-AF65-F5344CB8AC3E}">
        <p14:creationId xmlns:p14="http://schemas.microsoft.com/office/powerpoint/2010/main" val="300130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8FC5-0BB4-47B8-B197-14AC7F18A60C}"/>
              </a:ext>
            </a:extLst>
          </p:cNvPr>
          <p:cNvSpPr>
            <a:spLocks noGrp="1"/>
          </p:cNvSpPr>
          <p:nvPr>
            <p:ph type="title"/>
          </p:nvPr>
        </p:nvSpPr>
        <p:spPr/>
        <p:txBody>
          <a:bodyPr/>
          <a:lstStyle/>
          <a:p>
            <a:pPr algn="r" rtl="1"/>
            <a:r>
              <a:rPr lang="fa-IR" dirty="0"/>
              <a:t>انواع رگرسیون – رگرسیون مولفه های اصلی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319605-3B72-4D00-8F49-1884E29E6670}"/>
                  </a:ext>
                </a:extLst>
              </p:cNvPr>
              <p:cNvSpPr>
                <a:spLocks noGrp="1"/>
              </p:cNvSpPr>
              <p:nvPr>
                <p:ph idx="1"/>
              </p:nvPr>
            </p:nvSpPr>
            <p:spPr>
              <a:xfrm>
                <a:off x="838200" y="1901983"/>
                <a:ext cx="10515600" cy="4841717"/>
              </a:xfrm>
            </p:spPr>
            <p:txBody>
              <a:bodyPr>
                <a:normAutofit fontScale="85000" lnSpcReduction="20000"/>
              </a:bodyPr>
              <a:lstStyle/>
              <a:p>
                <a:pPr algn="r" rtl="1"/>
                <a:r>
                  <a:rPr lang="fa-IR" sz="3300" dirty="0">
                    <a:latin typeface="Badr" panose="02000500000000000000" pitchFamily="2" charset="-78"/>
                    <a:cs typeface="Badr" panose="02000500000000000000" pitchFamily="2" charset="-78"/>
                  </a:rPr>
                  <a:t>البته دقت داشته باشید به شرطی که بارها </a:t>
                </a:r>
                <a14:m>
                  <m:oMath xmlns:m="http://schemas.openxmlformats.org/officeDocument/2006/math">
                    <m:sSub>
                      <m:sSubPr>
                        <m:ctrlPr>
                          <a:rPr lang="en-US" sz="3300" b="0" i="1" smtClean="0">
                            <a:latin typeface="Cambria Math" panose="02040503050406030204" pitchFamily="18" charset="0"/>
                          </a:rPr>
                        </m:ctrlPr>
                      </m:sSubPr>
                      <m:e>
                        <m:r>
                          <a:rPr lang="en-US" sz="3300" b="0" i="1" smtClean="0">
                            <a:latin typeface="Cambria Math" panose="02040503050406030204" pitchFamily="18" charset="0"/>
                          </a:rPr>
                          <m:t>𝐵</m:t>
                        </m:r>
                      </m:e>
                      <m:sub>
                        <m:r>
                          <a:rPr lang="en-US" sz="3300" b="0" i="1" smtClean="0">
                            <a:latin typeface="Cambria Math" panose="02040503050406030204" pitchFamily="18" charset="0"/>
                          </a:rPr>
                          <m:t>𝑖</m:t>
                        </m:r>
                      </m:sub>
                    </m:sSub>
                  </m:oMath>
                </a14:m>
                <a:r>
                  <a:rPr lang="fa-IR" sz="3300" b="0" dirty="0">
                    <a:latin typeface="Badr" panose="02000500000000000000" pitchFamily="2" charset="-78"/>
                    <a:cs typeface="Badr" panose="02000500000000000000" pitchFamily="2" charset="-78"/>
                  </a:rPr>
                  <a:t> در شرط زیر صدق کنند.</a:t>
                </a:r>
              </a:p>
              <a:p>
                <a:pPr algn="r" rtl="1"/>
                <a:endParaRPr lang="fa-IR" dirty="0"/>
              </a:p>
              <a:p>
                <a:pPr algn="r" rtl="1"/>
                <a:endParaRPr lang="fa-IR" b="0" dirty="0"/>
              </a:p>
              <a:p>
                <a:pPr algn="r" rtl="1"/>
                <a:endParaRPr lang="fa-IR" dirty="0"/>
              </a:p>
              <a:p>
                <a:pPr algn="r" rtl="1"/>
                <a:endParaRPr lang="fa-IR" dirty="0"/>
              </a:p>
              <a:p>
                <a:pPr algn="r" rtl="1"/>
                <a:endParaRPr lang="fa-IR" dirty="0"/>
              </a:p>
              <a:p>
                <a:pPr marL="0" indent="0" algn="justLow" rtl="1">
                  <a:buNone/>
                </a:pPr>
                <a:r>
                  <a:rPr lang="fa-IR" sz="3300" b="0" dirty="0">
                    <a:latin typeface="Badr" panose="02000500000000000000" pitchFamily="2" charset="-78"/>
                    <a:cs typeface="Badr" panose="02000500000000000000" pitchFamily="2" charset="-78"/>
                  </a:rPr>
                  <a:t>اولین مولفه اصلی دارای بیشترین سهم از واریانس متغیر پاسخ را در خود جای داده است. به همین ترتیب، مولفه‌های بعدی، سهم کمتری در بیان واریانس کل متغیر پاسخ خواهند داشت.</a:t>
                </a:r>
              </a:p>
              <a:p>
                <a:pPr marL="0" indent="0" algn="justLow" rtl="1">
                  <a:buNone/>
                </a:pPr>
                <a:endParaRPr lang="fa-IR" sz="3300" b="0" dirty="0">
                  <a:latin typeface="Badr" panose="02000500000000000000" pitchFamily="2" charset="-78"/>
                  <a:cs typeface="Badr" panose="02000500000000000000" pitchFamily="2" charset="-78"/>
                </a:endParaRPr>
              </a:p>
              <a:p>
                <a:pPr marL="0" indent="0" algn="justLow" rtl="1">
                  <a:buNone/>
                </a:pPr>
                <a:r>
                  <a:rPr lang="fa-IR" sz="3300" b="0" dirty="0">
                    <a:latin typeface="Badr" panose="02000500000000000000" pitchFamily="2" charset="-78"/>
                    <a:cs typeface="Badr" panose="02000500000000000000" pitchFamily="2" charset="-78"/>
                  </a:rPr>
                  <a:t>موضوع دیگری که در مورد مولفه‌های اصلی وجود دارد، ناهمبسته بودن آن‌ها است. به این معنی که ضریب همبستگی بین مولفه‌ها تقریبا صفر است. در نتیجه مشکل هم‌خطی یا هم‌خطی چندگانه در مدل ایجاد شده، از بین خواهد رفت.</a:t>
                </a:r>
              </a:p>
              <a:p>
                <a:pPr algn="r" rtl="1"/>
                <a:endParaRPr lang="en-US" b="0" dirty="0"/>
              </a:p>
            </p:txBody>
          </p:sp>
        </mc:Choice>
        <mc:Fallback xmlns="">
          <p:sp>
            <p:nvSpPr>
              <p:cNvPr id="3" name="Content Placeholder 2">
                <a:extLst>
                  <a:ext uri="{FF2B5EF4-FFF2-40B4-BE49-F238E27FC236}">
                    <a16:creationId xmlns:a16="http://schemas.microsoft.com/office/drawing/2014/main" id="{C5319605-3B72-4D00-8F49-1884E29E6670}"/>
                  </a:ext>
                </a:extLst>
              </p:cNvPr>
              <p:cNvSpPr>
                <a:spLocks noGrp="1" noRot="1" noChangeAspect="1" noMove="1" noResize="1" noEditPoints="1" noAdjustHandles="1" noChangeArrowheads="1" noChangeShapeType="1" noTextEdit="1"/>
              </p:cNvSpPr>
              <p:nvPr>
                <p:ph idx="1"/>
              </p:nvPr>
            </p:nvSpPr>
            <p:spPr>
              <a:xfrm>
                <a:off x="838200" y="1901983"/>
                <a:ext cx="10515600" cy="4841717"/>
              </a:xfrm>
              <a:blipFill>
                <a:blip r:embed="rId2"/>
                <a:stretch>
                  <a:fillRect l="-1739" t="-3652" r="-11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753114D-6221-478E-8D3A-D386DA675BEC}"/>
              </a:ext>
            </a:extLst>
          </p:cNvPr>
          <p:cNvPicPr>
            <a:picLocks noChangeAspect="1"/>
          </p:cNvPicPr>
          <p:nvPr/>
        </p:nvPicPr>
        <p:blipFill>
          <a:blip r:embed="rId3"/>
          <a:stretch>
            <a:fillRect/>
          </a:stretch>
        </p:blipFill>
        <p:spPr>
          <a:xfrm>
            <a:off x="838200" y="2328863"/>
            <a:ext cx="2914650" cy="1748790"/>
          </a:xfrm>
          <a:prstGeom prst="rect">
            <a:avLst/>
          </a:prstGeom>
        </p:spPr>
      </p:pic>
    </p:spTree>
    <p:extLst>
      <p:ext uri="{BB962C8B-B14F-4D97-AF65-F5344CB8AC3E}">
        <p14:creationId xmlns:p14="http://schemas.microsoft.com/office/powerpoint/2010/main" val="140078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4616-A123-48F2-8721-D3DAFF2A2697}"/>
              </a:ext>
            </a:extLst>
          </p:cNvPr>
          <p:cNvSpPr>
            <a:spLocks noGrp="1"/>
          </p:cNvSpPr>
          <p:nvPr>
            <p:ph type="title"/>
          </p:nvPr>
        </p:nvSpPr>
        <p:spPr/>
        <p:txBody>
          <a:bodyPr/>
          <a:lstStyle/>
          <a:p>
            <a:pPr algn="r" rtl="1"/>
            <a:r>
              <a:rPr lang="fa-IR" dirty="0"/>
              <a:t>انواع رگرسیون – رگرسیون مولفه های اصلی</a:t>
            </a:r>
            <a:endParaRPr lang="en-US" dirty="0"/>
          </a:p>
        </p:txBody>
      </p:sp>
      <p:sp>
        <p:nvSpPr>
          <p:cNvPr id="3" name="Content Placeholder 2">
            <a:extLst>
              <a:ext uri="{FF2B5EF4-FFF2-40B4-BE49-F238E27FC236}">
                <a16:creationId xmlns:a16="http://schemas.microsoft.com/office/drawing/2014/main" id="{E5295765-01AD-4DA4-B7A1-B5361EC1939E}"/>
              </a:ext>
            </a:extLst>
          </p:cNvPr>
          <p:cNvSpPr>
            <a:spLocks noGrp="1"/>
          </p:cNvSpPr>
          <p:nvPr>
            <p:ph idx="1"/>
          </p:nvPr>
        </p:nvSpPr>
        <p:spPr/>
        <p:txBody>
          <a:bodyPr/>
          <a:lstStyle/>
          <a:p>
            <a:pPr algn="justLow" rtl="1"/>
            <a:r>
              <a:rPr lang="fa-IR" dirty="0">
                <a:latin typeface="Badr" panose="02000500000000000000" pitchFamily="2" charset="-78"/>
                <a:cs typeface="Badr" panose="02000500000000000000" pitchFamily="2" charset="-78"/>
              </a:rPr>
              <a:t>همچنین از آنجایی که مقدار</a:t>
            </a:r>
            <a:r>
              <a:rPr lang="en-US" dirty="0">
                <a:latin typeface="Badr" panose="02000500000000000000" pitchFamily="2" charset="-78"/>
                <a:cs typeface="Badr" panose="02000500000000000000" pitchFamily="2" charset="-78"/>
              </a:rPr>
              <a:t> p </a:t>
            </a:r>
            <a:r>
              <a:rPr lang="fa-IR" dirty="0">
                <a:latin typeface="Badr" panose="02000500000000000000" pitchFamily="2" charset="-78"/>
                <a:cs typeface="Badr" panose="02000500000000000000" pitchFamily="2" charset="-78"/>
              </a:rPr>
              <a:t> را می‌توان کمتر یا مساوی با </a:t>
            </a:r>
            <a:r>
              <a:rPr lang="en-US" dirty="0">
                <a:latin typeface="Badr" panose="02000500000000000000" pitchFamily="2" charset="-78"/>
                <a:cs typeface="Badr" panose="02000500000000000000" pitchFamily="2" charset="-78"/>
              </a:rPr>
              <a:t> k</a:t>
            </a:r>
            <a:r>
              <a:rPr lang="fa-IR" dirty="0">
                <a:latin typeface="Badr" panose="02000500000000000000" pitchFamily="2" charset="-78"/>
                <a:cs typeface="Badr" panose="02000500000000000000" pitchFamily="2" charset="-78"/>
              </a:rPr>
              <a:t>انتخاب کرد، کاهش بعد مسئله نیز از مزایای استفاده از</a:t>
            </a:r>
            <a:r>
              <a:rPr lang="en-US" dirty="0">
                <a:latin typeface="Badr" panose="02000500000000000000" pitchFamily="2" charset="-78"/>
                <a:cs typeface="Badr" panose="02000500000000000000" pitchFamily="2" charset="-78"/>
              </a:rPr>
              <a:t>PCR </a:t>
            </a:r>
            <a:r>
              <a:rPr lang="fa-IR" dirty="0">
                <a:latin typeface="Badr" panose="02000500000000000000" pitchFamily="2" charset="-78"/>
                <a:cs typeface="Badr" panose="02000500000000000000" pitchFamily="2" charset="-78"/>
              </a:rPr>
              <a:t> محسوب می‌شود. در نتیجه می‌توان به جای استفاده از مدل با ۱۰ متغیر توصیفی، فقط با ۲ یا ۳ مولفه، مدل رگرسیونی را ایجاد کرد بطوریکه کمترین میزان اطلاعات در مورد متغیر وابسته، در مدل از بین رفته یا نادیده گرفته شده باشد.</a:t>
            </a:r>
          </a:p>
          <a:p>
            <a:pPr algn="justLow" rtl="1"/>
            <a:r>
              <a:rPr lang="fa-IR" dirty="0">
                <a:latin typeface="Badr" panose="02000500000000000000" pitchFamily="2" charset="-78"/>
                <a:cs typeface="Badr" panose="02000500000000000000" pitchFamily="2" charset="-78"/>
              </a:rPr>
              <a:t>باید این موضوع را در نظر بگیرم که استفاده از </a:t>
            </a:r>
            <a:r>
              <a:rPr lang="en-US" dirty="0">
                <a:latin typeface="Badr" panose="02000500000000000000" pitchFamily="2" charset="-78"/>
                <a:cs typeface="Badr" panose="02000500000000000000" pitchFamily="2" charset="-78"/>
              </a:rPr>
              <a:t>PCR، </a:t>
            </a:r>
            <a:r>
              <a:rPr lang="fa-IR" dirty="0">
                <a:latin typeface="Badr" panose="02000500000000000000" pitchFamily="2" charset="-78"/>
                <a:cs typeface="Badr" panose="02000500000000000000" pitchFamily="2" charset="-78"/>
              </a:rPr>
              <a:t>روشی برای تعیین ویژگی‌های موثر در مدل رگرسیونی نیست بلکه با بهره‌گیری از آن، مولفه‌های جدیدی ایجاد می‌شود که بیشترین توصیف یا سهم تغییرات برای متغیر وابسته را در خود دارند. در نتیجه نمی‌توان گفت که کدام متغیر توصیفی، بیشترین نقش را در مدل رگرسیونی</a:t>
            </a:r>
            <a:r>
              <a:rPr lang="en-US" dirty="0">
                <a:latin typeface="Badr" panose="02000500000000000000" pitchFamily="2" charset="-78"/>
                <a:cs typeface="Badr" panose="02000500000000000000" pitchFamily="2" charset="-78"/>
              </a:rPr>
              <a:t>PCR </a:t>
            </a:r>
            <a:r>
              <a:rPr lang="fa-IR" dirty="0">
                <a:latin typeface="Badr" panose="02000500000000000000" pitchFamily="2" charset="-78"/>
                <a:cs typeface="Badr" panose="02000500000000000000" pitchFamily="2" charset="-78"/>
              </a:rPr>
              <a:t> دارد.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066627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A6EB-40D1-4C72-97C3-12A8D43A04D5}"/>
              </a:ext>
            </a:extLst>
          </p:cNvPr>
          <p:cNvSpPr>
            <a:spLocks noGrp="1"/>
          </p:cNvSpPr>
          <p:nvPr>
            <p:ph type="title"/>
          </p:nvPr>
        </p:nvSpPr>
        <p:spPr/>
        <p:txBody>
          <a:bodyPr/>
          <a:lstStyle/>
          <a:p>
            <a:pPr algn="r" rtl="1"/>
            <a:r>
              <a:rPr lang="fa-IR" dirty="0"/>
              <a:t>منابع</a:t>
            </a:r>
            <a:endParaRPr lang="en-US" dirty="0"/>
          </a:p>
        </p:txBody>
      </p:sp>
      <p:sp>
        <p:nvSpPr>
          <p:cNvPr id="3" name="Content Placeholder 2">
            <a:extLst>
              <a:ext uri="{FF2B5EF4-FFF2-40B4-BE49-F238E27FC236}">
                <a16:creationId xmlns:a16="http://schemas.microsoft.com/office/drawing/2014/main" id="{8FD3955D-9D48-4CB6-8F31-73225A30CF02}"/>
              </a:ext>
            </a:extLst>
          </p:cNvPr>
          <p:cNvSpPr>
            <a:spLocks noGrp="1"/>
          </p:cNvSpPr>
          <p:nvPr>
            <p:ph idx="1"/>
          </p:nvPr>
        </p:nvSpPr>
        <p:spPr/>
        <p:txBody>
          <a:bodyPr/>
          <a:lstStyle/>
          <a:p>
            <a:pPr algn="r" rtl="1"/>
            <a:r>
              <a:rPr lang="en-US" dirty="0">
                <a:hlinkClick r:id="rId2">
                  <a:extLst>
                    <a:ext uri="{A12FA001-AC4F-418D-AE19-62706E023703}">
                      <ahyp:hlinkClr xmlns:ahyp="http://schemas.microsoft.com/office/drawing/2018/hyperlinkcolor" val="tx"/>
                    </a:ext>
                  </a:extLst>
                </a:hlinkClick>
              </a:rPr>
              <a:t>Linear regression – Wikipedia</a:t>
            </a:r>
            <a:endParaRPr lang="en-US" dirty="0"/>
          </a:p>
          <a:p>
            <a:pPr algn="r" rtl="1"/>
            <a:r>
              <a:rPr lang="en-US" dirty="0">
                <a:hlinkClick r:id="rId3">
                  <a:extLst>
                    <a:ext uri="{A12FA001-AC4F-418D-AE19-62706E023703}">
                      <ahyp:hlinkClr xmlns:ahyp="http://schemas.microsoft.com/office/drawing/2018/hyperlinkcolor" val="tx"/>
                    </a:ext>
                  </a:extLst>
                </a:hlinkClick>
              </a:rPr>
              <a:t>Regression Definition (investopedia.com)</a:t>
            </a:r>
            <a:endParaRPr lang="en-US" dirty="0"/>
          </a:p>
          <a:p>
            <a:pPr algn="r" rtl="1"/>
            <a:r>
              <a:rPr lang="en-US" dirty="0">
                <a:hlinkClick r:id="rId4">
                  <a:extLst>
                    <a:ext uri="{A12FA001-AC4F-418D-AE19-62706E023703}">
                      <ahyp:hlinkClr xmlns:ahyp="http://schemas.microsoft.com/office/drawing/2018/hyperlinkcolor" val="tx"/>
                    </a:ext>
                  </a:extLst>
                </a:hlinkClick>
              </a:rPr>
              <a:t>Regression Analysis - Formulas, Explanation, Examples and Definitions (corporatefinanceinstitute.com)</a:t>
            </a:r>
            <a:endParaRPr lang="en-US" dirty="0"/>
          </a:p>
          <a:p>
            <a:pPr algn="r" rtl="1"/>
            <a:r>
              <a:rPr lang="en-US" dirty="0">
                <a:hlinkClick r:id="rId5">
                  <a:extLst>
                    <a:ext uri="{A12FA001-AC4F-418D-AE19-62706E023703}">
                      <ahyp:hlinkClr xmlns:ahyp="http://schemas.microsoft.com/office/drawing/2018/hyperlinkcolor" val="tx"/>
                    </a:ext>
                  </a:extLst>
                </a:hlinkClick>
              </a:rPr>
              <a:t>Introduction to Linear Regression Analysis (Wiley Series in Probability and Statistics): Montgomery, Douglas C., Peck, Elizabeth A., Vining, G. Geoffrey: 9781119578727: Amazon.com: Books</a:t>
            </a:r>
            <a:endParaRPr lang="en-US" dirty="0"/>
          </a:p>
        </p:txBody>
      </p:sp>
    </p:spTree>
    <p:extLst>
      <p:ext uri="{BB962C8B-B14F-4D97-AF65-F5344CB8AC3E}">
        <p14:creationId xmlns:p14="http://schemas.microsoft.com/office/powerpoint/2010/main" val="31153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ADF8-974C-46BB-ABC3-723E27AD4C53}"/>
              </a:ext>
            </a:extLst>
          </p:cNvPr>
          <p:cNvSpPr>
            <a:spLocks noGrp="1"/>
          </p:cNvSpPr>
          <p:nvPr>
            <p:ph type="title"/>
          </p:nvPr>
        </p:nvSpPr>
        <p:spPr/>
        <p:txBody>
          <a:bodyPr/>
          <a:lstStyle/>
          <a:p>
            <a:pPr algn="r"/>
            <a:r>
              <a:rPr lang="fa-IR" dirty="0">
                <a:latin typeface="Badr" panose="02000500000000000000" pitchFamily="2" charset="-78"/>
                <a:cs typeface="Badr" panose="02000500000000000000" pitchFamily="2" charset="-78"/>
              </a:rPr>
              <a:t>رگرسیون چیست؟</a:t>
            </a:r>
            <a:endParaRPr lang="en-US" dirty="0"/>
          </a:p>
        </p:txBody>
      </p:sp>
      <p:sp>
        <p:nvSpPr>
          <p:cNvPr id="3" name="Content Placeholder 2">
            <a:extLst>
              <a:ext uri="{FF2B5EF4-FFF2-40B4-BE49-F238E27FC236}">
                <a16:creationId xmlns:a16="http://schemas.microsoft.com/office/drawing/2014/main" id="{0AD95222-A235-4CB8-BDB2-AE437AE362C8}"/>
              </a:ext>
            </a:extLst>
          </p:cNvPr>
          <p:cNvSpPr>
            <a:spLocks noGrp="1"/>
          </p:cNvSpPr>
          <p:nvPr>
            <p:ph idx="1"/>
          </p:nvPr>
        </p:nvSpPr>
        <p:spPr>
          <a:xfrm>
            <a:off x="838200" y="1957388"/>
            <a:ext cx="10515600" cy="4262438"/>
          </a:xfrm>
        </p:spPr>
        <p:txBody>
          <a:bodyPr>
            <a:normAutofit/>
          </a:bodyPr>
          <a:lstStyle/>
          <a:p>
            <a:pPr algn="justLow" rtl="1"/>
            <a:r>
              <a:rPr lang="fa-IR" sz="3200" dirty="0">
                <a:latin typeface="Badr" panose="02000500000000000000" pitchFamily="2" charset="-78"/>
                <a:cs typeface="Badr" panose="02000500000000000000" pitchFamily="2" charset="-78"/>
              </a:rPr>
              <a:t>در تحلیل رگرسیون تعیین پراکندگی متغیر وابسته اطراف تابع رگرسیون مورد توجه است که می‌تواند توسط یک توزیع احتمال توضیح داده شود. تحلیل رگرسیون به صورت گسترده برای پیش‌بینی استفاده شده‌است. تحلیل رگرسیون همچنین برای شناخت ارتباط میان متغیر مستقل و وابسته و شکل این روابط استفاده شده‌است. در شرایط خاصی این تحلیل برای استنتاج روابط عالی بین متغیرهای مستقل و وابسته می‌تواند استفاده شود. هرچند این می‌تواند موجب روابط اشتباه یا باطل شود بنابراین احتیاط قابل توصیه است.</a:t>
            </a:r>
            <a:endParaRPr lang="en-US" sz="3200"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57272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3F23-1A8E-4505-88EE-23E7D223C445}"/>
              </a:ext>
            </a:extLst>
          </p:cNvPr>
          <p:cNvSpPr>
            <a:spLocks noGrp="1"/>
          </p:cNvSpPr>
          <p:nvPr>
            <p:ph type="title"/>
          </p:nvPr>
        </p:nvSpPr>
        <p:spPr/>
        <p:txBody>
          <a:bodyPr/>
          <a:lstStyle/>
          <a:p>
            <a:pPr algn="r"/>
            <a:r>
              <a:rPr lang="fa-IR" dirty="0">
                <a:latin typeface="Badr" panose="02000500000000000000" pitchFamily="2" charset="-78"/>
                <a:cs typeface="Badr" panose="02000500000000000000" pitchFamily="2" charset="-78"/>
              </a:rPr>
              <a:t>رگرسیون چیست؟</a:t>
            </a:r>
            <a:endParaRPr lang="en-US" dirty="0"/>
          </a:p>
        </p:txBody>
      </p:sp>
      <p:sp>
        <p:nvSpPr>
          <p:cNvPr id="3" name="Content Placeholder 2">
            <a:extLst>
              <a:ext uri="{FF2B5EF4-FFF2-40B4-BE49-F238E27FC236}">
                <a16:creationId xmlns:a16="http://schemas.microsoft.com/office/drawing/2014/main" id="{6748351B-EF17-4AAB-AB3E-DCF8A34CE58E}"/>
              </a:ext>
            </a:extLst>
          </p:cNvPr>
          <p:cNvSpPr>
            <a:spLocks noGrp="1"/>
          </p:cNvSpPr>
          <p:nvPr>
            <p:ph idx="1"/>
          </p:nvPr>
        </p:nvSpPr>
        <p:spPr/>
        <p:txBody>
          <a:bodyPr>
            <a:normAutofit/>
          </a:bodyPr>
          <a:lstStyle/>
          <a:p>
            <a:pPr algn="justLow" rtl="1"/>
            <a:r>
              <a:rPr lang="fa-IR" dirty="0">
                <a:latin typeface="Badr" panose="02000500000000000000" pitchFamily="2" charset="-78"/>
                <a:cs typeface="Badr" panose="02000500000000000000" pitchFamily="2" charset="-78"/>
              </a:rPr>
              <a:t>تکنیک‌های زیادی برای انجام تحلیل رگرسیون توسعه داده شده‌است. روش‌های آشنا همچون رگرسیون خطی و حداقل مربعات که پارامتری هستند، در واقع در آن تابع رگرسیون تحت یک تعداد محدودی از پارامترهای ناشناخته از داده‌ها تخمین زده شده‌است. رگرسیون غیر پارامتری به روش‌هایی اشاره می‌کند که به توابع رگرسیون اجازه می‌دهد تا در یک مجموعه مشخص از توابع با احتمال پارامترهای نامحدود قرار گیرند.</a:t>
            </a:r>
          </a:p>
          <a:p>
            <a:pPr algn="justLow" rtl="1"/>
            <a:endParaRPr lang="fa-IR" dirty="0">
              <a:latin typeface="Badr" panose="02000500000000000000" pitchFamily="2" charset="-78"/>
              <a:cs typeface="Badr" panose="02000500000000000000" pitchFamily="2" charset="-78"/>
            </a:endParaRPr>
          </a:p>
          <a:p>
            <a:pPr algn="justLow" rtl="1"/>
            <a:r>
              <a:rPr lang="fa-IR" dirty="0">
                <a:latin typeface="Badr" panose="02000500000000000000" pitchFamily="2" charset="-78"/>
                <a:cs typeface="Badr" panose="02000500000000000000" pitchFamily="2" charset="-78"/>
              </a:rPr>
              <a:t>تحلیل رگرسیونی یا تحلیل وایازشی فن و تکنیکی آماری برای بررسی و مدل‌سازی ارتباط بین متغیرها است. رگرسیون تقریباً در هر زمینه‌ای از جمله مهندسی، فیزیک، اقتصاد، مدیریت، علوم زیستی، بیولوژی و علوم اجتماعی برای برآورد و پیش‌بینی مورد نیاز است.</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7045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C975-4BCE-4FBA-B16F-A76D4B7A3583}"/>
              </a:ext>
            </a:extLst>
          </p:cNvPr>
          <p:cNvSpPr>
            <a:spLocks noGrp="1"/>
          </p:cNvSpPr>
          <p:nvPr>
            <p:ph type="title"/>
          </p:nvPr>
        </p:nvSpPr>
        <p:spPr/>
        <p:txBody>
          <a:bodyPr/>
          <a:lstStyle/>
          <a:p>
            <a:pPr algn="r"/>
            <a:r>
              <a:rPr lang="fa-IR" dirty="0"/>
              <a:t>مثال </a:t>
            </a:r>
            <a:endParaRPr lang="en-US" dirty="0"/>
          </a:p>
        </p:txBody>
      </p:sp>
      <p:sp>
        <p:nvSpPr>
          <p:cNvPr id="3" name="Content Placeholder 2">
            <a:extLst>
              <a:ext uri="{FF2B5EF4-FFF2-40B4-BE49-F238E27FC236}">
                <a16:creationId xmlns:a16="http://schemas.microsoft.com/office/drawing/2014/main" id="{B7CD38AD-335A-4FF3-B776-280C3959297E}"/>
              </a:ext>
            </a:extLst>
          </p:cNvPr>
          <p:cNvSpPr>
            <a:spLocks noGrp="1"/>
          </p:cNvSpPr>
          <p:nvPr>
            <p:ph idx="1"/>
          </p:nvPr>
        </p:nvSpPr>
        <p:spPr/>
        <p:txBody>
          <a:bodyPr>
            <a:normAutofit/>
          </a:bodyPr>
          <a:lstStyle/>
          <a:p>
            <a:pPr algn="justLow" rtl="1"/>
            <a:r>
              <a:rPr lang="fa-IR" dirty="0">
                <a:latin typeface="Badr" panose="02000500000000000000" pitchFamily="2" charset="-78"/>
                <a:cs typeface="Badr" panose="02000500000000000000" pitchFamily="2" charset="-78"/>
              </a:rPr>
              <a:t>رابطه بين قد و وزن انسانها را در نظر بگيريد. همه مي دانيم که اين رابطه يک رابطه مستقيم رياضي و صد درصدي نيست که لزوما هر که قد بلندتري داشته باشد وزن بيشتري داشته باشد، اما مي توان گفت که با احتمال قابل قبولي افراد با قد بلندتر، وزن بيشتري نيز دارند. در اينجا پيش بيني وزن از روي قد و بيان ارتباط بين اين متغير با روش آماري رگرسيون خطي صورت مي پذيرد که اين رابطه را به صورت کمي به ما نشان مي دهد.</a:t>
            </a:r>
          </a:p>
          <a:p>
            <a:pPr marL="0" indent="0" algn="justLow" rtl="1">
              <a:buNone/>
            </a:pPr>
            <a:r>
              <a:rPr lang="fa-IR" dirty="0">
                <a:latin typeface="Badr" panose="02000500000000000000" pitchFamily="2" charset="-78"/>
                <a:cs typeface="Badr" panose="02000500000000000000" pitchFamily="2" charset="-78"/>
              </a:rPr>
              <a:t>رگرسيون را با معادله رگرسيون بيان مي کنند. در مثال فوق معادله رگرسيون خطي مي تواند به صورت زير باشد:</a:t>
            </a:r>
          </a:p>
          <a:p>
            <a:pPr marL="0" indent="0" algn="justLow" rtl="1">
              <a:buNone/>
            </a:pPr>
            <a:r>
              <a:rPr lang="fa-IR" dirty="0">
                <a:latin typeface="Badr" panose="02000500000000000000" pitchFamily="2" charset="-78"/>
                <a:cs typeface="Badr" panose="02000500000000000000" pitchFamily="2" charset="-78"/>
              </a:rPr>
              <a:t>متغير وزن = متغير قد * </a:t>
            </a:r>
            <a:r>
              <a:rPr lang="en-US" dirty="0">
                <a:latin typeface="Badr" panose="02000500000000000000" pitchFamily="2" charset="-78"/>
                <a:cs typeface="Badr" panose="02000500000000000000" pitchFamily="2" charset="-78"/>
              </a:rPr>
              <a:t>b + a</a:t>
            </a:r>
          </a:p>
          <a:p>
            <a:pPr marL="0" indent="0" algn="justLow" rtl="1">
              <a:buNone/>
            </a:pPr>
            <a:r>
              <a:rPr lang="fa-IR" dirty="0">
                <a:latin typeface="Badr" panose="02000500000000000000" pitchFamily="2" charset="-78"/>
                <a:cs typeface="Badr" panose="02000500000000000000" pitchFamily="2" charset="-78"/>
              </a:rPr>
              <a:t>ترسيم اين خط پس از محاسبه ضرايب </a:t>
            </a:r>
            <a:r>
              <a:rPr lang="en-US" dirty="0">
                <a:latin typeface="Badr" panose="02000500000000000000" pitchFamily="2" charset="-78"/>
                <a:cs typeface="Badr" panose="02000500000000000000" pitchFamily="2" charset="-78"/>
              </a:rPr>
              <a:t>a </a:t>
            </a:r>
            <a:r>
              <a:rPr lang="fa-IR" dirty="0">
                <a:latin typeface="Badr" panose="02000500000000000000" pitchFamily="2" charset="-78"/>
                <a:cs typeface="Badr" panose="02000500000000000000" pitchFamily="2" charset="-78"/>
              </a:rPr>
              <a:t>  و </a:t>
            </a:r>
            <a:r>
              <a:rPr lang="en-US" dirty="0">
                <a:latin typeface="Badr" panose="02000500000000000000" pitchFamily="2" charset="-78"/>
                <a:cs typeface="Badr" panose="02000500000000000000" pitchFamily="2" charset="-78"/>
              </a:rPr>
              <a:t>b </a:t>
            </a:r>
            <a:r>
              <a:rPr lang="fa-IR" dirty="0">
                <a:latin typeface="Badr" panose="02000500000000000000" pitchFamily="2" charset="-78"/>
                <a:cs typeface="Badr" panose="02000500000000000000" pitchFamily="2" charset="-78"/>
              </a:rPr>
              <a:t> ما را به خط رگرسيون مي رساند.</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255578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38B0-AB5C-47F4-9AD2-5B6D75A95327}"/>
              </a:ext>
            </a:extLst>
          </p:cNvPr>
          <p:cNvSpPr>
            <a:spLocks noGrp="1"/>
          </p:cNvSpPr>
          <p:nvPr>
            <p:ph type="title"/>
          </p:nvPr>
        </p:nvSpPr>
        <p:spPr/>
        <p:txBody>
          <a:bodyPr/>
          <a:lstStyle/>
          <a:p>
            <a:pPr algn="r"/>
            <a:r>
              <a:rPr lang="fa-IR" dirty="0"/>
              <a:t>مثال</a:t>
            </a:r>
            <a:endParaRPr lang="en-US" dirty="0"/>
          </a:p>
        </p:txBody>
      </p:sp>
      <p:sp>
        <p:nvSpPr>
          <p:cNvPr id="3" name="Content Placeholder 2">
            <a:extLst>
              <a:ext uri="{FF2B5EF4-FFF2-40B4-BE49-F238E27FC236}">
                <a16:creationId xmlns:a16="http://schemas.microsoft.com/office/drawing/2014/main" id="{DCC21951-C8B7-41A0-A838-713B225FBF65}"/>
              </a:ext>
            </a:extLst>
          </p:cNvPr>
          <p:cNvSpPr>
            <a:spLocks noGrp="1"/>
          </p:cNvSpPr>
          <p:nvPr>
            <p:ph idx="1"/>
          </p:nvPr>
        </p:nvSpPr>
        <p:spPr/>
        <p:txBody>
          <a:bodyPr/>
          <a:lstStyle/>
          <a:p>
            <a:pPr algn="r" rtl="1"/>
            <a:r>
              <a:rPr lang="fa-IR" dirty="0"/>
              <a:t>فرض می کنیم که جدول زیر نشان دهنده متراژ و قیمت چند خانه است.</a:t>
            </a:r>
          </a:p>
          <a:p>
            <a:pPr marL="0" indent="0" algn="r" rtl="1">
              <a:buNone/>
            </a:pPr>
            <a:endParaRPr lang="fa-IR" dirty="0"/>
          </a:p>
          <a:p>
            <a:pPr marL="0" indent="0" algn="r" rtl="1">
              <a:buNone/>
            </a:pPr>
            <a:endParaRPr lang="fa-IR" dirty="0"/>
          </a:p>
          <a:p>
            <a:pPr marL="0" indent="0" algn="r" rtl="1">
              <a:buNone/>
            </a:pPr>
            <a:endParaRPr lang="fa-IR" dirty="0"/>
          </a:p>
          <a:p>
            <a:pPr marL="0" indent="0" algn="r" rtl="1">
              <a:buNone/>
            </a:pPr>
            <a:endParaRPr lang="fa-IR" dirty="0"/>
          </a:p>
          <a:p>
            <a:pPr marL="0" indent="0" algn="r" rtl="1">
              <a:buNone/>
            </a:pPr>
            <a:endParaRPr lang="fa-IR" dirty="0"/>
          </a:p>
          <a:p>
            <a:pPr marL="0" indent="0" algn="justLow" rtl="1">
              <a:buNone/>
            </a:pPr>
            <a:r>
              <a:rPr lang="fa-IR" dirty="0">
                <a:latin typeface="Badr" panose="02000500000000000000" pitchFamily="2" charset="-78"/>
                <a:cs typeface="Badr" panose="02000500000000000000" pitchFamily="2" charset="-78"/>
              </a:rPr>
              <a:t>ستون</a:t>
            </a:r>
            <a:r>
              <a:rPr lang="en-US" dirty="0">
                <a:latin typeface="Badr" panose="02000500000000000000" pitchFamily="2" charset="-78"/>
                <a:cs typeface="Badr" panose="02000500000000000000" pitchFamily="2" charset="-78"/>
              </a:rPr>
              <a:t>Area </a:t>
            </a:r>
            <a:r>
              <a:rPr lang="fa-IR" dirty="0">
                <a:latin typeface="Badr" panose="02000500000000000000" pitchFamily="2" charset="-78"/>
                <a:cs typeface="Badr" panose="02000500000000000000" pitchFamily="2" charset="-78"/>
              </a:rPr>
              <a:t> در این جدول نشان دهنده متراژ و ستون </a:t>
            </a:r>
            <a:r>
              <a:rPr lang="en-US" dirty="0">
                <a:latin typeface="Badr" panose="02000500000000000000" pitchFamily="2" charset="-78"/>
                <a:cs typeface="Badr" panose="02000500000000000000" pitchFamily="2" charset="-78"/>
              </a:rPr>
              <a:t>Price</a:t>
            </a:r>
            <a:r>
              <a:rPr lang="fa-IR" dirty="0">
                <a:latin typeface="Badr" panose="02000500000000000000" pitchFamily="2" charset="-78"/>
                <a:cs typeface="Badr" panose="02000500000000000000" pitchFamily="2" charset="-78"/>
              </a:rPr>
              <a:t> نشان دهنده قیمت آن خانه است. برای مثال قیمت خانه 1 متری 1 تومان، خانه 2 متری 3 تومان است.</a:t>
            </a:r>
            <a:endParaRPr lang="en-US" dirty="0">
              <a:latin typeface="Badr" panose="02000500000000000000" pitchFamily="2" charset="-78"/>
              <a:cs typeface="Badr" panose="02000500000000000000" pitchFamily="2" charset="-78"/>
            </a:endParaRPr>
          </a:p>
        </p:txBody>
      </p:sp>
      <p:pic>
        <p:nvPicPr>
          <p:cNvPr id="5" name="Picture 4">
            <a:extLst>
              <a:ext uri="{FF2B5EF4-FFF2-40B4-BE49-F238E27FC236}">
                <a16:creationId xmlns:a16="http://schemas.microsoft.com/office/drawing/2014/main" id="{3658EFD6-727B-4C42-925F-18C3736D27BE}"/>
              </a:ext>
            </a:extLst>
          </p:cNvPr>
          <p:cNvPicPr>
            <a:picLocks noChangeAspect="1"/>
          </p:cNvPicPr>
          <p:nvPr/>
        </p:nvPicPr>
        <p:blipFill>
          <a:blip r:embed="rId2"/>
          <a:stretch>
            <a:fillRect/>
          </a:stretch>
        </p:blipFill>
        <p:spPr>
          <a:xfrm>
            <a:off x="838200" y="2600236"/>
            <a:ext cx="5494974" cy="2043201"/>
          </a:xfrm>
          <a:prstGeom prst="rect">
            <a:avLst/>
          </a:prstGeom>
        </p:spPr>
      </p:pic>
    </p:spTree>
    <p:extLst>
      <p:ext uri="{BB962C8B-B14F-4D97-AF65-F5344CB8AC3E}">
        <p14:creationId xmlns:p14="http://schemas.microsoft.com/office/powerpoint/2010/main" val="338242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537C-92A4-408A-BFBA-6FF292FA3DCC}"/>
              </a:ext>
            </a:extLst>
          </p:cNvPr>
          <p:cNvSpPr>
            <a:spLocks noGrp="1"/>
          </p:cNvSpPr>
          <p:nvPr>
            <p:ph type="title"/>
          </p:nvPr>
        </p:nvSpPr>
        <p:spPr/>
        <p:txBody>
          <a:bodyPr/>
          <a:lstStyle/>
          <a:p>
            <a:pPr algn="r"/>
            <a:r>
              <a:rPr lang="fa-IR" dirty="0"/>
              <a:t>ادامه...</a:t>
            </a:r>
            <a:endParaRPr lang="en-US" dirty="0"/>
          </a:p>
        </p:txBody>
      </p:sp>
      <p:sp>
        <p:nvSpPr>
          <p:cNvPr id="3" name="Content Placeholder 2">
            <a:extLst>
              <a:ext uri="{FF2B5EF4-FFF2-40B4-BE49-F238E27FC236}">
                <a16:creationId xmlns:a16="http://schemas.microsoft.com/office/drawing/2014/main" id="{AEB4B460-DEA0-470C-913F-440C20B2ACB6}"/>
              </a:ext>
            </a:extLst>
          </p:cNvPr>
          <p:cNvSpPr>
            <a:spLocks noGrp="1"/>
          </p:cNvSpPr>
          <p:nvPr>
            <p:ph idx="1"/>
          </p:nvPr>
        </p:nvSpPr>
        <p:spPr/>
        <p:txBody>
          <a:bodyPr>
            <a:normAutofit/>
          </a:bodyPr>
          <a:lstStyle/>
          <a:p>
            <a:pPr algn="r" rtl="1"/>
            <a:r>
              <a:rPr lang="fa-IR" sz="3200" dirty="0">
                <a:latin typeface="Badr" panose="02000500000000000000" pitchFamily="2" charset="-78"/>
                <a:cs typeface="Badr" panose="02000500000000000000" pitchFamily="2" charset="-78"/>
              </a:rPr>
              <a:t>اگر مقادیر جدول بالا را بر روی نمودار رسم کنیم، متوجه وجود یک رابطه خطی بین متراژ و قیمت می شویم، به طوری که در نتیجه افزایش متراژ، قیمت نیز افزایش می یابد.</a:t>
            </a:r>
          </a:p>
          <a:p>
            <a:pPr marL="0" indent="0" algn="r" rtl="1">
              <a:buNone/>
            </a:pPr>
            <a:endParaRPr lang="fa-IR" sz="3200" dirty="0"/>
          </a:p>
          <a:p>
            <a:pPr marL="0" indent="0" algn="r" rtl="1">
              <a:buNone/>
            </a:pPr>
            <a:endParaRPr lang="en-US" sz="3200" dirty="0"/>
          </a:p>
        </p:txBody>
      </p:sp>
      <p:pic>
        <p:nvPicPr>
          <p:cNvPr id="5" name="Picture 4">
            <a:extLst>
              <a:ext uri="{FF2B5EF4-FFF2-40B4-BE49-F238E27FC236}">
                <a16:creationId xmlns:a16="http://schemas.microsoft.com/office/drawing/2014/main" id="{DA08A431-572E-4ECA-BEED-4B9ED48D1D0E}"/>
              </a:ext>
            </a:extLst>
          </p:cNvPr>
          <p:cNvPicPr>
            <a:picLocks noChangeAspect="1"/>
          </p:cNvPicPr>
          <p:nvPr/>
        </p:nvPicPr>
        <p:blipFill>
          <a:blip r:embed="rId2"/>
          <a:stretch>
            <a:fillRect/>
          </a:stretch>
        </p:blipFill>
        <p:spPr>
          <a:xfrm>
            <a:off x="1071563" y="3284387"/>
            <a:ext cx="5572125" cy="2892576"/>
          </a:xfrm>
          <a:prstGeom prst="rect">
            <a:avLst/>
          </a:prstGeom>
        </p:spPr>
      </p:pic>
    </p:spTree>
    <p:extLst>
      <p:ext uri="{BB962C8B-B14F-4D97-AF65-F5344CB8AC3E}">
        <p14:creationId xmlns:p14="http://schemas.microsoft.com/office/powerpoint/2010/main" val="105207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0286-B12C-462E-B9D1-4797425F1481}"/>
              </a:ext>
            </a:extLst>
          </p:cNvPr>
          <p:cNvSpPr>
            <a:spLocks noGrp="1"/>
          </p:cNvSpPr>
          <p:nvPr>
            <p:ph type="title"/>
          </p:nvPr>
        </p:nvSpPr>
        <p:spPr/>
        <p:txBody>
          <a:bodyPr/>
          <a:lstStyle/>
          <a:p>
            <a:pPr algn="r"/>
            <a:r>
              <a:rPr lang="fa-IR" dirty="0"/>
              <a:t>ادامه...</a:t>
            </a:r>
            <a:endParaRPr lang="en-US" dirty="0"/>
          </a:p>
        </p:txBody>
      </p:sp>
      <p:sp>
        <p:nvSpPr>
          <p:cNvPr id="3" name="Content Placeholder 2">
            <a:extLst>
              <a:ext uri="{FF2B5EF4-FFF2-40B4-BE49-F238E27FC236}">
                <a16:creationId xmlns:a16="http://schemas.microsoft.com/office/drawing/2014/main" id="{EE8224B1-D692-48C7-B2DE-DDDA038476C2}"/>
              </a:ext>
            </a:extLst>
          </p:cNvPr>
          <p:cNvSpPr>
            <a:spLocks noGrp="1"/>
          </p:cNvSpPr>
          <p:nvPr>
            <p:ph idx="1"/>
          </p:nvPr>
        </p:nvSpPr>
        <p:spPr/>
        <p:txBody>
          <a:bodyPr/>
          <a:lstStyle/>
          <a:p>
            <a:pPr algn="r" rtl="1"/>
            <a:r>
              <a:rPr lang="fa-IR" dirty="0">
                <a:latin typeface="Badr" panose="02000500000000000000" pitchFamily="2" charset="-78"/>
                <a:cs typeface="Badr" panose="02000500000000000000" pitchFamily="2" charset="-78"/>
              </a:rPr>
              <a:t>در چنین مواردی که یک رابطه خطی بین متغیرها وجود دارد، می توانیم برای پیش بینی مقادیر جدید، از رگرسیون خطی استفاده کنیم.</a:t>
            </a:r>
          </a:p>
          <a:p>
            <a:pPr algn="r" rtl="1"/>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300140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CD1B-A2F4-4E9D-BFE8-2E8EFCFE4A66}"/>
              </a:ext>
            </a:extLst>
          </p:cNvPr>
          <p:cNvSpPr>
            <a:spLocks noGrp="1"/>
          </p:cNvSpPr>
          <p:nvPr>
            <p:ph type="title"/>
          </p:nvPr>
        </p:nvSpPr>
        <p:spPr/>
        <p:txBody>
          <a:bodyPr/>
          <a:lstStyle/>
          <a:p>
            <a:pPr algn="r"/>
            <a:r>
              <a:rPr lang="fa-IR" dirty="0"/>
              <a:t>انواع رگرسیون...</a:t>
            </a:r>
            <a:endParaRPr lang="en-US" dirty="0"/>
          </a:p>
        </p:txBody>
      </p:sp>
      <p:sp>
        <p:nvSpPr>
          <p:cNvPr id="3" name="Content Placeholder 2">
            <a:extLst>
              <a:ext uri="{FF2B5EF4-FFF2-40B4-BE49-F238E27FC236}">
                <a16:creationId xmlns:a16="http://schemas.microsoft.com/office/drawing/2014/main" id="{0CCEF79A-B6B5-45E5-A3D7-B4A7E68856C2}"/>
              </a:ext>
            </a:extLst>
          </p:cNvPr>
          <p:cNvSpPr>
            <a:spLocks noGrp="1"/>
          </p:cNvSpPr>
          <p:nvPr>
            <p:ph idx="1"/>
          </p:nvPr>
        </p:nvSpPr>
        <p:spPr/>
        <p:txBody>
          <a:bodyPr>
            <a:normAutofit lnSpcReduction="10000"/>
          </a:bodyPr>
          <a:lstStyle/>
          <a:p>
            <a:pPr algn="justLow" rtl="1"/>
            <a:r>
              <a:rPr lang="fa-IR" dirty="0"/>
              <a:t>ا</a:t>
            </a:r>
            <a:r>
              <a:rPr lang="fa-IR" dirty="0">
                <a:latin typeface="Badr" panose="02000500000000000000" pitchFamily="2" charset="-78"/>
                <a:cs typeface="Badr" panose="02000500000000000000" pitchFamily="2" charset="-78"/>
              </a:rPr>
              <a:t>نواع بسیار زیادی از مدل های رگرسیونی وجود دارند. ما در اینجا به 14 نوع از آنها اشاره میکنیم اما در بخش پیاده سازی به مدل های پرکاربرد بسنده میکنیم. </a:t>
            </a:r>
          </a:p>
          <a:p>
            <a:pPr marL="0" indent="0" algn="justLow" rtl="1">
              <a:buNone/>
            </a:pPr>
            <a:r>
              <a:rPr lang="fa-IR" dirty="0">
                <a:latin typeface="Badr" panose="02000500000000000000" pitchFamily="2" charset="-78"/>
                <a:cs typeface="Badr" panose="02000500000000000000" pitchFamily="2" charset="-78"/>
              </a:rPr>
              <a:t>تکنیک های رگرسیونی به شرح زیرند :</a:t>
            </a:r>
          </a:p>
          <a:p>
            <a:pPr marL="514350" indent="-514350" algn="justLow" rtl="1">
              <a:buFont typeface="+mj-lt"/>
              <a:buAutoNum type="arabicPeriod"/>
            </a:pPr>
            <a:r>
              <a:rPr lang="fa-IR" dirty="0">
                <a:latin typeface="Badr" panose="02000500000000000000" pitchFamily="2" charset="-78"/>
                <a:cs typeface="Badr" panose="02000500000000000000" pitchFamily="2" charset="-78"/>
              </a:rPr>
              <a:t>رگرسیون خطی (</a:t>
            </a:r>
            <a:r>
              <a:rPr lang="en-US" dirty="0">
                <a:latin typeface="Badr" panose="02000500000000000000" pitchFamily="2" charset="-78"/>
                <a:cs typeface="Badr" panose="02000500000000000000" pitchFamily="2" charset="-78"/>
              </a:rPr>
              <a:t>Linear Regression</a:t>
            </a:r>
            <a:r>
              <a:rPr lang="fa-IR" dirty="0">
                <a:latin typeface="Badr" panose="02000500000000000000" pitchFamily="2" charset="-78"/>
                <a:cs typeface="Badr" panose="02000500000000000000" pitchFamily="2" charset="-78"/>
              </a:rPr>
              <a:t>)</a:t>
            </a:r>
          </a:p>
          <a:p>
            <a:pPr marL="514350" indent="-514350" algn="justLow" rtl="1">
              <a:buFont typeface="+mj-lt"/>
              <a:buAutoNum type="arabicPeriod"/>
            </a:pPr>
            <a:r>
              <a:rPr lang="fa-IR" dirty="0">
                <a:latin typeface="Badr" panose="02000500000000000000" pitchFamily="2" charset="-78"/>
                <a:cs typeface="Badr" panose="02000500000000000000" pitchFamily="2" charset="-78"/>
              </a:rPr>
              <a:t>رگرسیون لجستیک (</a:t>
            </a:r>
            <a:r>
              <a:rPr lang="en-US" dirty="0">
                <a:latin typeface="Badr" panose="02000500000000000000" pitchFamily="2" charset="-78"/>
                <a:cs typeface="Badr" panose="02000500000000000000" pitchFamily="2" charset="-78"/>
              </a:rPr>
              <a:t>Logistic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a:p>
            <a:pPr marL="514350" indent="-514350" algn="justLow" rtl="1">
              <a:buFont typeface="+mj-lt"/>
              <a:buAutoNum type="arabicPeriod"/>
            </a:pPr>
            <a:r>
              <a:rPr lang="fa-IR" dirty="0">
                <a:latin typeface="Badr" panose="02000500000000000000" pitchFamily="2" charset="-78"/>
                <a:cs typeface="Badr" panose="02000500000000000000" pitchFamily="2" charset="-78"/>
              </a:rPr>
              <a:t>رگرسیون چندکی (</a:t>
            </a:r>
            <a:r>
              <a:rPr lang="en-US" dirty="0">
                <a:latin typeface="Badr" panose="02000500000000000000" pitchFamily="2" charset="-78"/>
                <a:cs typeface="Badr" panose="02000500000000000000" pitchFamily="2" charset="-78"/>
              </a:rPr>
              <a:t>Quantile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a:p>
            <a:pPr marL="514350" indent="-514350" algn="justLow" rtl="1">
              <a:buFont typeface="+mj-lt"/>
              <a:buAutoNum type="arabicPeriod"/>
            </a:pPr>
            <a:r>
              <a:rPr lang="fa-IR" dirty="0">
                <a:latin typeface="Badr" panose="02000500000000000000" pitchFamily="2" charset="-78"/>
                <a:cs typeface="Badr" panose="02000500000000000000" pitchFamily="2" charset="-78"/>
              </a:rPr>
              <a:t>رگرسیون ستیغی (</a:t>
            </a:r>
            <a:r>
              <a:rPr lang="en-US" dirty="0">
                <a:latin typeface="Badr" panose="02000500000000000000" pitchFamily="2" charset="-78"/>
                <a:cs typeface="Badr" panose="02000500000000000000" pitchFamily="2" charset="-78"/>
              </a:rPr>
              <a:t>Ridge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a:p>
            <a:pPr marL="514350" indent="-514350" algn="justLow" rtl="1">
              <a:buFont typeface="+mj-lt"/>
              <a:buAutoNum type="arabicPeriod"/>
            </a:pPr>
            <a:r>
              <a:rPr lang="fa-IR" dirty="0">
                <a:latin typeface="Badr" panose="02000500000000000000" pitchFamily="2" charset="-78"/>
                <a:cs typeface="Badr" panose="02000500000000000000" pitchFamily="2" charset="-78"/>
              </a:rPr>
              <a:t>رگرسیون لاسو (</a:t>
            </a:r>
            <a:r>
              <a:rPr lang="en-US" dirty="0">
                <a:latin typeface="Badr" panose="02000500000000000000" pitchFamily="2" charset="-78"/>
                <a:cs typeface="Badr" panose="02000500000000000000" pitchFamily="2" charset="-78"/>
              </a:rPr>
              <a:t>Lasso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a:p>
            <a:pPr marL="514350" indent="-514350" algn="justLow" rtl="1">
              <a:buFont typeface="+mj-lt"/>
              <a:buAutoNum type="arabicPeriod"/>
            </a:pPr>
            <a:r>
              <a:rPr lang="fa-IR" dirty="0">
                <a:latin typeface="Badr" panose="02000500000000000000" pitchFamily="2" charset="-78"/>
                <a:cs typeface="Badr" panose="02000500000000000000" pitchFamily="2" charset="-78"/>
              </a:rPr>
              <a:t>رگرسیون شبکه الاستیک (</a:t>
            </a:r>
            <a:r>
              <a:rPr lang="en-US" dirty="0">
                <a:latin typeface="Badr" panose="02000500000000000000" pitchFamily="2" charset="-78"/>
                <a:cs typeface="Badr" panose="02000500000000000000" pitchFamily="2" charset="-78"/>
              </a:rPr>
              <a:t>Elastic Net Regression</a:t>
            </a:r>
            <a:r>
              <a:rPr lang="fa-IR" dirty="0">
                <a:latin typeface="Badr" panose="02000500000000000000" pitchFamily="2" charset="-78"/>
                <a:cs typeface="Badr" panose="02000500000000000000" pitchFamily="2" charset="-78"/>
              </a:rPr>
              <a:t>)</a:t>
            </a:r>
            <a:endParaRPr lang="en-US" dirty="0">
              <a:latin typeface="Badr" panose="02000500000000000000" pitchFamily="2" charset="-78"/>
              <a:cs typeface="Badr" panose="02000500000000000000" pitchFamily="2" charset="-78"/>
            </a:endParaRPr>
          </a:p>
        </p:txBody>
      </p:sp>
    </p:spTree>
    <p:extLst>
      <p:ext uri="{BB962C8B-B14F-4D97-AF65-F5344CB8AC3E}">
        <p14:creationId xmlns:p14="http://schemas.microsoft.com/office/powerpoint/2010/main" val="446247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2014</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Badr</vt:lpstr>
      <vt:lpstr>Calibri</vt:lpstr>
      <vt:lpstr>Calibri Light</vt:lpstr>
      <vt:lpstr>Cambria Math</vt:lpstr>
      <vt:lpstr>Office Theme</vt:lpstr>
      <vt:lpstr>رگرسیون</vt:lpstr>
      <vt:lpstr>رگرسیون چیست؟</vt:lpstr>
      <vt:lpstr>رگرسیون چیست؟</vt:lpstr>
      <vt:lpstr>رگرسیون چیست؟</vt:lpstr>
      <vt:lpstr>مثال </vt:lpstr>
      <vt:lpstr>مثال</vt:lpstr>
      <vt:lpstr>ادامه...</vt:lpstr>
      <vt:lpstr>ادامه...</vt:lpstr>
      <vt:lpstr>انواع رگرسیون...</vt:lpstr>
      <vt:lpstr>انواع رگرسیون  - ادامه...</vt:lpstr>
      <vt:lpstr>انواع رگرسیون</vt:lpstr>
      <vt:lpstr>انواع رگرسیون – رگرسیون خطی</vt:lpstr>
      <vt:lpstr>فرمول کلی رگرسیون خطی ساده</vt:lpstr>
      <vt:lpstr>فرمول کلی رگرسیون خطی ساده</vt:lpstr>
      <vt:lpstr>انواع رگرسیون – رگرسیون لجستیک</vt:lpstr>
      <vt:lpstr>انواع رگرسیون – رگرسیون لجستیک</vt:lpstr>
      <vt:lpstr>انواع رگرسیون – رگرسیون شبکه الاستیک</vt:lpstr>
      <vt:lpstr>انواع رگرسیون – رگرسیون کمترین مربعات جزئی </vt:lpstr>
      <vt:lpstr>انواع رگرسیون – رگرسیون مولفه های اصلی</vt:lpstr>
      <vt:lpstr>انواع رگرسیون – رگرسیون مولفه های اصلی</vt:lpstr>
      <vt:lpstr>انواع رگرسیون – رگرسیون مولفه های اصلی</vt:lpstr>
      <vt:lpstr>انواع رگرسیون – رگرسیون مولفه های اصلی</vt:lpstr>
      <vt:lpstr>منابع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رگرسیون</dc:title>
  <dc:creator>kiyan rezaee</dc:creator>
  <cp:lastModifiedBy>kiyan rezaee</cp:lastModifiedBy>
  <cp:revision>11</cp:revision>
  <dcterms:created xsi:type="dcterms:W3CDTF">2021-12-14T00:01:20Z</dcterms:created>
  <dcterms:modified xsi:type="dcterms:W3CDTF">2021-12-14T01:33:19Z</dcterms:modified>
</cp:coreProperties>
</file>