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3321-C139-4478-8B73-2EDD8827A7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A08A0A-FBBF-4DC1-A8E2-4850726DB2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20D608-CB12-4890-A8AE-6E04D8D3E5B0}"/>
              </a:ext>
            </a:extLst>
          </p:cNvPr>
          <p:cNvSpPr>
            <a:spLocks noGrp="1"/>
          </p:cNvSpPr>
          <p:nvPr>
            <p:ph type="dt" sz="half" idx="10"/>
          </p:nvPr>
        </p:nvSpPr>
        <p:spPr/>
        <p:txBody>
          <a:bodyPr/>
          <a:lstStyle/>
          <a:p>
            <a:fld id="{6082E249-12BF-43D6-A0CC-7189FF3FF2B7}" type="datetimeFigureOut">
              <a:rPr lang="en-US" smtClean="0"/>
              <a:t>12/12/2021</a:t>
            </a:fld>
            <a:endParaRPr lang="en-US"/>
          </a:p>
        </p:txBody>
      </p:sp>
      <p:sp>
        <p:nvSpPr>
          <p:cNvPr id="5" name="Footer Placeholder 4">
            <a:extLst>
              <a:ext uri="{FF2B5EF4-FFF2-40B4-BE49-F238E27FC236}">
                <a16:creationId xmlns:a16="http://schemas.microsoft.com/office/drawing/2014/main" id="{21739DCA-7ECB-4F12-865E-432726D74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91734-55BB-44AF-94A6-B5BF33DEA4C5}"/>
              </a:ext>
            </a:extLst>
          </p:cNvPr>
          <p:cNvSpPr>
            <a:spLocks noGrp="1"/>
          </p:cNvSpPr>
          <p:nvPr>
            <p:ph type="sldNum" sz="quarter" idx="12"/>
          </p:nvPr>
        </p:nvSpPr>
        <p:spPr/>
        <p:txBody>
          <a:bodyPr/>
          <a:lstStyle/>
          <a:p>
            <a:fld id="{82C13BBA-CD54-4583-988A-965886E189C0}" type="slidenum">
              <a:rPr lang="en-US" smtClean="0"/>
              <a:t>‹#›</a:t>
            </a:fld>
            <a:endParaRPr lang="en-US"/>
          </a:p>
        </p:txBody>
      </p:sp>
    </p:spTree>
    <p:extLst>
      <p:ext uri="{BB962C8B-B14F-4D97-AF65-F5344CB8AC3E}">
        <p14:creationId xmlns:p14="http://schemas.microsoft.com/office/powerpoint/2010/main" val="151264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C7CA-5160-44A0-B3BC-56381C2473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0CEEA5-C43E-409D-854E-D942DF7055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3540B-6583-4F25-B416-82A8E9C93CB2}"/>
              </a:ext>
            </a:extLst>
          </p:cNvPr>
          <p:cNvSpPr>
            <a:spLocks noGrp="1"/>
          </p:cNvSpPr>
          <p:nvPr>
            <p:ph type="dt" sz="half" idx="10"/>
          </p:nvPr>
        </p:nvSpPr>
        <p:spPr/>
        <p:txBody>
          <a:bodyPr/>
          <a:lstStyle/>
          <a:p>
            <a:fld id="{6082E249-12BF-43D6-A0CC-7189FF3FF2B7}" type="datetimeFigureOut">
              <a:rPr lang="en-US" smtClean="0"/>
              <a:t>12/12/2021</a:t>
            </a:fld>
            <a:endParaRPr lang="en-US"/>
          </a:p>
        </p:txBody>
      </p:sp>
      <p:sp>
        <p:nvSpPr>
          <p:cNvPr id="5" name="Footer Placeholder 4">
            <a:extLst>
              <a:ext uri="{FF2B5EF4-FFF2-40B4-BE49-F238E27FC236}">
                <a16:creationId xmlns:a16="http://schemas.microsoft.com/office/drawing/2014/main" id="{63384A45-A1E6-46EE-9A7F-2E0313FC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2B699-BCC0-4E1D-953D-BEE7241EE90E}"/>
              </a:ext>
            </a:extLst>
          </p:cNvPr>
          <p:cNvSpPr>
            <a:spLocks noGrp="1"/>
          </p:cNvSpPr>
          <p:nvPr>
            <p:ph type="sldNum" sz="quarter" idx="12"/>
          </p:nvPr>
        </p:nvSpPr>
        <p:spPr/>
        <p:txBody>
          <a:bodyPr/>
          <a:lstStyle/>
          <a:p>
            <a:fld id="{82C13BBA-CD54-4583-988A-965886E189C0}" type="slidenum">
              <a:rPr lang="en-US" smtClean="0"/>
              <a:t>‹#›</a:t>
            </a:fld>
            <a:endParaRPr lang="en-US"/>
          </a:p>
        </p:txBody>
      </p:sp>
    </p:spTree>
    <p:extLst>
      <p:ext uri="{BB962C8B-B14F-4D97-AF65-F5344CB8AC3E}">
        <p14:creationId xmlns:p14="http://schemas.microsoft.com/office/powerpoint/2010/main" val="175820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2BE08-D1B7-4BAD-BAE2-9D2DA378EE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64A481-0FA7-43D9-9BE9-F217454CE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59CB9-6C73-417C-A0A0-EF9708F79158}"/>
              </a:ext>
            </a:extLst>
          </p:cNvPr>
          <p:cNvSpPr>
            <a:spLocks noGrp="1"/>
          </p:cNvSpPr>
          <p:nvPr>
            <p:ph type="dt" sz="half" idx="10"/>
          </p:nvPr>
        </p:nvSpPr>
        <p:spPr/>
        <p:txBody>
          <a:bodyPr/>
          <a:lstStyle/>
          <a:p>
            <a:fld id="{6082E249-12BF-43D6-A0CC-7189FF3FF2B7}" type="datetimeFigureOut">
              <a:rPr lang="en-US" smtClean="0"/>
              <a:t>12/12/2021</a:t>
            </a:fld>
            <a:endParaRPr lang="en-US"/>
          </a:p>
        </p:txBody>
      </p:sp>
      <p:sp>
        <p:nvSpPr>
          <p:cNvPr id="5" name="Footer Placeholder 4">
            <a:extLst>
              <a:ext uri="{FF2B5EF4-FFF2-40B4-BE49-F238E27FC236}">
                <a16:creationId xmlns:a16="http://schemas.microsoft.com/office/drawing/2014/main" id="{148CF779-A283-4EA6-B077-57C8FF829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B6FCF-F9E0-410D-A912-19150D3A31EB}"/>
              </a:ext>
            </a:extLst>
          </p:cNvPr>
          <p:cNvSpPr>
            <a:spLocks noGrp="1"/>
          </p:cNvSpPr>
          <p:nvPr>
            <p:ph type="sldNum" sz="quarter" idx="12"/>
          </p:nvPr>
        </p:nvSpPr>
        <p:spPr/>
        <p:txBody>
          <a:bodyPr/>
          <a:lstStyle/>
          <a:p>
            <a:fld id="{82C13BBA-CD54-4583-988A-965886E189C0}" type="slidenum">
              <a:rPr lang="en-US" smtClean="0"/>
              <a:t>‹#›</a:t>
            </a:fld>
            <a:endParaRPr lang="en-US"/>
          </a:p>
        </p:txBody>
      </p:sp>
    </p:spTree>
    <p:extLst>
      <p:ext uri="{BB962C8B-B14F-4D97-AF65-F5344CB8AC3E}">
        <p14:creationId xmlns:p14="http://schemas.microsoft.com/office/powerpoint/2010/main" val="416820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C090-D509-4562-B0D8-AEF7F236E7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3ADD3-556A-4D25-8A43-B939C1891E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E2ACD-D6B7-45BB-8B8C-C1F5D3ED12C4}"/>
              </a:ext>
            </a:extLst>
          </p:cNvPr>
          <p:cNvSpPr>
            <a:spLocks noGrp="1"/>
          </p:cNvSpPr>
          <p:nvPr>
            <p:ph type="dt" sz="half" idx="10"/>
          </p:nvPr>
        </p:nvSpPr>
        <p:spPr/>
        <p:txBody>
          <a:bodyPr/>
          <a:lstStyle/>
          <a:p>
            <a:fld id="{6082E249-12BF-43D6-A0CC-7189FF3FF2B7}" type="datetimeFigureOut">
              <a:rPr lang="en-US" smtClean="0"/>
              <a:t>12/12/2021</a:t>
            </a:fld>
            <a:endParaRPr lang="en-US"/>
          </a:p>
        </p:txBody>
      </p:sp>
      <p:sp>
        <p:nvSpPr>
          <p:cNvPr id="5" name="Footer Placeholder 4">
            <a:extLst>
              <a:ext uri="{FF2B5EF4-FFF2-40B4-BE49-F238E27FC236}">
                <a16:creationId xmlns:a16="http://schemas.microsoft.com/office/drawing/2014/main" id="{7582CCBC-73B5-417F-A803-0B20E228D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660EA-38E7-489B-A9DB-3775FAED91E9}"/>
              </a:ext>
            </a:extLst>
          </p:cNvPr>
          <p:cNvSpPr>
            <a:spLocks noGrp="1"/>
          </p:cNvSpPr>
          <p:nvPr>
            <p:ph type="sldNum" sz="quarter" idx="12"/>
          </p:nvPr>
        </p:nvSpPr>
        <p:spPr/>
        <p:txBody>
          <a:bodyPr/>
          <a:lstStyle/>
          <a:p>
            <a:fld id="{82C13BBA-CD54-4583-988A-965886E189C0}" type="slidenum">
              <a:rPr lang="en-US" smtClean="0"/>
              <a:t>‹#›</a:t>
            </a:fld>
            <a:endParaRPr lang="en-US"/>
          </a:p>
        </p:txBody>
      </p:sp>
    </p:spTree>
    <p:extLst>
      <p:ext uri="{BB962C8B-B14F-4D97-AF65-F5344CB8AC3E}">
        <p14:creationId xmlns:p14="http://schemas.microsoft.com/office/powerpoint/2010/main" val="47283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DAA9-5530-4D46-BEC2-08608A57A2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E3DD7C-C2E0-4BC9-AC08-AACB1FDBC1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FFBDB-31B1-484B-89B8-3C65F52A632D}"/>
              </a:ext>
            </a:extLst>
          </p:cNvPr>
          <p:cNvSpPr>
            <a:spLocks noGrp="1"/>
          </p:cNvSpPr>
          <p:nvPr>
            <p:ph type="dt" sz="half" idx="10"/>
          </p:nvPr>
        </p:nvSpPr>
        <p:spPr/>
        <p:txBody>
          <a:bodyPr/>
          <a:lstStyle/>
          <a:p>
            <a:fld id="{6082E249-12BF-43D6-A0CC-7189FF3FF2B7}" type="datetimeFigureOut">
              <a:rPr lang="en-US" smtClean="0"/>
              <a:t>12/12/2021</a:t>
            </a:fld>
            <a:endParaRPr lang="en-US"/>
          </a:p>
        </p:txBody>
      </p:sp>
      <p:sp>
        <p:nvSpPr>
          <p:cNvPr id="5" name="Footer Placeholder 4">
            <a:extLst>
              <a:ext uri="{FF2B5EF4-FFF2-40B4-BE49-F238E27FC236}">
                <a16:creationId xmlns:a16="http://schemas.microsoft.com/office/drawing/2014/main" id="{39AD8FBE-F0A2-4208-8EA0-1F22A2C116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45DCB-159E-439B-B848-D0291496EC6D}"/>
              </a:ext>
            </a:extLst>
          </p:cNvPr>
          <p:cNvSpPr>
            <a:spLocks noGrp="1"/>
          </p:cNvSpPr>
          <p:nvPr>
            <p:ph type="sldNum" sz="quarter" idx="12"/>
          </p:nvPr>
        </p:nvSpPr>
        <p:spPr/>
        <p:txBody>
          <a:bodyPr/>
          <a:lstStyle/>
          <a:p>
            <a:fld id="{82C13BBA-CD54-4583-988A-965886E189C0}" type="slidenum">
              <a:rPr lang="en-US" smtClean="0"/>
              <a:t>‹#›</a:t>
            </a:fld>
            <a:endParaRPr lang="en-US"/>
          </a:p>
        </p:txBody>
      </p:sp>
    </p:spTree>
    <p:extLst>
      <p:ext uri="{BB962C8B-B14F-4D97-AF65-F5344CB8AC3E}">
        <p14:creationId xmlns:p14="http://schemas.microsoft.com/office/powerpoint/2010/main" val="219171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3CD3-56D7-4E9E-9866-6933CE3558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DF37C-F3EF-42C9-813E-6805AD891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975D6B-AA3E-4902-9AA0-19B183F75A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DB0EE0-46B5-4F9F-97BF-91D0A8BB5F7D}"/>
              </a:ext>
            </a:extLst>
          </p:cNvPr>
          <p:cNvSpPr>
            <a:spLocks noGrp="1"/>
          </p:cNvSpPr>
          <p:nvPr>
            <p:ph type="dt" sz="half" idx="10"/>
          </p:nvPr>
        </p:nvSpPr>
        <p:spPr/>
        <p:txBody>
          <a:bodyPr/>
          <a:lstStyle/>
          <a:p>
            <a:fld id="{6082E249-12BF-43D6-A0CC-7189FF3FF2B7}" type="datetimeFigureOut">
              <a:rPr lang="en-US" smtClean="0"/>
              <a:t>12/12/2021</a:t>
            </a:fld>
            <a:endParaRPr lang="en-US"/>
          </a:p>
        </p:txBody>
      </p:sp>
      <p:sp>
        <p:nvSpPr>
          <p:cNvPr id="6" name="Footer Placeholder 5">
            <a:extLst>
              <a:ext uri="{FF2B5EF4-FFF2-40B4-BE49-F238E27FC236}">
                <a16:creationId xmlns:a16="http://schemas.microsoft.com/office/drawing/2014/main" id="{42F2C45E-D360-40BD-9611-2588212EF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931F1-9B4A-4F60-A4DF-4C7190CB0C73}"/>
              </a:ext>
            </a:extLst>
          </p:cNvPr>
          <p:cNvSpPr>
            <a:spLocks noGrp="1"/>
          </p:cNvSpPr>
          <p:nvPr>
            <p:ph type="sldNum" sz="quarter" idx="12"/>
          </p:nvPr>
        </p:nvSpPr>
        <p:spPr/>
        <p:txBody>
          <a:bodyPr/>
          <a:lstStyle/>
          <a:p>
            <a:fld id="{82C13BBA-CD54-4583-988A-965886E189C0}" type="slidenum">
              <a:rPr lang="en-US" smtClean="0"/>
              <a:t>‹#›</a:t>
            </a:fld>
            <a:endParaRPr lang="en-US"/>
          </a:p>
        </p:txBody>
      </p:sp>
    </p:spTree>
    <p:extLst>
      <p:ext uri="{BB962C8B-B14F-4D97-AF65-F5344CB8AC3E}">
        <p14:creationId xmlns:p14="http://schemas.microsoft.com/office/powerpoint/2010/main" val="333787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F606-FEE0-41E1-BE75-8569DDD4B5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336DB8-4251-41E2-9A7C-8E0137576B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0B91B2-A095-43AC-BECB-54A87DD4B5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21166-BAE5-415F-9B1D-F11546362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8ED38-868A-4F4B-97BB-80108E9B60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B78925-A4BC-4A4D-9E51-55F2BBC71B17}"/>
              </a:ext>
            </a:extLst>
          </p:cNvPr>
          <p:cNvSpPr>
            <a:spLocks noGrp="1"/>
          </p:cNvSpPr>
          <p:nvPr>
            <p:ph type="dt" sz="half" idx="10"/>
          </p:nvPr>
        </p:nvSpPr>
        <p:spPr/>
        <p:txBody>
          <a:bodyPr/>
          <a:lstStyle/>
          <a:p>
            <a:fld id="{6082E249-12BF-43D6-A0CC-7189FF3FF2B7}" type="datetimeFigureOut">
              <a:rPr lang="en-US" smtClean="0"/>
              <a:t>12/12/2021</a:t>
            </a:fld>
            <a:endParaRPr lang="en-US"/>
          </a:p>
        </p:txBody>
      </p:sp>
      <p:sp>
        <p:nvSpPr>
          <p:cNvPr id="8" name="Footer Placeholder 7">
            <a:extLst>
              <a:ext uri="{FF2B5EF4-FFF2-40B4-BE49-F238E27FC236}">
                <a16:creationId xmlns:a16="http://schemas.microsoft.com/office/drawing/2014/main" id="{825DDB77-3D60-4DCA-95E6-99398DCA91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574249-A13B-4873-8A24-EC69E60E0518}"/>
              </a:ext>
            </a:extLst>
          </p:cNvPr>
          <p:cNvSpPr>
            <a:spLocks noGrp="1"/>
          </p:cNvSpPr>
          <p:nvPr>
            <p:ph type="sldNum" sz="quarter" idx="12"/>
          </p:nvPr>
        </p:nvSpPr>
        <p:spPr/>
        <p:txBody>
          <a:bodyPr/>
          <a:lstStyle/>
          <a:p>
            <a:fld id="{82C13BBA-CD54-4583-988A-965886E189C0}" type="slidenum">
              <a:rPr lang="en-US" smtClean="0"/>
              <a:t>‹#›</a:t>
            </a:fld>
            <a:endParaRPr lang="en-US"/>
          </a:p>
        </p:txBody>
      </p:sp>
    </p:spTree>
    <p:extLst>
      <p:ext uri="{BB962C8B-B14F-4D97-AF65-F5344CB8AC3E}">
        <p14:creationId xmlns:p14="http://schemas.microsoft.com/office/powerpoint/2010/main" val="313579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A074-EB9F-4181-BD30-2D483EE774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845A7D-3EDF-423C-96D7-C66203600C9B}"/>
              </a:ext>
            </a:extLst>
          </p:cNvPr>
          <p:cNvSpPr>
            <a:spLocks noGrp="1"/>
          </p:cNvSpPr>
          <p:nvPr>
            <p:ph type="dt" sz="half" idx="10"/>
          </p:nvPr>
        </p:nvSpPr>
        <p:spPr/>
        <p:txBody>
          <a:bodyPr/>
          <a:lstStyle/>
          <a:p>
            <a:fld id="{6082E249-12BF-43D6-A0CC-7189FF3FF2B7}" type="datetimeFigureOut">
              <a:rPr lang="en-US" smtClean="0"/>
              <a:t>12/12/2021</a:t>
            </a:fld>
            <a:endParaRPr lang="en-US"/>
          </a:p>
        </p:txBody>
      </p:sp>
      <p:sp>
        <p:nvSpPr>
          <p:cNvPr id="4" name="Footer Placeholder 3">
            <a:extLst>
              <a:ext uri="{FF2B5EF4-FFF2-40B4-BE49-F238E27FC236}">
                <a16:creationId xmlns:a16="http://schemas.microsoft.com/office/drawing/2014/main" id="{12F23648-60AA-43C5-BB32-10612677F2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836836-6B9B-4D75-B2C7-0CF5744148A3}"/>
              </a:ext>
            </a:extLst>
          </p:cNvPr>
          <p:cNvSpPr>
            <a:spLocks noGrp="1"/>
          </p:cNvSpPr>
          <p:nvPr>
            <p:ph type="sldNum" sz="quarter" idx="12"/>
          </p:nvPr>
        </p:nvSpPr>
        <p:spPr/>
        <p:txBody>
          <a:bodyPr/>
          <a:lstStyle/>
          <a:p>
            <a:fld id="{82C13BBA-CD54-4583-988A-965886E189C0}" type="slidenum">
              <a:rPr lang="en-US" smtClean="0"/>
              <a:t>‹#›</a:t>
            </a:fld>
            <a:endParaRPr lang="en-US"/>
          </a:p>
        </p:txBody>
      </p:sp>
    </p:spTree>
    <p:extLst>
      <p:ext uri="{BB962C8B-B14F-4D97-AF65-F5344CB8AC3E}">
        <p14:creationId xmlns:p14="http://schemas.microsoft.com/office/powerpoint/2010/main" val="8975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97F9B-78FA-4671-82EB-4F33DF124B9D}"/>
              </a:ext>
            </a:extLst>
          </p:cNvPr>
          <p:cNvSpPr>
            <a:spLocks noGrp="1"/>
          </p:cNvSpPr>
          <p:nvPr>
            <p:ph type="dt" sz="half" idx="10"/>
          </p:nvPr>
        </p:nvSpPr>
        <p:spPr/>
        <p:txBody>
          <a:bodyPr/>
          <a:lstStyle/>
          <a:p>
            <a:fld id="{6082E249-12BF-43D6-A0CC-7189FF3FF2B7}" type="datetimeFigureOut">
              <a:rPr lang="en-US" smtClean="0"/>
              <a:t>12/12/2021</a:t>
            </a:fld>
            <a:endParaRPr lang="en-US"/>
          </a:p>
        </p:txBody>
      </p:sp>
      <p:sp>
        <p:nvSpPr>
          <p:cNvPr id="3" name="Footer Placeholder 2">
            <a:extLst>
              <a:ext uri="{FF2B5EF4-FFF2-40B4-BE49-F238E27FC236}">
                <a16:creationId xmlns:a16="http://schemas.microsoft.com/office/drawing/2014/main" id="{C9D64329-3569-4E57-9D87-673B2AC211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D59848-8DEF-47E5-A082-AFC42EA39B4A}"/>
              </a:ext>
            </a:extLst>
          </p:cNvPr>
          <p:cNvSpPr>
            <a:spLocks noGrp="1"/>
          </p:cNvSpPr>
          <p:nvPr>
            <p:ph type="sldNum" sz="quarter" idx="12"/>
          </p:nvPr>
        </p:nvSpPr>
        <p:spPr/>
        <p:txBody>
          <a:bodyPr/>
          <a:lstStyle/>
          <a:p>
            <a:fld id="{82C13BBA-CD54-4583-988A-965886E189C0}" type="slidenum">
              <a:rPr lang="en-US" smtClean="0"/>
              <a:t>‹#›</a:t>
            </a:fld>
            <a:endParaRPr lang="en-US"/>
          </a:p>
        </p:txBody>
      </p:sp>
    </p:spTree>
    <p:extLst>
      <p:ext uri="{BB962C8B-B14F-4D97-AF65-F5344CB8AC3E}">
        <p14:creationId xmlns:p14="http://schemas.microsoft.com/office/powerpoint/2010/main" val="238468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0699-1D89-435A-B917-5B4BBF662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4763E5-DE3F-422B-A871-15D210188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253F46-F330-4EE6-9890-99E46B61B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053792-9DBD-4F69-B0A4-E8370DA785B0}"/>
              </a:ext>
            </a:extLst>
          </p:cNvPr>
          <p:cNvSpPr>
            <a:spLocks noGrp="1"/>
          </p:cNvSpPr>
          <p:nvPr>
            <p:ph type="dt" sz="half" idx="10"/>
          </p:nvPr>
        </p:nvSpPr>
        <p:spPr/>
        <p:txBody>
          <a:bodyPr/>
          <a:lstStyle/>
          <a:p>
            <a:fld id="{6082E249-12BF-43D6-A0CC-7189FF3FF2B7}" type="datetimeFigureOut">
              <a:rPr lang="en-US" smtClean="0"/>
              <a:t>12/12/2021</a:t>
            </a:fld>
            <a:endParaRPr lang="en-US"/>
          </a:p>
        </p:txBody>
      </p:sp>
      <p:sp>
        <p:nvSpPr>
          <p:cNvPr id="6" name="Footer Placeholder 5">
            <a:extLst>
              <a:ext uri="{FF2B5EF4-FFF2-40B4-BE49-F238E27FC236}">
                <a16:creationId xmlns:a16="http://schemas.microsoft.com/office/drawing/2014/main" id="{B1C6BCF5-F6E8-435F-A88E-DF82A25B0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C5604-47D7-4F84-8855-40F7CD23D708}"/>
              </a:ext>
            </a:extLst>
          </p:cNvPr>
          <p:cNvSpPr>
            <a:spLocks noGrp="1"/>
          </p:cNvSpPr>
          <p:nvPr>
            <p:ph type="sldNum" sz="quarter" idx="12"/>
          </p:nvPr>
        </p:nvSpPr>
        <p:spPr/>
        <p:txBody>
          <a:bodyPr/>
          <a:lstStyle/>
          <a:p>
            <a:fld id="{82C13BBA-CD54-4583-988A-965886E189C0}" type="slidenum">
              <a:rPr lang="en-US" smtClean="0"/>
              <a:t>‹#›</a:t>
            </a:fld>
            <a:endParaRPr lang="en-US"/>
          </a:p>
        </p:txBody>
      </p:sp>
    </p:spTree>
    <p:extLst>
      <p:ext uri="{BB962C8B-B14F-4D97-AF65-F5344CB8AC3E}">
        <p14:creationId xmlns:p14="http://schemas.microsoft.com/office/powerpoint/2010/main" val="145479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CA13-2C34-4DA5-B9EF-BD0AF15F5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930958-BEE3-4618-B887-1E00CEA6B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1FF017-406E-4A6A-9F8A-77F27C06B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46E1C-6AC9-4F8E-92F6-4EEAC926B8EF}"/>
              </a:ext>
            </a:extLst>
          </p:cNvPr>
          <p:cNvSpPr>
            <a:spLocks noGrp="1"/>
          </p:cNvSpPr>
          <p:nvPr>
            <p:ph type="dt" sz="half" idx="10"/>
          </p:nvPr>
        </p:nvSpPr>
        <p:spPr/>
        <p:txBody>
          <a:bodyPr/>
          <a:lstStyle/>
          <a:p>
            <a:fld id="{6082E249-12BF-43D6-A0CC-7189FF3FF2B7}" type="datetimeFigureOut">
              <a:rPr lang="en-US" smtClean="0"/>
              <a:t>12/12/2021</a:t>
            </a:fld>
            <a:endParaRPr lang="en-US"/>
          </a:p>
        </p:txBody>
      </p:sp>
      <p:sp>
        <p:nvSpPr>
          <p:cNvPr id="6" name="Footer Placeholder 5">
            <a:extLst>
              <a:ext uri="{FF2B5EF4-FFF2-40B4-BE49-F238E27FC236}">
                <a16:creationId xmlns:a16="http://schemas.microsoft.com/office/drawing/2014/main" id="{BE72957F-F31B-4BDB-9FA0-AE0768E39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D413CE-951D-46E8-A7F4-639F531872ED}"/>
              </a:ext>
            </a:extLst>
          </p:cNvPr>
          <p:cNvSpPr>
            <a:spLocks noGrp="1"/>
          </p:cNvSpPr>
          <p:nvPr>
            <p:ph type="sldNum" sz="quarter" idx="12"/>
          </p:nvPr>
        </p:nvSpPr>
        <p:spPr/>
        <p:txBody>
          <a:bodyPr/>
          <a:lstStyle/>
          <a:p>
            <a:fld id="{82C13BBA-CD54-4583-988A-965886E189C0}" type="slidenum">
              <a:rPr lang="en-US" smtClean="0"/>
              <a:t>‹#›</a:t>
            </a:fld>
            <a:endParaRPr lang="en-US"/>
          </a:p>
        </p:txBody>
      </p:sp>
    </p:spTree>
    <p:extLst>
      <p:ext uri="{BB962C8B-B14F-4D97-AF65-F5344CB8AC3E}">
        <p14:creationId xmlns:p14="http://schemas.microsoft.com/office/powerpoint/2010/main" val="165570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36A65-C5EA-4129-BE66-BB0C83858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49B185-9EFB-4915-B915-96376ED16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69102-F8BD-46E1-A62F-6F26CCF72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2E249-12BF-43D6-A0CC-7189FF3FF2B7}" type="datetimeFigureOut">
              <a:rPr lang="en-US" smtClean="0"/>
              <a:t>12/12/2021</a:t>
            </a:fld>
            <a:endParaRPr lang="en-US"/>
          </a:p>
        </p:txBody>
      </p:sp>
      <p:sp>
        <p:nvSpPr>
          <p:cNvPr id="5" name="Footer Placeholder 4">
            <a:extLst>
              <a:ext uri="{FF2B5EF4-FFF2-40B4-BE49-F238E27FC236}">
                <a16:creationId xmlns:a16="http://schemas.microsoft.com/office/drawing/2014/main" id="{BBB221FE-37F0-49E0-9B19-16F275C6FB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15FFBB-B02C-40B8-B1F2-1F7B5409D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13BBA-CD54-4583-988A-965886E189C0}" type="slidenum">
              <a:rPr lang="en-US" smtClean="0"/>
              <a:t>‹#›</a:t>
            </a:fld>
            <a:endParaRPr lang="en-US"/>
          </a:p>
        </p:txBody>
      </p:sp>
    </p:spTree>
    <p:extLst>
      <p:ext uri="{BB962C8B-B14F-4D97-AF65-F5344CB8AC3E}">
        <p14:creationId xmlns:p14="http://schemas.microsoft.com/office/powerpoint/2010/main" val="4056187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312E-6754-49EE-8C3D-835D85B89E86}"/>
              </a:ext>
            </a:extLst>
          </p:cNvPr>
          <p:cNvSpPr>
            <a:spLocks noGrp="1"/>
          </p:cNvSpPr>
          <p:nvPr>
            <p:ph type="ctrTitle"/>
          </p:nvPr>
        </p:nvSpPr>
        <p:spPr>
          <a:xfrm>
            <a:off x="1524000" y="2171699"/>
            <a:ext cx="9144000" cy="1338263"/>
          </a:xfrm>
        </p:spPr>
        <p:txBody>
          <a:bodyPr/>
          <a:lstStyle/>
          <a:p>
            <a:r>
              <a:rPr lang="fa-IR" dirty="0"/>
              <a:t>مقدمه ای بر الگوریتم های داده کاوی</a:t>
            </a:r>
            <a:endParaRPr lang="en-US" dirty="0"/>
          </a:p>
        </p:txBody>
      </p:sp>
      <p:sp>
        <p:nvSpPr>
          <p:cNvPr id="3" name="Subtitle 2">
            <a:extLst>
              <a:ext uri="{FF2B5EF4-FFF2-40B4-BE49-F238E27FC236}">
                <a16:creationId xmlns:a16="http://schemas.microsoft.com/office/drawing/2014/main" id="{3E3C4DAD-9B6E-449B-9C7D-89AF4588645E}"/>
              </a:ext>
            </a:extLst>
          </p:cNvPr>
          <p:cNvSpPr>
            <a:spLocks noGrp="1"/>
          </p:cNvSpPr>
          <p:nvPr>
            <p:ph type="subTitle" idx="1"/>
          </p:nvPr>
        </p:nvSpPr>
        <p:spPr/>
        <p:txBody>
          <a:bodyPr/>
          <a:lstStyle/>
          <a:p>
            <a:r>
              <a:rPr lang="fa-IR" sz="3200" dirty="0"/>
              <a:t>تمرین درس </a:t>
            </a:r>
            <a:r>
              <a:rPr lang="fa-IR" sz="3200"/>
              <a:t>داده کاوی –  </a:t>
            </a:r>
            <a:r>
              <a:rPr lang="fa-IR" sz="3200" dirty="0"/>
              <a:t>استاد مهردوست</a:t>
            </a:r>
          </a:p>
          <a:p>
            <a:r>
              <a:rPr lang="fa-IR" sz="3200" dirty="0"/>
              <a:t>کیان رضایی</a:t>
            </a:r>
          </a:p>
          <a:p>
            <a:endParaRPr lang="en-US" dirty="0"/>
          </a:p>
        </p:txBody>
      </p:sp>
    </p:spTree>
    <p:extLst>
      <p:ext uri="{BB962C8B-B14F-4D97-AF65-F5344CB8AC3E}">
        <p14:creationId xmlns:p14="http://schemas.microsoft.com/office/powerpoint/2010/main" val="1151545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3A317-3119-4D68-97E7-890CB9B2A665}"/>
              </a:ext>
            </a:extLst>
          </p:cNvPr>
          <p:cNvSpPr>
            <a:spLocks noGrp="1"/>
          </p:cNvSpPr>
          <p:nvPr>
            <p:ph idx="1"/>
          </p:nvPr>
        </p:nvSpPr>
        <p:spPr>
          <a:xfrm>
            <a:off x="838200" y="614363"/>
            <a:ext cx="10515600" cy="5562600"/>
          </a:xfrm>
        </p:spPr>
        <p:txBody>
          <a:bodyPr/>
          <a:lstStyle/>
          <a:p>
            <a:pPr algn="r" rtl="1"/>
            <a:r>
              <a:rPr lang="fa-IR" dirty="0"/>
              <a:t>برای آموزش سیستم، شما باید تعداد زیادی نمونه یا به عبارتی داده، در اختیار سیستم بگذارید که شامل </a:t>
            </a:r>
            <a:r>
              <a:rPr lang="en-US" dirty="0"/>
              <a:t>label </a:t>
            </a:r>
            <a:r>
              <a:rPr lang="fa-IR" dirty="0"/>
              <a:t> و </a:t>
            </a:r>
            <a:r>
              <a:rPr lang="en-US" dirty="0"/>
              <a:t>predictor </a:t>
            </a:r>
            <a:r>
              <a:rPr lang="fa-IR" dirty="0"/>
              <a:t> ها باشد.</a:t>
            </a:r>
          </a:p>
          <a:p>
            <a:pPr algn="r" rtl="1"/>
            <a:endParaRPr lang="fa-IR" dirty="0"/>
          </a:p>
          <a:p>
            <a:pPr algn="r" rtl="1"/>
            <a:r>
              <a:rPr lang="fa-IR" dirty="0"/>
              <a:t>نکته: دقت کنید بعضی از الگوریتم های</a:t>
            </a:r>
            <a:r>
              <a:rPr lang="en-US" dirty="0"/>
              <a:t>regression </a:t>
            </a:r>
            <a:r>
              <a:rPr lang="fa-IR" dirty="0"/>
              <a:t> را می توانند در </a:t>
            </a:r>
            <a:r>
              <a:rPr lang="en-US" dirty="0"/>
              <a:t>classification </a:t>
            </a:r>
            <a:r>
              <a:rPr lang="fa-IR" dirty="0"/>
              <a:t>استفاده شوند و برعکس.</a:t>
            </a:r>
          </a:p>
          <a:p>
            <a:pPr marL="0" indent="0" algn="r" rtl="1">
              <a:buNone/>
            </a:pPr>
            <a:endParaRPr lang="fa-IR" dirty="0"/>
          </a:p>
          <a:p>
            <a:pPr algn="r" rtl="1"/>
            <a:r>
              <a:rPr lang="fa-IR" dirty="0"/>
              <a:t>برای مثال، رگرسیون منطقی (</a:t>
            </a:r>
            <a:r>
              <a:rPr lang="en-US" dirty="0"/>
              <a:t>Logistic Regression</a:t>
            </a:r>
            <a:r>
              <a:rPr lang="fa-IR" dirty="0"/>
              <a:t>) معمولا برای طبقه بندی استفاده می شود، زیرا می تواند یک مقدار را که مربوط به احتمال متعلق به یک کلاس داده شده است، تولید کند.</a:t>
            </a:r>
            <a:endParaRPr lang="en-US" dirty="0"/>
          </a:p>
        </p:txBody>
      </p:sp>
    </p:spTree>
    <p:extLst>
      <p:ext uri="{BB962C8B-B14F-4D97-AF65-F5344CB8AC3E}">
        <p14:creationId xmlns:p14="http://schemas.microsoft.com/office/powerpoint/2010/main" val="149084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0A1F-320B-4A3D-9EA7-57F21D9792BC}"/>
              </a:ext>
            </a:extLst>
          </p:cNvPr>
          <p:cNvSpPr>
            <a:spLocks noGrp="1"/>
          </p:cNvSpPr>
          <p:nvPr>
            <p:ph type="title"/>
          </p:nvPr>
        </p:nvSpPr>
        <p:spPr/>
        <p:txBody>
          <a:bodyPr/>
          <a:lstStyle/>
          <a:p>
            <a:pPr algn="r" rtl="1"/>
            <a:r>
              <a:rPr lang="fa-IR" dirty="0"/>
              <a:t>یادگیری بدون نظارت</a:t>
            </a:r>
            <a:endParaRPr lang="en-US" dirty="0"/>
          </a:p>
        </p:txBody>
      </p:sp>
      <p:sp>
        <p:nvSpPr>
          <p:cNvPr id="3" name="Content Placeholder 2">
            <a:extLst>
              <a:ext uri="{FF2B5EF4-FFF2-40B4-BE49-F238E27FC236}">
                <a16:creationId xmlns:a16="http://schemas.microsoft.com/office/drawing/2014/main" id="{A54C1EFE-BED0-46F8-85C2-BEA8C4928971}"/>
              </a:ext>
            </a:extLst>
          </p:cNvPr>
          <p:cNvSpPr>
            <a:spLocks noGrp="1"/>
          </p:cNvSpPr>
          <p:nvPr>
            <p:ph idx="1"/>
          </p:nvPr>
        </p:nvSpPr>
        <p:spPr/>
        <p:txBody>
          <a:bodyPr/>
          <a:lstStyle/>
          <a:p>
            <a:pPr algn="r" rtl="1"/>
            <a:r>
              <a:rPr lang="fa-IR" dirty="0"/>
              <a:t>این مدل ماشین بدون استفاده از داده های برچسب گذاری شده و بدون هیچ معلمی می آموزد که به آن </a:t>
            </a:r>
            <a:r>
              <a:rPr lang="en-US" dirty="0"/>
              <a:t>Unsupervised Learning </a:t>
            </a:r>
            <a:r>
              <a:rPr lang="fa-IR" dirty="0"/>
              <a:t> می گویند.</a:t>
            </a:r>
          </a:p>
          <a:p>
            <a:pPr algn="r" rtl="1"/>
            <a:r>
              <a:rPr lang="fa-IR" dirty="0"/>
              <a:t>درواقع به حالت ساده تر می توان گفت که در ابتدا تمامی نمونه هایی که به آن داده می شوند، هیچ برچسبی ندارند در صورتی که در یادگیری نظارتی تمامی داده ها برچسب داشتند. به عنوان مثال، ایمیل های اسپم و غیر اسپم. در یادگیری بدون نظارت برچسبی بر روی داده ها وجود ندارد.</a:t>
            </a:r>
          </a:p>
          <a:p>
            <a:pPr marL="0" indent="0" algn="r" rtl="1">
              <a:buNone/>
            </a:pPr>
            <a:endParaRPr lang="en-US" dirty="0"/>
          </a:p>
        </p:txBody>
      </p:sp>
    </p:spTree>
    <p:extLst>
      <p:ext uri="{BB962C8B-B14F-4D97-AF65-F5344CB8AC3E}">
        <p14:creationId xmlns:p14="http://schemas.microsoft.com/office/powerpoint/2010/main" val="862543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BCF7-B6DB-43A6-B4D9-983138766FC3}"/>
              </a:ext>
            </a:extLst>
          </p:cNvPr>
          <p:cNvSpPr>
            <a:spLocks noGrp="1"/>
          </p:cNvSpPr>
          <p:nvPr>
            <p:ph type="title"/>
          </p:nvPr>
        </p:nvSpPr>
        <p:spPr/>
        <p:txBody>
          <a:bodyPr/>
          <a:lstStyle/>
          <a:p>
            <a:pPr algn="r" rtl="1"/>
            <a:r>
              <a:rPr lang="fa-IR" dirty="0"/>
              <a:t>مثال هایی از یادگیری بدون نظارت</a:t>
            </a:r>
            <a:endParaRPr lang="en-US" dirty="0"/>
          </a:p>
        </p:txBody>
      </p:sp>
      <p:sp>
        <p:nvSpPr>
          <p:cNvPr id="3" name="Content Placeholder 2">
            <a:extLst>
              <a:ext uri="{FF2B5EF4-FFF2-40B4-BE49-F238E27FC236}">
                <a16:creationId xmlns:a16="http://schemas.microsoft.com/office/drawing/2014/main" id="{C56FE14A-15F7-4BF3-B68C-FC848C4D957F}"/>
              </a:ext>
            </a:extLst>
          </p:cNvPr>
          <p:cNvSpPr>
            <a:spLocks noGrp="1"/>
          </p:cNvSpPr>
          <p:nvPr>
            <p:ph idx="1"/>
          </p:nvPr>
        </p:nvSpPr>
        <p:spPr/>
        <p:txBody>
          <a:bodyPr>
            <a:normAutofit lnSpcReduction="10000"/>
          </a:bodyPr>
          <a:lstStyle/>
          <a:p>
            <a:pPr algn="r" rtl="1"/>
            <a:r>
              <a:rPr lang="fa-IR" dirty="0"/>
              <a:t>به عنوان مثال فرض کنید شما اطلاعات زیادی در رابطه با کاربران بلاگ شما دارید. شما ممکن است بخواهید یک الگوریتم خوشه بندی را اجرا کنید تا بتوانید تمامی ملاقات کننده های مشابه هم را در یک خوشه نگاه داری کنید.</a:t>
            </a:r>
          </a:p>
          <a:p>
            <a:pPr algn="r" rtl="1"/>
            <a:r>
              <a:rPr lang="fa-IR" dirty="0"/>
              <a:t>درواقع در مثال بالا شما بدون هیچ کمکی از سیستم می خواهید تشخیص دهد هر کاربر متعلق خوشه ای است و آن بدون کمک شما ارتباطات را پیدا می کند.</a:t>
            </a:r>
          </a:p>
          <a:p>
            <a:pPr algn="r" rtl="1"/>
            <a:r>
              <a:rPr lang="fa-IR" dirty="0"/>
              <a:t>فرض کنید که خروجی ماشین شما اینگونه است. 40 درصد ملاقات کنندگان شما مردهایی عاشق کتاب های علمی تخیلی هستند و عموما پست های بلاگ شما را غروب ها می خوانند. درحالی که 20 درصد آن ها جوان هایی علاقه مند به کتاب های داستانی و رمان هستند و بلاگ شما را تنها آخر هفته ها ملاقات می کنند. حتی شما می توانید با استفاده از</a:t>
            </a:r>
            <a:r>
              <a:rPr lang="en-US" dirty="0"/>
              <a:t>hierarchical clustering algorithm </a:t>
            </a:r>
            <a:r>
              <a:rPr lang="fa-IR" dirty="0"/>
              <a:t> در هر گروه آن ها را به گروه های کوچک تری تقسیم کنید و این کار ممکن به شما کمک بیشتری کند تا به هدفتان برسید.</a:t>
            </a:r>
            <a:endParaRPr lang="en-US" dirty="0"/>
          </a:p>
        </p:txBody>
      </p:sp>
    </p:spTree>
    <p:extLst>
      <p:ext uri="{BB962C8B-B14F-4D97-AF65-F5344CB8AC3E}">
        <p14:creationId xmlns:p14="http://schemas.microsoft.com/office/powerpoint/2010/main" val="150622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A88FA-1C26-4F40-BDCE-862E7D44AA47}"/>
              </a:ext>
            </a:extLst>
          </p:cNvPr>
          <p:cNvSpPr>
            <a:spLocks noGrp="1"/>
          </p:cNvSpPr>
          <p:nvPr>
            <p:ph idx="1"/>
          </p:nvPr>
        </p:nvSpPr>
        <p:spPr/>
        <p:txBody>
          <a:bodyPr/>
          <a:lstStyle/>
          <a:p>
            <a:pPr algn="r" rtl="1"/>
            <a:r>
              <a:rPr lang="fa-IR" dirty="0"/>
              <a:t>الگوریتم های مصور سازی یکی از مثال های دیگری هستند که برای یادگیری بدون نظارت می توان زد. به عنوان مثال شما تعداد بسیار زیادی به آن عکس می دهید و هیچ برچسبی هم بر روی عکس ها نمی گذارید. (مثلا عکس ماشین به آن می دهید و نمی گویید که این ماشین است). الگوریتم مورد نظر تلاش می کند تا ساختاری میان آن ها پیدا کند و آن ها را خوشه بندی کند. درنهایت متوجه می شوند که چطور داده را سازماندهی کنند.</a:t>
            </a:r>
            <a:endParaRPr lang="en-US" dirty="0"/>
          </a:p>
        </p:txBody>
      </p:sp>
    </p:spTree>
    <p:extLst>
      <p:ext uri="{BB962C8B-B14F-4D97-AF65-F5344CB8AC3E}">
        <p14:creationId xmlns:p14="http://schemas.microsoft.com/office/powerpoint/2010/main" val="3655915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37FC-AD94-4497-ABAD-8A41E42F1F2F}"/>
              </a:ext>
            </a:extLst>
          </p:cNvPr>
          <p:cNvSpPr>
            <a:spLocks noGrp="1"/>
          </p:cNvSpPr>
          <p:nvPr>
            <p:ph type="title"/>
          </p:nvPr>
        </p:nvSpPr>
        <p:spPr/>
        <p:txBody>
          <a:bodyPr/>
          <a:lstStyle/>
          <a:p>
            <a:pPr algn="r" rtl="1"/>
            <a:r>
              <a:rPr lang="fa-IR" dirty="0"/>
              <a:t>نمای کلی</a:t>
            </a:r>
            <a:endParaRPr lang="en-US" dirty="0"/>
          </a:p>
        </p:txBody>
      </p:sp>
      <p:pic>
        <p:nvPicPr>
          <p:cNvPr id="5" name="Picture 4">
            <a:extLst>
              <a:ext uri="{FF2B5EF4-FFF2-40B4-BE49-F238E27FC236}">
                <a16:creationId xmlns:a16="http://schemas.microsoft.com/office/drawing/2014/main" id="{8DFD4AC6-DC12-4B0E-ADC7-236580892350}"/>
              </a:ext>
            </a:extLst>
          </p:cNvPr>
          <p:cNvPicPr>
            <a:picLocks noChangeAspect="1"/>
          </p:cNvPicPr>
          <p:nvPr/>
        </p:nvPicPr>
        <p:blipFill>
          <a:blip r:embed="rId2"/>
          <a:stretch>
            <a:fillRect/>
          </a:stretch>
        </p:blipFill>
        <p:spPr>
          <a:xfrm>
            <a:off x="1990275" y="1825625"/>
            <a:ext cx="7939538" cy="4460875"/>
          </a:xfrm>
          <a:prstGeom prst="rect">
            <a:avLst/>
          </a:prstGeom>
        </p:spPr>
      </p:pic>
    </p:spTree>
    <p:extLst>
      <p:ext uri="{BB962C8B-B14F-4D97-AF65-F5344CB8AC3E}">
        <p14:creationId xmlns:p14="http://schemas.microsoft.com/office/powerpoint/2010/main" val="157154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F5D8-55BF-4E72-B413-A28ACFDB8C80}"/>
              </a:ext>
            </a:extLst>
          </p:cNvPr>
          <p:cNvSpPr>
            <a:spLocks noGrp="1"/>
          </p:cNvSpPr>
          <p:nvPr>
            <p:ph type="title"/>
          </p:nvPr>
        </p:nvSpPr>
        <p:spPr/>
        <p:txBody>
          <a:bodyPr/>
          <a:lstStyle/>
          <a:p>
            <a:pPr algn="r"/>
            <a:r>
              <a:rPr lang="fa-IR" dirty="0"/>
              <a:t>چرا داده کاوی؟</a:t>
            </a:r>
            <a:endParaRPr lang="en-US" dirty="0"/>
          </a:p>
        </p:txBody>
      </p:sp>
      <p:sp>
        <p:nvSpPr>
          <p:cNvPr id="3" name="Content Placeholder 2">
            <a:extLst>
              <a:ext uri="{FF2B5EF4-FFF2-40B4-BE49-F238E27FC236}">
                <a16:creationId xmlns:a16="http://schemas.microsoft.com/office/drawing/2014/main" id="{22EABF80-CF90-42BF-9A07-B1E13A446BDD}"/>
              </a:ext>
            </a:extLst>
          </p:cNvPr>
          <p:cNvSpPr>
            <a:spLocks noGrp="1"/>
          </p:cNvSpPr>
          <p:nvPr>
            <p:ph idx="1"/>
          </p:nvPr>
        </p:nvSpPr>
        <p:spPr/>
        <p:txBody>
          <a:bodyPr/>
          <a:lstStyle/>
          <a:p>
            <a:pPr algn="justLow" rtl="1"/>
            <a:r>
              <a:rPr lang="fa-IR" dirty="0">
                <a:latin typeface="Badr" panose="02000500000000000000" pitchFamily="2" charset="-78"/>
              </a:rPr>
              <a:t>فرض کنید شخصی از حساب بانکی خود مبلغ 50 میلیون تومان برداشت کند شما به عنوان رئیس بانک چه کار میکنید؟ در بانک های بزرگ در مواردی که نسبت به برداشت یک وجه مشکوک هستند سریعا با مشتری خود تماس میگیرند تا از صحت این تراکنش مطمئن شوند. یا فرض کنید شما به عنوان یک پزشک تصاویری از چشم مراجعه کنندگان در مقابل شما قرار دهند و از شما بخواهند با نگاه کردن به عکس ها و معلوماتی که دارید تشخیص دهید که آیا مراجعه کنندگان شما دارای بیماری چشمی هستند یا خیر! </a:t>
            </a:r>
          </a:p>
          <a:p>
            <a:pPr algn="justLow" rtl="1"/>
            <a:r>
              <a:rPr lang="fa-IR" dirty="0">
                <a:latin typeface="Badr" panose="02000500000000000000" pitchFamily="2" charset="-78"/>
              </a:rPr>
              <a:t>اما اگر کامپیوتر بتواند تشخیص دهد یک برداشت با توجه به اطلاعات مربوط به برداشت های قبلی یک حساب و سوابق شخص مشکوک است یا بتواند با دقت بالا تر از ماهر ترین پزشکان بیماری چشمی را تشخیص دهد چه اتقافی ممکن است بیوفتد؟!</a:t>
            </a:r>
          </a:p>
        </p:txBody>
      </p:sp>
    </p:spTree>
    <p:extLst>
      <p:ext uri="{BB962C8B-B14F-4D97-AF65-F5344CB8AC3E}">
        <p14:creationId xmlns:p14="http://schemas.microsoft.com/office/powerpoint/2010/main" val="48777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59BB1-85F4-427C-865C-1A263A311B3B}"/>
              </a:ext>
            </a:extLst>
          </p:cNvPr>
          <p:cNvSpPr>
            <a:spLocks noGrp="1"/>
          </p:cNvSpPr>
          <p:nvPr>
            <p:ph idx="1"/>
          </p:nvPr>
        </p:nvSpPr>
        <p:spPr>
          <a:xfrm>
            <a:off x="838200" y="2414588"/>
            <a:ext cx="10515600" cy="3762375"/>
          </a:xfrm>
        </p:spPr>
        <p:txBody>
          <a:bodyPr/>
          <a:lstStyle/>
          <a:p>
            <a:pPr algn="r" rtl="1"/>
            <a:r>
              <a:rPr lang="fa-IR" dirty="0"/>
              <a:t>امروزه داده کاوی و الگوریتم های آن این امکان را به ما میدهد تا در بسیاری از زمینه ها بتوانیم وظیفه هایمان را با سرعت و دقت بالا انجام دهیم. این الگوریتم ها با توجه به داده های موجود (داده آموزشی) یاد میگیرد و سپس اگر داده های جدیدی به آن دهیم میتوانند خروجی آن را پیشبینی کنند. </a:t>
            </a:r>
            <a:endParaRPr lang="en-US" dirty="0"/>
          </a:p>
        </p:txBody>
      </p:sp>
    </p:spTree>
    <p:extLst>
      <p:ext uri="{BB962C8B-B14F-4D97-AF65-F5344CB8AC3E}">
        <p14:creationId xmlns:p14="http://schemas.microsoft.com/office/powerpoint/2010/main" val="78527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0FFC-4D8B-4E26-83DA-A60FF0CB0B99}"/>
              </a:ext>
            </a:extLst>
          </p:cNvPr>
          <p:cNvSpPr>
            <a:spLocks noGrp="1"/>
          </p:cNvSpPr>
          <p:nvPr>
            <p:ph type="title"/>
          </p:nvPr>
        </p:nvSpPr>
        <p:spPr/>
        <p:txBody>
          <a:bodyPr/>
          <a:lstStyle/>
          <a:p>
            <a:pPr algn="r"/>
            <a:r>
              <a:rPr lang="fa-IR" dirty="0"/>
              <a:t>مراحل داده کاوی</a:t>
            </a:r>
            <a:endParaRPr lang="en-US" dirty="0"/>
          </a:p>
        </p:txBody>
      </p:sp>
      <p:sp>
        <p:nvSpPr>
          <p:cNvPr id="3" name="Content Placeholder 2">
            <a:extLst>
              <a:ext uri="{FF2B5EF4-FFF2-40B4-BE49-F238E27FC236}">
                <a16:creationId xmlns:a16="http://schemas.microsoft.com/office/drawing/2014/main" id="{4BF63FA0-A86F-491C-8A0C-CEBA14C9B2CC}"/>
              </a:ext>
            </a:extLst>
          </p:cNvPr>
          <p:cNvSpPr>
            <a:spLocks noGrp="1"/>
          </p:cNvSpPr>
          <p:nvPr>
            <p:ph idx="1"/>
          </p:nvPr>
        </p:nvSpPr>
        <p:spPr/>
        <p:txBody>
          <a:bodyPr/>
          <a:lstStyle/>
          <a:p>
            <a:pPr algn="r" rtl="1"/>
            <a:r>
              <a:rPr lang="fa-IR" dirty="0"/>
              <a:t>تمیز کردن داده</a:t>
            </a:r>
          </a:p>
          <a:p>
            <a:pPr algn="r" rtl="1"/>
            <a:r>
              <a:rPr lang="fa-IR" dirty="0"/>
              <a:t>انتخاب الگوریتم مناسب</a:t>
            </a:r>
          </a:p>
          <a:p>
            <a:pPr algn="r" rtl="1"/>
            <a:r>
              <a:rPr lang="fa-IR" dirty="0"/>
              <a:t>آموزش مدل </a:t>
            </a:r>
          </a:p>
          <a:p>
            <a:pPr algn="r" rtl="1"/>
            <a:r>
              <a:rPr lang="fa-IR" dirty="0"/>
              <a:t>پیشبینی یک کیس جدید</a:t>
            </a:r>
          </a:p>
          <a:p>
            <a:pPr algn="r" rtl="1"/>
            <a:endParaRPr lang="fa-IR" dirty="0"/>
          </a:p>
          <a:p>
            <a:pPr marL="0" indent="0" algn="r" rtl="1">
              <a:buNone/>
            </a:pPr>
            <a:r>
              <a:rPr lang="fa-IR" dirty="0"/>
              <a:t>در ادامه راجع نحوه چگونگی انتخاب یک الگوریتم توضیح داده میشود.</a:t>
            </a:r>
            <a:endParaRPr lang="en-US" dirty="0"/>
          </a:p>
        </p:txBody>
      </p:sp>
    </p:spTree>
    <p:extLst>
      <p:ext uri="{BB962C8B-B14F-4D97-AF65-F5344CB8AC3E}">
        <p14:creationId xmlns:p14="http://schemas.microsoft.com/office/powerpoint/2010/main" val="132383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4F8B-DA2D-4F7C-A567-6ECB3B73C111}"/>
              </a:ext>
            </a:extLst>
          </p:cNvPr>
          <p:cNvSpPr>
            <a:spLocks noGrp="1"/>
          </p:cNvSpPr>
          <p:nvPr>
            <p:ph type="title"/>
          </p:nvPr>
        </p:nvSpPr>
        <p:spPr/>
        <p:txBody>
          <a:bodyPr/>
          <a:lstStyle/>
          <a:p>
            <a:pPr algn="r" rtl="1"/>
            <a:r>
              <a:rPr lang="fa-IR" dirty="0"/>
              <a:t>مثال ها </a:t>
            </a:r>
            <a:endParaRPr lang="en-US" dirty="0"/>
          </a:p>
        </p:txBody>
      </p:sp>
      <p:sp>
        <p:nvSpPr>
          <p:cNvPr id="3" name="Content Placeholder 2">
            <a:extLst>
              <a:ext uri="{FF2B5EF4-FFF2-40B4-BE49-F238E27FC236}">
                <a16:creationId xmlns:a16="http://schemas.microsoft.com/office/drawing/2014/main" id="{0D02CC81-0A9A-44A6-8A0C-4C5517D4522C}"/>
              </a:ext>
            </a:extLst>
          </p:cNvPr>
          <p:cNvSpPr>
            <a:spLocks noGrp="1"/>
          </p:cNvSpPr>
          <p:nvPr>
            <p:ph idx="1"/>
          </p:nvPr>
        </p:nvSpPr>
        <p:spPr/>
        <p:txBody>
          <a:bodyPr/>
          <a:lstStyle/>
          <a:p>
            <a:pPr algn="r" rtl="1"/>
            <a:r>
              <a:rPr lang="fa-IR" dirty="0"/>
              <a:t>میزان </a:t>
            </a:r>
            <a:r>
              <a:rPr lang="en-US" dirty="0"/>
              <a:t>CO2</a:t>
            </a:r>
            <a:r>
              <a:rPr lang="fa-IR" dirty="0"/>
              <a:t> تولید شده توسط یک ماشین (رگرسیون)</a:t>
            </a:r>
          </a:p>
          <a:p>
            <a:pPr algn="r" rtl="1"/>
            <a:r>
              <a:rPr lang="fa-IR" dirty="0"/>
              <a:t>آیا سلول سرطانی است یا خیر؟ (دسته بندی)</a:t>
            </a:r>
          </a:p>
          <a:p>
            <a:pPr algn="r" rtl="1"/>
            <a:r>
              <a:rPr lang="fa-IR" dirty="0"/>
              <a:t>دسته بندی مشتریان در بانک (خوشه بندی)</a:t>
            </a:r>
          </a:p>
          <a:p>
            <a:pPr algn="r" rtl="1"/>
            <a:r>
              <a:rPr lang="fa-IR" dirty="0"/>
              <a:t>سیستم توصیه گر فیلم شرکت </a:t>
            </a:r>
            <a:r>
              <a:rPr lang="en-US" dirty="0"/>
              <a:t>Netflix</a:t>
            </a:r>
            <a:r>
              <a:rPr lang="fa-IR" dirty="0"/>
              <a:t> (توصیه گرها)</a:t>
            </a:r>
          </a:p>
          <a:p>
            <a:pPr marL="0" indent="0" algn="r" rtl="1">
              <a:buNone/>
            </a:pPr>
            <a:endParaRPr lang="en-US" dirty="0"/>
          </a:p>
        </p:txBody>
      </p:sp>
    </p:spTree>
    <p:extLst>
      <p:ext uri="{BB962C8B-B14F-4D97-AF65-F5344CB8AC3E}">
        <p14:creationId xmlns:p14="http://schemas.microsoft.com/office/powerpoint/2010/main" val="185134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C22A-4848-4372-B5FF-F494291B66BA}"/>
              </a:ext>
            </a:extLst>
          </p:cNvPr>
          <p:cNvSpPr>
            <a:spLocks noGrp="1"/>
          </p:cNvSpPr>
          <p:nvPr>
            <p:ph type="title"/>
          </p:nvPr>
        </p:nvSpPr>
        <p:spPr/>
        <p:txBody>
          <a:bodyPr/>
          <a:lstStyle/>
          <a:p>
            <a:pPr algn="r"/>
            <a:r>
              <a:rPr lang="fa-IR" dirty="0"/>
              <a:t>پایتون</a:t>
            </a:r>
            <a:endParaRPr lang="en-US" dirty="0"/>
          </a:p>
        </p:txBody>
      </p:sp>
      <p:sp>
        <p:nvSpPr>
          <p:cNvPr id="3" name="Content Placeholder 2">
            <a:extLst>
              <a:ext uri="{FF2B5EF4-FFF2-40B4-BE49-F238E27FC236}">
                <a16:creationId xmlns:a16="http://schemas.microsoft.com/office/drawing/2014/main" id="{D50644F0-5D8B-46AA-AC3F-7C8DC5B70DF9}"/>
              </a:ext>
            </a:extLst>
          </p:cNvPr>
          <p:cNvSpPr>
            <a:spLocks noGrp="1"/>
          </p:cNvSpPr>
          <p:nvPr>
            <p:ph idx="1"/>
          </p:nvPr>
        </p:nvSpPr>
        <p:spPr>
          <a:xfrm>
            <a:off x="838200" y="1752601"/>
            <a:ext cx="10515600" cy="4351338"/>
          </a:xfrm>
        </p:spPr>
        <p:txBody>
          <a:bodyPr/>
          <a:lstStyle/>
          <a:p>
            <a:pPr marL="0" indent="0" algn="r" rtl="1">
              <a:buNone/>
            </a:pPr>
            <a:r>
              <a:rPr lang="fa-IR" dirty="0"/>
              <a:t>در این سری از تمرین ها الگوریتم های داده کاوی را با زبان پایتون پیاده سازی میکنیم.</a:t>
            </a:r>
          </a:p>
          <a:p>
            <a:pPr marL="0" indent="0" algn="r" rtl="1">
              <a:buNone/>
            </a:pPr>
            <a:endParaRPr lang="fa-IR" dirty="0"/>
          </a:p>
          <a:p>
            <a:pPr marL="0" indent="0" algn="r" rtl="1">
              <a:buNone/>
            </a:pPr>
            <a:r>
              <a:rPr lang="fa-IR" dirty="0"/>
              <a:t>چرا؟</a:t>
            </a:r>
          </a:p>
          <a:p>
            <a:pPr algn="r" rtl="1"/>
            <a:r>
              <a:rPr lang="fa-IR" dirty="0"/>
              <a:t>بسیار آسان است.</a:t>
            </a:r>
          </a:p>
          <a:p>
            <a:pPr algn="r" rtl="1"/>
            <a:r>
              <a:rPr lang="fa-IR" dirty="0"/>
              <a:t>دارای کتابخانه هایی مانند </a:t>
            </a:r>
            <a:r>
              <a:rPr lang="en-US" dirty="0" err="1"/>
              <a:t>Numpy</a:t>
            </a:r>
            <a:r>
              <a:rPr lang="en-US" dirty="0"/>
              <a:t> and Pandas + </a:t>
            </a:r>
            <a:r>
              <a:rPr lang="en-US" dirty="0" err="1"/>
              <a:t>SciKit</a:t>
            </a:r>
            <a:r>
              <a:rPr lang="fa-IR" dirty="0"/>
              <a:t> </a:t>
            </a:r>
          </a:p>
          <a:p>
            <a:pPr algn="r" rtl="1"/>
            <a:r>
              <a:rPr lang="fa-IR" dirty="0"/>
              <a:t>مجانی و رایگان در اختیار است.</a:t>
            </a:r>
          </a:p>
        </p:txBody>
      </p:sp>
    </p:spTree>
    <p:extLst>
      <p:ext uri="{BB962C8B-B14F-4D97-AF65-F5344CB8AC3E}">
        <p14:creationId xmlns:p14="http://schemas.microsoft.com/office/powerpoint/2010/main" val="80602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34FB-D016-43BE-A1BD-80535945246E}"/>
              </a:ext>
            </a:extLst>
          </p:cNvPr>
          <p:cNvSpPr>
            <a:spLocks noGrp="1"/>
          </p:cNvSpPr>
          <p:nvPr>
            <p:ph type="title"/>
          </p:nvPr>
        </p:nvSpPr>
        <p:spPr/>
        <p:txBody>
          <a:bodyPr/>
          <a:lstStyle/>
          <a:p>
            <a:pPr algn="r" rtl="1"/>
            <a:r>
              <a:rPr lang="fa-IR" dirty="0"/>
              <a:t>یادگیری ماشین نظارت شده و نظارت نشده</a:t>
            </a:r>
            <a:endParaRPr lang="en-US" dirty="0"/>
          </a:p>
        </p:txBody>
      </p:sp>
      <p:sp>
        <p:nvSpPr>
          <p:cNvPr id="3" name="Content Placeholder 2">
            <a:extLst>
              <a:ext uri="{FF2B5EF4-FFF2-40B4-BE49-F238E27FC236}">
                <a16:creationId xmlns:a16="http://schemas.microsoft.com/office/drawing/2014/main" id="{76D23D52-98DF-42A6-98E4-7FF8BC1BCCD1}"/>
              </a:ext>
            </a:extLst>
          </p:cNvPr>
          <p:cNvSpPr>
            <a:spLocks noGrp="1"/>
          </p:cNvSpPr>
          <p:nvPr>
            <p:ph idx="1"/>
          </p:nvPr>
        </p:nvSpPr>
        <p:spPr>
          <a:xfrm>
            <a:off x="838200" y="1825625"/>
            <a:ext cx="10515600" cy="1760538"/>
          </a:xfrm>
        </p:spPr>
        <p:txBody>
          <a:bodyPr>
            <a:normAutofit/>
          </a:bodyPr>
          <a:lstStyle/>
          <a:p>
            <a:pPr algn="r" rtl="1"/>
            <a:r>
              <a:rPr lang="fa-IR" dirty="0"/>
              <a:t>یادگیری نظارت شده: الگوریتم در هنگام یادگیری دائما جواب درست را میگیرد و در این صورت میتواند که مدلی درست کند تا مثال های ناشناخته در آینده را پیشبینی کند. در واقع این مدل ماشین با استفاده از داده های برچسب گذاری شده و داشتن جواب های درست یاد میگیرند.</a:t>
            </a:r>
          </a:p>
          <a:p>
            <a:pPr marL="0" indent="0" algn="r" rtl="1">
              <a:buNone/>
            </a:pPr>
            <a:endParaRPr lang="fa-IR" dirty="0"/>
          </a:p>
          <a:p>
            <a:pPr marL="0" indent="0" algn="r" rtl="1">
              <a:buNone/>
            </a:pPr>
            <a:endParaRPr lang="fa-IR" dirty="0"/>
          </a:p>
          <a:p>
            <a:pPr marL="0" indent="0" algn="r" rtl="1">
              <a:buNone/>
            </a:pPr>
            <a:endParaRPr lang="fa-IR" dirty="0"/>
          </a:p>
        </p:txBody>
      </p:sp>
    </p:spTree>
    <p:extLst>
      <p:ext uri="{BB962C8B-B14F-4D97-AF65-F5344CB8AC3E}">
        <p14:creationId xmlns:p14="http://schemas.microsoft.com/office/powerpoint/2010/main" val="354050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5EBC-7FB6-4CAC-8E3A-D723A5495C1B}"/>
              </a:ext>
            </a:extLst>
          </p:cNvPr>
          <p:cNvSpPr>
            <a:spLocks noGrp="1"/>
          </p:cNvSpPr>
          <p:nvPr>
            <p:ph type="title"/>
          </p:nvPr>
        </p:nvSpPr>
        <p:spPr/>
        <p:txBody>
          <a:bodyPr/>
          <a:lstStyle/>
          <a:p>
            <a:pPr algn="r"/>
            <a:r>
              <a:rPr lang="fa-IR" dirty="0"/>
              <a:t>مثال های مختلفی از یادگیری ماشین با نظارت :</a:t>
            </a:r>
            <a:endParaRPr lang="en-US" dirty="0"/>
          </a:p>
        </p:txBody>
      </p:sp>
      <p:sp>
        <p:nvSpPr>
          <p:cNvPr id="3" name="Content Placeholder 2">
            <a:extLst>
              <a:ext uri="{FF2B5EF4-FFF2-40B4-BE49-F238E27FC236}">
                <a16:creationId xmlns:a16="http://schemas.microsoft.com/office/drawing/2014/main" id="{FF88FD88-0B53-4998-92E3-842F85A638FF}"/>
              </a:ext>
            </a:extLst>
          </p:cNvPr>
          <p:cNvSpPr>
            <a:spLocks noGrp="1"/>
          </p:cNvSpPr>
          <p:nvPr>
            <p:ph idx="1"/>
          </p:nvPr>
        </p:nvSpPr>
        <p:spPr/>
        <p:txBody>
          <a:bodyPr/>
          <a:lstStyle/>
          <a:p>
            <a:pPr algn="r" rtl="1"/>
            <a:endParaRPr lang="fa-IR" dirty="0"/>
          </a:p>
          <a:p>
            <a:pPr algn="r" rtl="1"/>
            <a:r>
              <a:rPr lang="fa-IR" dirty="0"/>
              <a:t>یکی از مثال های مرسوم در یادگیری با نظارت تشخیص و فیلتر کردن اسپم ها میان پیام ها است. ابتدا تمامی داده ها به دو کلاس سالم و اسپم تقسیم می شوند، سپس ماشین آن ها را با مثال های موجود می آموزد در نهایت از او امتحان گرفته می شود و امتحان به این منظور تلقی می شود که شما ایمیل جدیدی که تا به حال ندیده است را به آن بدهید، سپس آن تشخیص دهد که سالم یا اسپم است.</a:t>
            </a:r>
            <a:endParaRPr lang="en-US" dirty="0"/>
          </a:p>
        </p:txBody>
      </p:sp>
    </p:spTree>
    <p:extLst>
      <p:ext uri="{BB962C8B-B14F-4D97-AF65-F5344CB8AC3E}">
        <p14:creationId xmlns:p14="http://schemas.microsoft.com/office/powerpoint/2010/main" val="215167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3540-FC76-41CE-9686-E7C4B325B74E}"/>
              </a:ext>
            </a:extLst>
          </p:cNvPr>
          <p:cNvSpPr>
            <a:spLocks noGrp="1"/>
          </p:cNvSpPr>
          <p:nvPr>
            <p:ph type="title"/>
          </p:nvPr>
        </p:nvSpPr>
        <p:spPr/>
        <p:txBody>
          <a:bodyPr/>
          <a:lstStyle/>
          <a:p>
            <a:pPr algn="r" rtl="1"/>
            <a:r>
              <a:rPr lang="fa-IR" dirty="0"/>
              <a:t>مثال های مختلفی از یادگیری ماشین با نظارت :</a:t>
            </a:r>
            <a:endParaRPr lang="en-US" dirty="0"/>
          </a:p>
        </p:txBody>
      </p:sp>
      <p:sp>
        <p:nvSpPr>
          <p:cNvPr id="3" name="Content Placeholder 2">
            <a:extLst>
              <a:ext uri="{FF2B5EF4-FFF2-40B4-BE49-F238E27FC236}">
                <a16:creationId xmlns:a16="http://schemas.microsoft.com/office/drawing/2014/main" id="{97CD9EC5-2D33-451E-81DD-9BDEEF13F0E8}"/>
              </a:ext>
            </a:extLst>
          </p:cNvPr>
          <p:cNvSpPr>
            <a:spLocks noGrp="1"/>
          </p:cNvSpPr>
          <p:nvPr>
            <p:ph idx="1"/>
          </p:nvPr>
        </p:nvSpPr>
        <p:spPr>
          <a:xfrm>
            <a:off x="876300" y="2640013"/>
            <a:ext cx="10515600" cy="2546350"/>
          </a:xfrm>
        </p:spPr>
        <p:txBody>
          <a:bodyPr/>
          <a:lstStyle/>
          <a:p>
            <a:pPr algn="r" rtl="1"/>
            <a:r>
              <a:rPr lang="fa-IR" dirty="0"/>
              <a:t>نمونه دیگری از این دست یادگیری می توان زد پیشبینی مقدار عددی می باشد، به عنوان مثال قیمت یک ماشین با مجموعه ویژگی هایی مثل (مسافت طی شده، برند، سن ماشین و ...). از این دست مثال ها با عنوان </a:t>
            </a:r>
            <a:r>
              <a:rPr lang="en-US" dirty="0"/>
              <a:t>regression </a:t>
            </a:r>
            <a:r>
              <a:rPr lang="fa-IR" dirty="0"/>
              <a:t> نامیده می شوند.</a:t>
            </a:r>
            <a:endParaRPr lang="en-US" dirty="0"/>
          </a:p>
        </p:txBody>
      </p:sp>
    </p:spTree>
    <p:extLst>
      <p:ext uri="{BB962C8B-B14F-4D97-AF65-F5344CB8AC3E}">
        <p14:creationId xmlns:p14="http://schemas.microsoft.com/office/powerpoint/2010/main" val="3619243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987</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Badr</vt:lpstr>
      <vt:lpstr>Calibri</vt:lpstr>
      <vt:lpstr>Calibri Light</vt:lpstr>
      <vt:lpstr>Office Theme</vt:lpstr>
      <vt:lpstr>مقدمه ای بر الگوریتم های داده کاوی</vt:lpstr>
      <vt:lpstr>چرا داده کاوی؟</vt:lpstr>
      <vt:lpstr>PowerPoint Presentation</vt:lpstr>
      <vt:lpstr>مراحل داده کاوی</vt:lpstr>
      <vt:lpstr>مثال ها </vt:lpstr>
      <vt:lpstr>پایتون</vt:lpstr>
      <vt:lpstr>یادگیری ماشین نظارت شده و نظارت نشده</vt:lpstr>
      <vt:lpstr>مثال های مختلفی از یادگیری ماشین با نظارت :</vt:lpstr>
      <vt:lpstr>مثال های مختلفی از یادگیری ماشین با نظارت :</vt:lpstr>
      <vt:lpstr>PowerPoint Presentation</vt:lpstr>
      <vt:lpstr>یادگیری بدون نظارت</vt:lpstr>
      <vt:lpstr>مثال هایی از یادگیری بدون نظارت</vt:lpstr>
      <vt:lpstr>PowerPoint Presentation</vt:lpstr>
      <vt:lpstr>نمای کلی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مقدمه ای بر الگوریتم های داده کاوی</dc:title>
  <dc:creator>kiyan rezaee</dc:creator>
  <cp:lastModifiedBy>kiyan rezaee</cp:lastModifiedBy>
  <cp:revision>8</cp:revision>
  <dcterms:created xsi:type="dcterms:W3CDTF">2021-12-12T14:45:53Z</dcterms:created>
  <dcterms:modified xsi:type="dcterms:W3CDTF">2021-12-12T16:29:29Z</dcterms:modified>
</cp:coreProperties>
</file>