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105A5DB-A54F-412D-BDFD-BB2DA7D55A3C}" type="datetimeFigureOut">
              <a:rPr lang="fa-IR" smtClean="0"/>
              <a:t>23/12/1443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F79C0B2-9F8B-4CE5-B5E6-3C0E5192762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6148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6141-8A58-4154-947E-E7FC72CF0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9E55E-349E-424F-98FC-A2732A339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9279-0C31-4B47-A2E6-26315347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F71C-86DB-4A90-83BE-1455A5F92282}" type="datetime8">
              <a:rPr lang="fa-IR" smtClean="0"/>
              <a:t>22 ژوئيه 22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49ADA-A6B2-4EE9-8CEF-BE011C4B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2CC8-902E-4C3B-9FDC-DD0E07AB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4770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3CD4-FA36-46FE-9A81-E16E0D27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52688-BEA2-42F9-B724-928123E24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3310D-15B2-43B8-AADD-7E7808A7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2C12-175D-411F-AA40-51B592CBA6AF}" type="datetime8">
              <a:rPr lang="fa-IR" smtClean="0"/>
              <a:t>22 ژوئيه 22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954FB-2259-4C46-90CA-7E515ADC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301E-49CC-4A74-8446-8859B9E4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9313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21A42-8A42-4A9B-B04D-89E9CFFF5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FF48A-DC14-466A-8121-0037320F8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53B89-D80A-480B-BB7F-C5D51D2F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CDDA-D25C-4299-BF94-C666AE6E0D0F}" type="datetime8">
              <a:rPr lang="fa-IR" smtClean="0"/>
              <a:t>22 ژوئيه 22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416C3-CDAE-425F-A904-AEF3E12E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2CCFF-D6A7-4089-9988-DFBF40F8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0068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742C-2C60-4227-AC36-8A281B6A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49E3-CE7A-4141-8DEA-D551415EF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FCC9-A1C1-4FB4-8C8C-8A7DC19F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9ED3-9E60-4014-8A47-2190F3EC8144}" type="datetime8">
              <a:rPr lang="fa-IR" smtClean="0"/>
              <a:t>22 ژوئيه 22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990B2-3532-4F6F-B31A-FF7176A0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12D9-72F6-495A-947D-099CD7A9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9941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EA2F-297F-4997-B09C-F57F6008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3B0C1-3ED3-4B05-BB65-D54DAAA52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7686-0B92-4233-AB63-A37B4754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2323-00B6-4299-8BDC-E25BCB5AB8CA}" type="datetime8">
              <a:rPr lang="fa-IR" smtClean="0"/>
              <a:t>22 ژوئيه 22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7A034-3027-4C08-A3DB-3066FF3C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A9D6-98F4-4043-9A7E-24F9C9C5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6432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40CA-3909-46C9-82FA-BC0B9819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B7BE-D67B-445F-AC19-75B978242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6449F-5527-481E-83DD-F57E86D48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62C67-5E4E-4F67-BFFD-9CABF8FA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334B-7053-4F00-84C0-5BE7D00774E6}" type="datetime8">
              <a:rPr lang="fa-IR" smtClean="0"/>
              <a:t>22 ژوئيه 22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FE0F3-71AD-4669-80A4-108051D6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3A239-58EF-474B-AC82-755AFF8D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8767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9459-542B-48A7-A8F5-A673F743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3CF4B-4C65-42DA-AD64-889985EC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6D976-AE99-45A2-BCA3-54634F601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8A24D-2416-444F-8A64-02A8DDDD3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B35D7-6C48-4113-B0A6-21B945BCE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CEB08-C2B1-4932-8BB4-1AC8A2AA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2295-FDC4-4C14-9283-6C5E49D120D7}" type="datetime8">
              <a:rPr lang="fa-IR" smtClean="0"/>
              <a:t>22 ژوئيه 22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9FAAD-29BB-4EFD-B0EB-932DEAC6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BBF8-1C55-433C-BEFA-BEEEE6B2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5455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4105-4B87-4DBC-96CD-AA302218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D2D93-1582-436D-9A2B-2AE3D1F3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D1E4-AAF5-4D5A-B485-F88E5DD3AFAE}" type="datetime8">
              <a:rPr lang="fa-IR" smtClean="0"/>
              <a:t>22 ژوئيه 22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5F9FF-72B1-4445-86EB-9344E4D1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81D28-4372-4774-B527-30A5CC7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571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AC4C5-87F0-417D-ACF4-187199EC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6085-A2CC-40E3-9187-10CF0C57454D}" type="datetime8">
              <a:rPr lang="fa-IR" smtClean="0"/>
              <a:t>22 ژوئيه 22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AA726-8195-469A-B4BD-15B19FA2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7244C-1A73-4803-A838-B1002625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3195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D221-80AE-49B1-9C69-84E3C9B4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304E1-09F5-4C07-A17C-7C637CB7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3D8FB-5CD3-47E7-AB9E-8B755F9B4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E866F-000B-441C-9478-C4CD0715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8E64-55BC-4C76-8B3D-A71CCA182A81}" type="datetime8">
              <a:rPr lang="fa-IR" smtClean="0"/>
              <a:t>22 ژوئيه 22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CBDE3-5E28-463F-B854-88D18F2E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5073E-2D59-4910-A270-6E0FCDFF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5820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FDB0-CCF8-4A5F-B95F-4E41A946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78D8C-E5FE-42C3-9840-ED13779B6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1C1FD-35F2-4AE9-94CC-CCAD92E65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4CC3-91E8-418D-A3F1-9CC11BCC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279B-B9E5-43FC-ADCA-C9A001CDCA6D}" type="datetime8">
              <a:rPr lang="fa-IR" smtClean="0"/>
              <a:t>22 ژوئيه 22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BD159-FE16-475B-9190-A33EB870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DC441-F390-4B17-8B8D-F3AAC6F2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9104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5723A-1C59-4771-BB14-ED4FF2E1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A61ED-5736-4AE5-977D-A6547ED46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958B-22E7-45FC-AEB4-9CC3582C7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3A965-D70C-4987-88E5-D09396BFF905}" type="datetime8">
              <a:rPr lang="fa-IR" smtClean="0"/>
              <a:t>22 ژوئيه 22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E7BE-D64D-4759-AE5E-7045B84A5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66C4-04D1-46EF-911E-09B9B1E01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D5A4-4A64-4E54-8239-F664F265B5E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2494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3F4B-E630-46D2-94EF-418AC5730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User Intent based on Search Queries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9C44C-9DB8-47EA-ADA0-393039CE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1</a:t>
            </a:fld>
            <a:endParaRPr lang="fa-I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DDBFD-F8C8-42C1-8D3D-7A167668C866}"/>
              </a:ext>
            </a:extLst>
          </p:cNvPr>
          <p:cNvSpPr txBox="1"/>
          <p:nvPr/>
        </p:nvSpPr>
        <p:spPr>
          <a:xfrm>
            <a:off x="2559843" y="5114926"/>
            <a:ext cx="70723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Kiyan Rezaee – 13 July 2022</a:t>
            </a:r>
            <a:endParaRPr lang="fa-IR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90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C66A-0C74-4F8D-9F56-C56BEF5B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Results…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3773B-BBD6-4165-A16B-CC79B0BC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10</a:t>
            </a:fld>
            <a:endParaRPr lang="fa-I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BAFD0-41D5-4259-B824-9D1EF9D3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2174"/>
            <a:ext cx="5201376" cy="34607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972FBF-129C-4C70-80E4-552D645C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20587" cy="43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6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D559-D4F4-4F6F-A548-FE10A0D8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Results…</a:t>
            </a:r>
            <a:endParaRPr lang="fa-I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726BB8-2E97-4A6D-A037-A5CA6C4F9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502" y="2076990"/>
            <a:ext cx="4286848" cy="36485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56923-F6EF-42FB-9483-4CD90391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11</a:t>
            </a:fld>
            <a:endParaRPr lang="fa-I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9DE6B5-1B22-4053-AD22-17A7720C4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386" y="1838832"/>
            <a:ext cx="413442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6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8D4C-5BD7-4126-8BE9-3AE7502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and Ludwig trained on real-life data</a:t>
            </a:r>
            <a:endParaRPr lang="fa-IR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5DC45D-2286-4704-A274-21E94F06D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2560" y="3200400"/>
            <a:ext cx="3121240" cy="27653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6D9E0-3621-4216-BD5F-35D3E38B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12</a:t>
            </a:fld>
            <a:endParaRPr lang="fa-I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4D1AD-D6F8-4259-AC51-A3E98BEDC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4316325" cy="2503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03ABCC-2A8A-45D3-8460-FA23FA85F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325" y="3200400"/>
            <a:ext cx="3513575" cy="275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0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8E06-ABF6-4C40-BB93-51496A4A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background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12AF-023A-4F86-8E4B-3269509E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</a:t>
            </a:r>
          </a:p>
          <a:p>
            <a:r>
              <a:rPr lang="en-US" dirty="0"/>
              <a:t>RNN</a:t>
            </a:r>
          </a:p>
          <a:p>
            <a:r>
              <a:rPr lang="en-US" dirty="0"/>
              <a:t>NLP</a:t>
            </a:r>
          </a:p>
          <a:p>
            <a:r>
              <a:rPr lang="en-US" dirty="0"/>
              <a:t>LDA Topic Modeling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25C9D-E0DF-470B-9A01-6E31F1D9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0147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F635-F421-4AB9-8F77-449A36D0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general intents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5D2E-8885-4BC5-82BC-710E438A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B9B6A-1026-4CC2-945E-7CD9F64B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3</a:t>
            </a:fld>
            <a:endParaRPr lang="fa-I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0704-71DA-4ADB-A423-929F7DBA1A6F}"/>
              </a:ext>
            </a:extLst>
          </p:cNvPr>
          <p:cNvSpPr/>
          <p:nvPr/>
        </p:nvSpPr>
        <p:spPr>
          <a:xfrm>
            <a:off x="1862138" y="4001294"/>
            <a:ext cx="2786062" cy="111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Informational</a:t>
            </a:r>
            <a:endParaRPr lang="fa-IR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0CAD0A-9E03-4687-AB79-D1EF17ECDDE7}"/>
              </a:ext>
            </a:extLst>
          </p:cNvPr>
          <p:cNvSpPr/>
          <p:nvPr/>
        </p:nvSpPr>
        <p:spPr>
          <a:xfrm>
            <a:off x="4652963" y="2309813"/>
            <a:ext cx="2786062" cy="111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General intents</a:t>
            </a:r>
            <a:endParaRPr lang="fa-I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046B03-692E-4C16-B98B-78B6EE78AC31}"/>
              </a:ext>
            </a:extLst>
          </p:cNvPr>
          <p:cNvSpPr/>
          <p:nvPr/>
        </p:nvSpPr>
        <p:spPr>
          <a:xfrm>
            <a:off x="4757740" y="4001293"/>
            <a:ext cx="2786062" cy="111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Transactional</a:t>
            </a:r>
            <a:endParaRPr lang="fa-I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953A31-AFE1-4C11-A97D-B932A99E2A20}"/>
              </a:ext>
            </a:extLst>
          </p:cNvPr>
          <p:cNvSpPr/>
          <p:nvPr/>
        </p:nvSpPr>
        <p:spPr>
          <a:xfrm>
            <a:off x="7653342" y="3975894"/>
            <a:ext cx="2786062" cy="1114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Navigational</a:t>
            </a:r>
            <a:endParaRPr lang="fa-I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03FE2C-5D81-4D36-91F4-C5ED66F0BD0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255169" y="3424238"/>
            <a:ext cx="2790825" cy="57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BF343B-0934-4AD7-917E-BEE79449E946}"/>
              </a:ext>
            </a:extLst>
          </p:cNvPr>
          <p:cNvCxnSpPr/>
          <p:nvPr/>
        </p:nvCxnSpPr>
        <p:spPr>
          <a:xfrm>
            <a:off x="6045994" y="3424238"/>
            <a:ext cx="0" cy="57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21FA3-5D38-4B76-869E-AE7EDA2C3E23}"/>
              </a:ext>
            </a:extLst>
          </p:cNvPr>
          <p:cNvCxnSpPr>
            <a:stCxn id="6" idx="2"/>
          </p:cNvCxnSpPr>
          <p:nvPr/>
        </p:nvCxnSpPr>
        <p:spPr>
          <a:xfrm>
            <a:off x="6045994" y="3424238"/>
            <a:ext cx="3000379" cy="55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43AB-1C6C-495A-84B9-33E48E1F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SNIPS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30DB-2EA9-4391-B21D-0ED91E24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16000 queries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SearchCreativeWork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GetWeather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BookRestaurant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PlayMusic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AddToPlaylist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RateBook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SearchScreeningEvent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BAC29-9D07-4320-8916-67777FA2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430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789F-E7F6-4C67-9409-7EF20B0F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ATIS dataset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B8EF-6637-4846-9336-C324D390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contains 8 unique intent categories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atis_flight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atis_flight_time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atis_airfare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atis_aircraft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atis_ground_service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atis_airline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atis_abbreviation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atis_quantity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B4320-EDFB-4274-BAD1-F55A3B1B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6919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C77D-98E0-4355-9FB7-17EDF84E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vs Unbalanced datasets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C4FFB-CDF8-4BC9-92F7-E0EF5928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6924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028C-BDFF-47C1-B25E-C0F28A8E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A901B-6A50-46EA-AB85-34A84192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7</a:t>
            </a:fld>
            <a:endParaRPr lang="fa-I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634651-C131-4A69-BAAB-39B7FBCA2A07}"/>
              </a:ext>
            </a:extLst>
          </p:cNvPr>
          <p:cNvSpPr/>
          <p:nvPr/>
        </p:nvSpPr>
        <p:spPr>
          <a:xfrm>
            <a:off x="2671762" y="3428999"/>
            <a:ext cx="2443163" cy="13255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BERT</a:t>
            </a:r>
            <a:endParaRPr lang="fa-I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EB0670-9847-4984-A7DD-B4BF0811322C}"/>
              </a:ext>
            </a:extLst>
          </p:cNvPr>
          <p:cNvSpPr/>
          <p:nvPr/>
        </p:nvSpPr>
        <p:spPr>
          <a:xfrm>
            <a:off x="7539037" y="3428999"/>
            <a:ext cx="2443163" cy="13255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Ludwig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3654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8296-D04A-43C0-A4CA-9223D943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D781-9B4D-42F1-BF93-672F3F36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F1-score</a:t>
            </a:r>
          </a:p>
          <a:p>
            <a:r>
              <a:rPr lang="en-US" dirty="0"/>
              <a:t>Confusion matrix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F3C52-6C94-4C7B-A693-5815A5D4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988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39F6-B512-42D2-8676-CE746E28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Results…</a:t>
            </a:r>
            <a:endParaRPr lang="fa-I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0426F-A4D9-4F63-BDA2-2425A5D14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348556"/>
            <a:ext cx="4862328" cy="2466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FD870-4747-44FC-93D2-42AD951C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D5A4-4A64-4E54-8239-F664F265B5E1}" type="slidenum">
              <a:rPr lang="fa-IR" smtClean="0"/>
              <a:t>9</a:t>
            </a:fld>
            <a:endParaRPr lang="fa-I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DD7D2-8C56-4EEA-9BBA-BEE664789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29" y="1384600"/>
            <a:ext cx="5734500" cy="40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115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Predicting User Intent based on Search Queries</vt:lpstr>
      <vt:lpstr>Technical background</vt:lpstr>
      <vt:lpstr>Types of general intents</vt:lpstr>
      <vt:lpstr>The SNIPS</vt:lpstr>
      <vt:lpstr>ATIS dataset</vt:lpstr>
      <vt:lpstr>Balanced vs Unbalanced datasets</vt:lpstr>
      <vt:lpstr>Model</vt:lpstr>
      <vt:lpstr>Metrics</vt:lpstr>
      <vt:lpstr>Results…</vt:lpstr>
      <vt:lpstr>Results…</vt:lpstr>
      <vt:lpstr>Results…</vt:lpstr>
      <vt:lpstr>BERT and Ludwig trained on real-life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User Intent based on Search Queries</dc:title>
  <dc:creator>kiyan rezaee</dc:creator>
  <cp:lastModifiedBy>kiyan rezaee</cp:lastModifiedBy>
  <cp:revision>7</cp:revision>
  <dcterms:created xsi:type="dcterms:W3CDTF">2022-07-12T05:22:08Z</dcterms:created>
  <dcterms:modified xsi:type="dcterms:W3CDTF">2022-07-22T02:58:43Z</dcterms:modified>
</cp:coreProperties>
</file>