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2aaae251c0df0f1" providerId="LiveId" clId="{D73FB3F7-B876-42ED-B382-4F09B48F8F4A}"/>
    <pc:docChg chg="undo custSel addSld modSld">
      <pc:chgData name="" userId="d2aaae251c0df0f1" providerId="LiveId" clId="{D73FB3F7-B876-42ED-B382-4F09B48F8F4A}" dt="2024-11-15T07:29:53.089" v="225" actId="1076"/>
      <pc:docMkLst>
        <pc:docMk/>
      </pc:docMkLst>
      <pc:sldChg chg="addSp delSp modSp add setBg">
        <pc:chgData name="" userId="d2aaae251c0df0f1" providerId="LiveId" clId="{D73FB3F7-B876-42ED-B382-4F09B48F8F4A}" dt="2024-11-15T07:11:11.411" v="45" actId="255"/>
        <pc:sldMkLst>
          <pc:docMk/>
          <pc:sldMk cId="790134497" sldId="265"/>
        </pc:sldMkLst>
        <pc:spChg chg="mod">
          <ac:chgData name="" userId="d2aaae251c0df0f1" providerId="LiveId" clId="{D73FB3F7-B876-42ED-B382-4F09B48F8F4A}" dt="2024-11-15T07:05:37.946" v="18" actId="27636"/>
          <ac:spMkLst>
            <pc:docMk/>
            <pc:sldMk cId="790134497" sldId="265"/>
            <ac:spMk id="2" creationId="{F3293451-C4D5-449C-AE5D-BF4EEC92E5E3}"/>
          </ac:spMkLst>
        </pc:spChg>
        <pc:spChg chg="mod">
          <ac:chgData name="" userId="d2aaae251c0df0f1" providerId="LiveId" clId="{D73FB3F7-B876-42ED-B382-4F09B48F8F4A}" dt="2024-11-15T07:11:11.411" v="45" actId="255"/>
          <ac:spMkLst>
            <pc:docMk/>
            <pc:sldMk cId="790134497" sldId="265"/>
            <ac:spMk id="3" creationId="{095FC4A9-E7B6-4A4A-A61F-F74449756B01}"/>
          </ac:spMkLst>
        </pc:spChg>
        <pc:spChg chg="add del">
          <ac:chgData name="" userId="d2aaae251c0df0f1" providerId="LiveId" clId="{D73FB3F7-B876-42ED-B382-4F09B48F8F4A}" dt="2024-11-15T07:09:42.556" v="32"/>
          <ac:spMkLst>
            <pc:docMk/>
            <pc:sldMk cId="790134497" sldId="265"/>
            <ac:spMk id="4" creationId="{35DD4FFF-8FBD-4334-BB9D-FC4C5FCE9133}"/>
          </ac:spMkLst>
        </pc:spChg>
        <pc:spChg chg="add del">
          <ac:chgData name="" userId="d2aaae251c0df0f1" providerId="LiveId" clId="{D73FB3F7-B876-42ED-B382-4F09B48F8F4A}" dt="2024-11-15T07:09:42.556" v="32"/>
          <ac:spMkLst>
            <pc:docMk/>
            <pc:sldMk cId="790134497" sldId="265"/>
            <ac:spMk id="5" creationId="{3F3E10D1-4510-4D3D-ADAD-57F6A85A5E1A}"/>
          </ac:spMkLst>
        </pc:spChg>
        <pc:spChg chg="add del">
          <ac:chgData name="" userId="d2aaae251c0df0f1" providerId="LiveId" clId="{D73FB3F7-B876-42ED-B382-4F09B48F8F4A}" dt="2024-11-15T07:09:42.556" v="32"/>
          <ac:spMkLst>
            <pc:docMk/>
            <pc:sldMk cId="790134497" sldId="265"/>
            <ac:spMk id="6" creationId="{B6D02F1B-A7EB-4D1D-A96A-60AE2BD5C083}"/>
          </ac:spMkLst>
        </pc:spChg>
        <pc:spChg chg="add del">
          <ac:chgData name="" userId="d2aaae251c0df0f1" providerId="LiveId" clId="{D73FB3F7-B876-42ED-B382-4F09B48F8F4A}" dt="2024-11-15T07:09:42.556" v="32"/>
          <ac:spMkLst>
            <pc:docMk/>
            <pc:sldMk cId="790134497" sldId="265"/>
            <ac:spMk id="7" creationId="{8AA907E1-076E-49D3-A629-9A9B656EC5E9}"/>
          </ac:spMkLst>
        </pc:spChg>
        <pc:spChg chg="add del">
          <ac:chgData name="" userId="d2aaae251c0df0f1" providerId="LiveId" clId="{D73FB3F7-B876-42ED-B382-4F09B48F8F4A}" dt="2024-11-15T07:09:42.556" v="32"/>
          <ac:spMkLst>
            <pc:docMk/>
            <pc:sldMk cId="790134497" sldId="265"/>
            <ac:spMk id="8" creationId="{8B0D413B-33B0-4D05-BF5E-7199B54522B7}"/>
          </ac:spMkLst>
        </pc:spChg>
        <pc:spChg chg="add del">
          <ac:chgData name="" userId="d2aaae251c0df0f1" providerId="LiveId" clId="{D73FB3F7-B876-42ED-B382-4F09B48F8F4A}" dt="2024-11-15T07:09:42.556" v="32"/>
          <ac:spMkLst>
            <pc:docMk/>
            <pc:sldMk cId="790134497" sldId="265"/>
            <ac:spMk id="9" creationId="{07651CD8-AF0A-4657-A662-DADD2983E40D}"/>
          </ac:spMkLst>
        </pc:spChg>
        <pc:spChg chg="add del">
          <ac:chgData name="" userId="d2aaae251c0df0f1" providerId="LiveId" clId="{D73FB3F7-B876-42ED-B382-4F09B48F8F4A}" dt="2024-11-15T07:09:42.556" v="32"/>
          <ac:spMkLst>
            <pc:docMk/>
            <pc:sldMk cId="790134497" sldId="265"/>
            <ac:spMk id="10" creationId="{C167767F-EB5C-49EF-BBCA-917F050EF3B4}"/>
          </ac:spMkLst>
        </pc:spChg>
        <pc:spChg chg="add del">
          <ac:chgData name="" userId="d2aaae251c0df0f1" providerId="LiveId" clId="{D73FB3F7-B876-42ED-B382-4F09B48F8F4A}" dt="2024-11-15T07:09:42.556" v="32"/>
          <ac:spMkLst>
            <pc:docMk/>
            <pc:sldMk cId="790134497" sldId="265"/>
            <ac:spMk id="11" creationId="{DA22A9EB-8210-4033-94CF-8C3ACDF58D80}"/>
          </ac:spMkLst>
        </pc:spChg>
        <pc:spChg chg="add del">
          <ac:chgData name="" userId="d2aaae251c0df0f1" providerId="LiveId" clId="{D73FB3F7-B876-42ED-B382-4F09B48F8F4A}" dt="2024-11-15T07:09:42.556" v="32"/>
          <ac:spMkLst>
            <pc:docMk/>
            <pc:sldMk cId="790134497" sldId="265"/>
            <ac:spMk id="12" creationId="{553D2643-A177-4C52-9937-1F77DAEC2A2D}"/>
          </ac:spMkLst>
        </pc:spChg>
        <pc:spChg chg="add del">
          <ac:chgData name="" userId="d2aaae251c0df0f1" providerId="LiveId" clId="{D73FB3F7-B876-42ED-B382-4F09B48F8F4A}" dt="2024-11-15T07:09:42.556" v="32"/>
          <ac:spMkLst>
            <pc:docMk/>
            <pc:sldMk cId="790134497" sldId="265"/>
            <ac:spMk id="13" creationId="{8AF11754-12E7-4196-93D4-7EFABAEF81EF}"/>
          </ac:spMkLst>
        </pc:spChg>
        <pc:spChg chg="add del">
          <ac:chgData name="" userId="d2aaae251c0df0f1" providerId="LiveId" clId="{D73FB3F7-B876-42ED-B382-4F09B48F8F4A}" dt="2024-11-15T07:09:42.556" v="32"/>
          <ac:spMkLst>
            <pc:docMk/>
            <pc:sldMk cId="790134497" sldId="265"/>
            <ac:spMk id="14" creationId="{E85C6C29-0E7C-4B5E-A7FD-2C40715041B6}"/>
          </ac:spMkLst>
        </pc:spChg>
        <pc:spChg chg="add del">
          <ac:chgData name="" userId="d2aaae251c0df0f1" providerId="LiveId" clId="{D73FB3F7-B876-42ED-B382-4F09B48F8F4A}" dt="2024-11-15T07:09:42.556" v="32"/>
          <ac:spMkLst>
            <pc:docMk/>
            <pc:sldMk cId="790134497" sldId="265"/>
            <ac:spMk id="15" creationId="{9644E52E-B160-4564-A0A3-5ADCBD92F587}"/>
          </ac:spMkLst>
        </pc:spChg>
        <pc:spChg chg="add del">
          <ac:chgData name="" userId="d2aaae251c0df0f1" providerId="LiveId" clId="{D73FB3F7-B876-42ED-B382-4F09B48F8F4A}" dt="2024-11-15T07:09:42.556" v="32"/>
          <ac:spMkLst>
            <pc:docMk/>
            <pc:sldMk cId="790134497" sldId="265"/>
            <ac:spMk id="16" creationId="{A9D62C89-4F96-4C27-A54B-1046D06BE8E4}"/>
          </ac:spMkLst>
        </pc:spChg>
        <pc:spChg chg="add del">
          <ac:chgData name="" userId="d2aaae251c0df0f1" providerId="LiveId" clId="{D73FB3F7-B876-42ED-B382-4F09B48F8F4A}" dt="2024-11-15T07:09:42.556" v="32"/>
          <ac:spMkLst>
            <pc:docMk/>
            <pc:sldMk cId="790134497" sldId="265"/>
            <ac:spMk id="17" creationId="{15396461-9EC8-4547-93AC-47D80CBA3D61}"/>
          </ac:spMkLst>
        </pc:spChg>
        <pc:spChg chg="add del">
          <ac:chgData name="" userId="d2aaae251c0df0f1" providerId="LiveId" clId="{D73FB3F7-B876-42ED-B382-4F09B48F8F4A}" dt="2024-11-15T07:09:42.556" v="32"/>
          <ac:spMkLst>
            <pc:docMk/>
            <pc:sldMk cId="790134497" sldId="265"/>
            <ac:spMk id="18" creationId="{0A6DBE93-325E-44D0-BBCF-DCA3B8C51C52}"/>
          </ac:spMkLst>
        </pc:spChg>
        <pc:spChg chg="add del">
          <ac:chgData name="" userId="d2aaae251c0df0f1" providerId="LiveId" clId="{D73FB3F7-B876-42ED-B382-4F09B48F8F4A}" dt="2024-11-15T07:09:42.556" v="32"/>
          <ac:spMkLst>
            <pc:docMk/>
            <pc:sldMk cId="790134497" sldId="265"/>
            <ac:spMk id="19" creationId="{F0C389EB-11A6-4334-B015-55E47D7ECE8A}"/>
          </ac:spMkLst>
        </pc:spChg>
        <pc:spChg chg="add del">
          <ac:chgData name="" userId="d2aaae251c0df0f1" providerId="LiveId" clId="{D73FB3F7-B876-42ED-B382-4F09B48F8F4A}" dt="2024-11-15T07:09:42.556" v="32"/>
          <ac:spMkLst>
            <pc:docMk/>
            <pc:sldMk cId="790134497" sldId="265"/>
            <ac:spMk id="20" creationId="{5CC642E2-2384-4384-93FB-C940CAF0A396}"/>
          </ac:spMkLst>
        </pc:spChg>
        <pc:spChg chg="add del">
          <ac:chgData name="" userId="d2aaae251c0df0f1" providerId="LiveId" clId="{D73FB3F7-B876-42ED-B382-4F09B48F8F4A}" dt="2024-11-15T07:09:42.556" v="32"/>
          <ac:spMkLst>
            <pc:docMk/>
            <pc:sldMk cId="790134497" sldId="265"/>
            <ac:spMk id="21" creationId="{C179337C-A313-4DD1-9411-5EAF93AD2000}"/>
          </ac:spMkLst>
        </pc:spChg>
        <pc:spChg chg="add del">
          <ac:chgData name="" userId="d2aaae251c0df0f1" providerId="LiveId" clId="{D73FB3F7-B876-42ED-B382-4F09B48F8F4A}" dt="2024-11-15T07:09:42.556" v="32"/>
          <ac:spMkLst>
            <pc:docMk/>
            <pc:sldMk cId="790134497" sldId="265"/>
            <ac:spMk id="22" creationId="{91C00367-D60A-42AF-A259-B5CB2F1FD1A5}"/>
          </ac:spMkLst>
        </pc:spChg>
        <pc:spChg chg="add del">
          <ac:chgData name="" userId="d2aaae251c0df0f1" providerId="LiveId" clId="{D73FB3F7-B876-42ED-B382-4F09B48F8F4A}" dt="2024-11-15T07:09:42.556" v="32"/>
          <ac:spMkLst>
            <pc:docMk/>
            <pc:sldMk cId="790134497" sldId="265"/>
            <ac:spMk id="23" creationId="{8E4C7138-AC78-4CA4-922B-306E8063F9DD}"/>
          </ac:spMkLst>
        </pc:spChg>
        <pc:spChg chg="add del">
          <ac:chgData name="" userId="d2aaae251c0df0f1" providerId="LiveId" clId="{D73FB3F7-B876-42ED-B382-4F09B48F8F4A}" dt="2024-11-15T07:09:42.556" v="32"/>
          <ac:spMkLst>
            <pc:docMk/>
            <pc:sldMk cId="790134497" sldId="265"/>
            <ac:spMk id="24" creationId="{FF2AE1B1-787A-46D8-A3A9-93EEB17FAA8A}"/>
          </ac:spMkLst>
        </pc:spChg>
        <pc:spChg chg="add del">
          <ac:chgData name="" userId="d2aaae251c0df0f1" providerId="LiveId" clId="{D73FB3F7-B876-42ED-B382-4F09B48F8F4A}" dt="2024-11-15T07:09:42.556" v="32"/>
          <ac:spMkLst>
            <pc:docMk/>
            <pc:sldMk cId="790134497" sldId="265"/>
            <ac:spMk id="25" creationId="{67117B0B-2BFE-49A5-A6F7-E77AD62F09A3}"/>
          </ac:spMkLst>
        </pc:spChg>
        <pc:spChg chg="add del">
          <ac:chgData name="" userId="d2aaae251c0df0f1" providerId="LiveId" clId="{D73FB3F7-B876-42ED-B382-4F09B48F8F4A}" dt="2024-11-15T07:09:42.556" v="32"/>
          <ac:spMkLst>
            <pc:docMk/>
            <pc:sldMk cId="790134497" sldId="265"/>
            <ac:spMk id="26" creationId="{B473A9EF-739B-43B3-A6E8-95A818E4430C}"/>
          </ac:spMkLst>
        </pc:spChg>
        <pc:spChg chg="add del">
          <ac:chgData name="" userId="d2aaae251c0df0f1" providerId="LiveId" clId="{D73FB3F7-B876-42ED-B382-4F09B48F8F4A}" dt="2024-11-15T07:09:42.556" v="32"/>
          <ac:spMkLst>
            <pc:docMk/>
            <pc:sldMk cId="790134497" sldId="265"/>
            <ac:spMk id="27" creationId="{D81BFA21-1AAA-4256-B379-4F5685D4A686}"/>
          </ac:spMkLst>
        </pc:spChg>
        <pc:spChg chg="add del">
          <ac:chgData name="" userId="d2aaae251c0df0f1" providerId="LiveId" clId="{D73FB3F7-B876-42ED-B382-4F09B48F8F4A}" dt="2024-11-15T07:09:42.556" v="32"/>
          <ac:spMkLst>
            <pc:docMk/>
            <pc:sldMk cId="790134497" sldId="265"/>
            <ac:spMk id="28" creationId="{B932DEB4-9B25-4638-B629-6A619B1774EC}"/>
          </ac:spMkLst>
        </pc:spChg>
        <pc:spChg chg="add del">
          <ac:chgData name="" userId="d2aaae251c0df0f1" providerId="LiveId" clId="{D73FB3F7-B876-42ED-B382-4F09B48F8F4A}" dt="2024-11-15T07:09:42.556" v="32"/>
          <ac:spMkLst>
            <pc:docMk/>
            <pc:sldMk cId="790134497" sldId="265"/>
            <ac:spMk id="29" creationId="{2496F2A0-5031-4401-992D-F1B1BE121775}"/>
          </ac:spMkLst>
        </pc:spChg>
        <pc:spChg chg="add del">
          <ac:chgData name="" userId="d2aaae251c0df0f1" providerId="LiveId" clId="{D73FB3F7-B876-42ED-B382-4F09B48F8F4A}" dt="2024-11-15T07:09:42.556" v="32"/>
          <ac:spMkLst>
            <pc:docMk/>
            <pc:sldMk cId="790134497" sldId="265"/>
            <ac:spMk id="30" creationId="{5A82D5DA-BE3D-4206-8F36-62D83CD8DD87}"/>
          </ac:spMkLst>
        </pc:spChg>
        <pc:spChg chg="add del">
          <ac:chgData name="" userId="d2aaae251c0df0f1" providerId="LiveId" clId="{D73FB3F7-B876-42ED-B382-4F09B48F8F4A}" dt="2024-11-15T07:09:42.556" v="32"/>
          <ac:spMkLst>
            <pc:docMk/>
            <pc:sldMk cId="790134497" sldId="265"/>
            <ac:spMk id="31" creationId="{ACF5B2F3-5A19-4D3C-9B9C-D629F568FB51}"/>
          </ac:spMkLst>
        </pc:spChg>
        <pc:spChg chg="add del">
          <ac:chgData name="" userId="d2aaae251c0df0f1" providerId="LiveId" clId="{D73FB3F7-B876-42ED-B382-4F09B48F8F4A}" dt="2024-11-15T07:09:42.556" v="32"/>
          <ac:spMkLst>
            <pc:docMk/>
            <pc:sldMk cId="790134497" sldId="265"/>
            <ac:spMk id="32" creationId="{6988FE5F-77C0-476C-A83F-8639867AB26B}"/>
          </ac:spMkLst>
        </pc:spChg>
        <pc:spChg chg="add del">
          <ac:chgData name="" userId="d2aaae251c0df0f1" providerId="LiveId" clId="{D73FB3F7-B876-42ED-B382-4F09B48F8F4A}" dt="2024-11-15T07:09:42.556" v="32"/>
          <ac:spMkLst>
            <pc:docMk/>
            <pc:sldMk cId="790134497" sldId="265"/>
            <ac:spMk id="33" creationId="{7B8AFE87-0AA4-42C8-B0F6-796766001C93}"/>
          </ac:spMkLst>
        </pc:spChg>
        <pc:spChg chg="add del">
          <ac:chgData name="" userId="d2aaae251c0df0f1" providerId="LiveId" clId="{D73FB3F7-B876-42ED-B382-4F09B48F8F4A}" dt="2024-11-15T07:09:42.556" v="32"/>
          <ac:spMkLst>
            <pc:docMk/>
            <pc:sldMk cId="790134497" sldId="265"/>
            <ac:spMk id="34" creationId="{E54B3F8E-56B2-489B-913B-FBFC388D1C0F}"/>
          </ac:spMkLst>
        </pc:spChg>
        <pc:picChg chg="add del">
          <ac:chgData name="" userId="d2aaae251c0df0f1" providerId="LiveId" clId="{D73FB3F7-B876-42ED-B382-4F09B48F8F4A}" dt="2024-11-15T07:09:42.556" v="32"/>
          <ac:picMkLst>
            <pc:docMk/>
            <pc:sldMk cId="790134497" sldId="265"/>
            <ac:picMk id="1031" creationId="{3E52049F-B94D-44E7-980C-B91B1DFAD9D5}"/>
          </ac:picMkLst>
        </pc:picChg>
        <pc:picChg chg="add del">
          <ac:chgData name="" userId="d2aaae251c0df0f1" providerId="LiveId" clId="{D73FB3F7-B876-42ED-B382-4F09B48F8F4A}" dt="2024-11-15T07:09:42.556" v="32"/>
          <ac:picMkLst>
            <pc:docMk/>
            <pc:sldMk cId="790134497" sldId="265"/>
            <ac:picMk id="1042" creationId="{249BA62A-FA8B-4971-8270-72179ACB7209}"/>
          </ac:picMkLst>
        </pc:picChg>
      </pc:sldChg>
      <pc:sldChg chg="modSp add">
        <pc:chgData name="" userId="d2aaae251c0df0f1" providerId="LiveId" clId="{D73FB3F7-B876-42ED-B382-4F09B48F8F4A}" dt="2024-11-15T07:13:31.562" v="69" actId="27636"/>
        <pc:sldMkLst>
          <pc:docMk/>
          <pc:sldMk cId="430119724" sldId="266"/>
        </pc:sldMkLst>
        <pc:spChg chg="mod">
          <ac:chgData name="" userId="d2aaae251c0df0f1" providerId="LiveId" clId="{D73FB3F7-B876-42ED-B382-4F09B48F8F4A}" dt="2024-11-15T07:13:24.061" v="65" actId="27636"/>
          <ac:spMkLst>
            <pc:docMk/>
            <pc:sldMk cId="430119724" sldId="266"/>
            <ac:spMk id="2" creationId="{52986133-0B49-43AB-8197-976807677ED8}"/>
          </ac:spMkLst>
        </pc:spChg>
        <pc:spChg chg="mod">
          <ac:chgData name="" userId="d2aaae251c0df0f1" providerId="LiveId" clId="{D73FB3F7-B876-42ED-B382-4F09B48F8F4A}" dt="2024-11-15T07:13:31.562" v="69" actId="27636"/>
          <ac:spMkLst>
            <pc:docMk/>
            <pc:sldMk cId="430119724" sldId="266"/>
            <ac:spMk id="3" creationId="{44871123-BF2F-4D61-8759-675085B1B337}"/>
          </ac:spMkLst>
        </pc:spChg>
      </pc:sldChg>
      <pc:sldChg chg="addSp delSp modSp add">
        <pc:chgData name="" userId="d2aaae251c0df0f1" providerId="LiveId" clId="{D73FB3F7-B876-42ED-B382-4F09B48F8F4A}" dt="2024-11-15T07:18:54.946" v="106" actId="255"/>
        <pc:sldMkLst>
          <pc:docMk/>
          <pc:sldMk cId="1311290746" sldId="267"/>
        </pc:sldMkLst>
        <pc:spChg chg="mod">
          <ac:chgData name="" userId="d2aaae251c0df0f1" providerId="LiveId" clId="{D73FB3F7-B876-42ED-B382-4F09B48F8F4A}" dt="2024-11-15T07:15:42.154" v="96" actId="20577"/>
          <ac:spMkLst>
            <pc:docMk/>
            <pc:sldMk cId="1311290746" sldId="267"/>
            <ac:spMk id="2" creationId="{3B4E57A5-77C8-436C-8C78-84D16B789808}"/>
          </ac:spMkLst>
        </pc:spChg>
        <pc:spChg chg="del">
          <ac:chgData name="" userId="d2aaae251c0df0f1" providerId="LiveId" clId="{D73FB3F7-B876-42ED-B382-4F09B48F8F4A}" dt="2024-11-15T07:15:27.842" v="72" actId="931"/>
          <ac:spMkLst>
            <pc:docMk/>
            <pc:sldMk cId="1311290746" sldId="267"/>
            <ac:spMk id="3" creationId="{98489069-1F81-4643-8EDF-CE6366EA72F2}"/>
          </ac:spMkLst>
        </pc:spChg>
        <pc:spChg chg="mod">
          <ac:chgData name="" userId="d2aaae251c0df0f1" providerId="LiveId" clId="{D73FB3F7-B876-42ED-B382-4F09B48F8F4A}" dt="2024-11-15T07:18:54.946" v="106" actId="255"/>
          <ac:spMkLst>
            <pc:docMk/>
            <pc:sldMk cId="1311290746" sldId="267"/>
            <ac:spMk id="4" creationId="{40B8A2AA-49AA-4E59-93FC-F6923D817F65}"/>
          </ac:spMkLst>
        </pc:spChg>
        <pc:picChg chg="add mod">
          <ac:chgData name="" userId="d2aaae251c0df0f1" providerId="LiveId" clId="{D73FB3F7-B876-42ED-B382-4F09B48F8F4A}" dt="2024-11-15T07:16:04.829" v="100" actId="1076"/>
          <ac:picMkLst>
            <pc:docMk/>
            <pc:sldMk cId="1311290746" sldId="267"/>
            <ac:picMk id="6" creationId="{34BBFBCC-87F5-4824-A00E-A09FB2D5EC72}"/>
          </ac:picMkLst>
        </pc:picChg>
      </pc:sldChg>
      <pc:sldChg chg="modSp add">
        <pc:chgData name="" userId="d2aaae251c0df0f1" providerId="LiveId" clId="{D73FB3F7-B876-42ED-B382-4F09B48F8F4A}" dt="2024-11-15T07:26:51.233" v="189" actId="27636"/>
        <pc:sldMkLst>
          <pc:docMk/>
          <pc:sldMk cId="2469791128" sldId="268"/>
        </pc:sldMkLst>
        <pc:spChg chg="mod">
          <ac:chgData name="" userId="d2aaae251c0df0f1" providerId="LiveId" clId="{D73FB3F7-B876-42ED-B382-4F09B48F8F4A}" dt="2024-11-15T07:19:28.427" v="112"/>
          <ac:spMkLst>
            <pc:docMk/>
            <pc:sldMk cId="2469791128" sldId="268"/>
            <ac:spMk id="2" creationId="{1EE64FE7-750D-4121-9CC6-EB3E4950C237}"/>
          </ac:spMkLst>
        </pc:spChg>
        <pc:spChg chg="mod">
          <ac:chgData name="" userId="d2aaae251c0df0f1" providerId="LiveId" clId="{D73FB3F7-B876-42ED-B382-4F09B48F8F4A}" dt="2024-11-15T07:26:51.233" v="189" actId="27636"/>
          <ac:spMkLst>
            <pc:docMk/>
            <pc:sldMk cId="2469791128" sldId="268"/>
            <ac:spMk id="3" creationId="{8A124AA1-3ED7-4577-8E9E-A0977673B3D4}"/>
          </ac:spMkLst>
        </pc:spChg>
      </pc:sldChg>
      <pc:sldChg chg="modSp add">
        <pc:chgData name="" userId="d2aaae251c0df0f1" providerId="LiveId" clId="{D73FB3F7-B876-42ED-B382-4F09B48F8F4A}" dt="2024-11-15T07:22:26.880" v="153" actId="27636"/>
        <pc:sldMkLst>
          <pc:docMk/>
          <pc:sldMk cId="3019034343" sldId="269"/>
        </pc:sldMkLst>
        <pc:spChg chg="mod">
          <ac:chgData name="" userId="d2aaae251c0df0f1" providerId="LiveId" clId="{D73FB3F7-B876-42ED-B382-4F09B48F8F4A}" dt="2024-11-15T07:22:24.698" v="151" actId="14100"/>
          <ac:spMkLst>
            <pc:docMk/>
            <pc:sldMk cId="3019034343" sldId="269"/>
            <ac:spMk id="2" creationId="{19F587D1-A0E1-4057-8D27-E1B686EF7192}"/>
          </ac:spMkLst>
        </pc:spChg>
        <pc:spChg chg="mod">
          <ac:chgData name="" userId="d2aaae251c0df0f1" providerId="LiveId" clId="{D73FB3F7-B876-42ED-B382-4F09B48F8F4A}" dt="2024-11-15T07:22:26.880" v="153" actId="27636"/>
          <ac:spMkLst>
            <pc:docMk/>
            <pc:sldMk cId="3019034343" sldId="269"/>
            <ac:spMk id="3" creationId="{26916F25-6A19-4456-819D-ADFDABC2A5D2}"/>
          </ac:spMkLst>
        </pc:spChg>
      </pc:sldChg>
      <pc:sldChg chg="addSp delSp modSp add">
        <pc:chgData name="" userId="d2aaae251c0df0f1" providerId="LiveId" clId="{D73FB3F7-B876-42ED-B382-4F09B48F8F4A}" dt="2024-11-15T07:29:53.089" v="225" actId="1076"/>
        <pc:sldMkLst>
          <pc:docMk/>
          <pc:sldMk cId="1958271919" sldId="270"/>
        </pc:sldMkLst>
        <pc:spChg chg="mod">
          <ac:chgData name="" userId="d2aaae251c0df0f1" providerId="LiveId" clId="{D73FB3F7-B876-42ED-B382-4F09B48F8F4A}" dt="2024-11-15T07:29:01.673" v="213" actId="14100"/>
          <ac:spMkLst>
            <pc:docMk/>
            <pc:sldMk cId="1958271919" sldId="270"/>
            <ac:spMk id="2" creationId="{D733A11E-0689-459A-8F00-D1423A691BB8}"/>
          </ac:spMkLst>
        </pc:spChg>
        <pc:spChg chg="del mod">
          <ac:chgData name="" userId="d2aaae251c0df0f1" providerId="LiveId" clId="{D73FB3F7-B876-42ED-B382-4F09B48F8F4A}" dt="2024-11-15T07:29:34.005" v="218"/>
          <ac:spMkLst>
            <pc:docMk/>
            <pc:sldMk cId="1958271919" sldId="270"/>
            <ac:spMk id="3" creationId="{63BD02C2-D673-4110-AA6A-009E48DECDF0}"/>
          </ac:spMkLst>
        </pc:spChg>
        <pc:spChg chg="add del mod">
          <ac:chgData name="" userId="d2aaae251c0df0f1" providerId="LiveId" clId="{D73FB3F7-B876-42ED-B382-4F09B48F8F4A}" dt="2024-11-15T07:27:49.169" v="193"/>
          <ac:spMkLst>
            <pc:docMk/>
            <pc:sldMk cId="1958271919" sldId="270"/>
            <ac:spMk id="4" creationId="{3696EF14-06D0-476C-836F-685B796C641E}"/>
          </ac:spMkLst>
        </pc:spChg>
        <pc:spChg chg="add mod">
          <ac:chgData name="" userId="d2aaae251c0df0f1" providerId="LiveId" clId="{D73FB3F7-B876-42ED-B382-4F09B48F8F4A}" dt="2024-11-15T07:29:43.748" v="222" actId="27636"/>
          <ac:spMkLst>
            <pc:docMk/>
            <pc:sldMk cId="1958271919" sldId="270"/>
            <ac:spMk id="5" creationId="{CD8767AE-BC0C-4B47-BF62-39B34147112B}"/>
          </ac:spMkLst>
        </pc:spChg>
        <pc:picChg chg="add del mod">
          <ac:chgData name="" userId="d2aaae251c0df0f1" providerId="LiveId" clId="{D73FB3F7-B876-42ED-B382-4F09B48F8F4A}" dt="2024-11-15T07:29:32.117" v="217"/>
          <ac:picMkLst>
            <pc:docMk/>
            <pc:sldMk cId="1958271919" sldId="270"/>
            <ac:picMk id="7" creationId="{11B249DA-F84E-49BF-B8F8-7404E859212E}"/>
          </ac:picMkLst>
        </pc:picChg>
        <pc:picChg chg="add mod">
          <ac:chgData name="" userId="d2aaae251c0df0f1" providerId="LiveId" clId="{D73FB3F7-B876-42ED-B382-4F09B48F8F4A}" dt="2024-11-15T07:29:53.089" v="225" actId="1076"/>
          <ac:picMkLst>
            <pc:docMk/>
            <pc:sldMk cId="1958271919" sldId="270"/>
            <ac:picMk id="8" creationId="{BECBFB9D-B6EB-4FAD-8200-29692F43B0DE}"/>
          </ac:picMkLst>
        </pc:picChg>
      </pc:sldChg>
      <pc:sldChg chg="modSp add">
        <pc:chgData name="" userId="d2aaae251c0df0f1" providerId="LiveId" clId="{D73FB3F7-B876-42ED-B382-4F09B48F8F4A}" dt="2024-11-15T07:25:07.992" v="174" actId="27636"/>
        <pc:sldMkLst>
          <pc:docMk/>
          <pc:sldMk cId="1494777678" sldId="271"/>
        </pc:sldMkLst>
        <pc:spChg chg="mod">
          <ac:chgData name="" userId="d2aaae251c0df0f1" providerId="LiveId" clId="{D73FB3F7-B876-42ED-B382-4F09B48F8F4A}" dt="2024-11-15T07:25:05.940" v="172" actId="27636"/>
          <ac:spMkLst>
            <pc:docMk/>
            <pc:sldMk cId="1494777678" sldId="271"/>
            <ac:spMk id="2" creationId="{A273BFA3-CD05-43B3-9F8C-A49B3C50755B}"/>
          </ac:spMkLst>
        </pc:spChg>
        <pc:spChg chg="mod">
          <ac:chgData name="" userId="d2aaae251c0df0f1" providerId="LiveId" clId="{D73FB3F7-B876-42ED-B382-4F09B48F8F4A}" dt="2024-11-15T07:25:07.992" v="174" actId="27636"/>
          <ac:spMkLst>
            <pc:docMk/>
            <pc:sldMk cId="1494777678" sldId="271"/>
            <ac:spMk id="3" creationId="{BE14C14D-BED8-4154-9623-60076616F50B}"/>
          </ac:spMkLst>
        </pc:spChg>
      </pc:sldChg>
      <pc:sldChg chg="modSp add">
        <pc:chgData name="" userId="d2aaae251c0df0f1" providerId="LiveId" clId="{D73FB3F7-B876-42ED-B382-4F09B48F8F4A}" dt="2024-11-15T07:26:41.866" v="187" actId="27636"/>
        <pc:sldMkLst>
          <pc:docMk/>
          <pc:sldMk cId="1073294988" sldId="272"/>
        </pc:sldMkLst>
        <pc:spChg chg="mod">
          <ac:chgData name="" userId="d2aaae251c0df0f1" providerId="LiveId" clId="{D73FB3F7-B876-42ED-B382-4F09B48F8F4A}" dt="2024-11-15T07:26:14.991" v="180" actId="27636"/>
          <ac:spMkLst>
            <pc:docMk/>
            <pc:sldMk cId="1073294988" sldId="272"/>
            <ac:spMk id="2" creationId="{49B9DD30-111B-4E0A-9372-D1C27EDBE35E}"/>
          </ac:spMkLst>
        </pc:spChg>
        <pc:spChg chg="mod">
          <ac:chgData name="" userId="d2aaae251c0df0f1" providerId="LiveId" clId="{D73FB3F7-B876-42ED-B382-4F09B48F8F4A}" dt="2024-11-15T07:26:41.866" v="187" actId="27636"/>
          <ac:spMkLst>
            <pc:docMk/>
            <pc:sldMk cId="1073294988" sldId="272"/>
            <ac:spMk id="3" creationId="{5AB83125-A7E0-4139-9382-2C35FBBAEE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curity-insider.de/was-ist-ein-evil-twin-a-727155/" TargetMode="External"/><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Adobe_Flas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F671-D5EE-4A20-93F0-24576AE6AB33}"/>
              </a:ext>
            </a:extLst>
          </p:cNvPr>
          <p:cNvSpPr>
            <a:spLocks noGrp="1"/>
          </p:cNvSpPr>
          <p:nvPr>
            <p:ph type="ctrTitle"/>
          </p:nvPr>
        </p:nvSpPr>
        <p:spPr/>
        <p:txBody>
          <a:bodyPr/>
          <a:lstStyle/>
          <a:p>
            <a:r>
              <a:rPr lang="en-US" dirty="0"/>
              <a:t>Cybersecurity</a:t>
            </a:r>
          </a:p>
        </p:txBody>
      </p:sp>
      <p:sp>
        <p:nvSpPr>
          <p:cNvPr id="3" name="Subtitle 2">
            <a:extLst>
              <a:ext uri="{FF2B5EF4-FFF2-40B4-BE49-F238E27FC236}">
                <a16:creationId xmlns:a16="http://schemas.microsoft.com/office/drawing/2014/main" id="{5EC939E7-91C9-4F28-A6F3-ECF5B4C98D66}"/>
              </a:ext>
            </a:extLst>
          </p:cNvPr>
          <p:cNvSpPr>
            <a:spLocks noGrp="1"/>
          </p:cNvSpPr>
          <p:nvPr>
            <p:ph type="subTitle" idx="1"/>
          </p:nvPr>
        </p:nvSpPr>
        <p:spPr/>
        <p:txBody>
          <a:bodyPr>
            <a:normAutofit/>
          </a:bodyPr>
          <a:lstStyle/>
          <a:p>
            <a:r>
              <a:rPr lang="en-US" sz="4000" b="1" dirty="0"/>
              <a:t>And Phishing</a:t>
            </a:r>
          </a:p>
        </p:txBody>
      </p:sp>
    </p:spTree>
    <p:extLst>
      <p:ext uri="{BB962C8B-B14F-4D97-AF65-F5344CB8AC3E}">
        <p14:creationId xmlns:p14="http://schemas.microsoft.com/office/powerpoint/2010/main" val="2973586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57A5-77C8-436C-8C78-84D16B789808}"/>
              </a:ext>
            </a:extLst>
          </p:cNvPr>
          <p:cNvSpPr>
            <a:spLocks noGrp="1"/>
          </p:cNvSpPr>
          <p:nvPr>
            <p:ph type="title"/>
          </p:nvPr>
        </p:nvSpPr>
        <p:spPr/>
        <p:txBody>
          <a:bodyPr/>
          <a:lstStyle/>
          <a:p>
            <a:r>
              <a:rPr lang="en-US" dirty="0"/>
              <a:t>Evil Twin Phishing</a:t>
            </a:r>
          </a:p>
        </p:txBody>
      </p:sp>
      <p:pic>
        <p:nvPicPr>
          <p:cNvPr id="6" name="Content Placeholder 5">
            <a:extLst>
              <a:ext uri="{FF2B5EF4-FFF2-40B4-BE49-F238E27FC236}">
                <a16:creationId xmlns:a16="http://schemas.microsoft.com/office/drawing/2014/main" id="{34BBFBCC-87F5-4824-A00E-A09FB2D5EC7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750218" y="2214422"/>
            <a:ext cx="3150436" cy="3150436"/>
          </a:xfrm>
        </p:spPr>
      </p:pic>
      <p:sp>
        <p:nvSpPr>
          <p:cNvPr id="4" name="Text Placeholder 3">
            <a:extLst>
              <a:ext uri="{FF2B5EF4-FFF2-40B4-BE49-F238E27FC236}">
                <a16:creationId xmlns:a16="http://schemas.microsoft.com/office/drawing/2014/main" id="{40B8A2AA-49AA-4E59-93FC-F6923D817F65}"/>
              </a:ext>
            </a:extLst>
          </p:cNvPr>
          <p:cNvSpPr>
            <a:spLocks noGrp="1"/>
          </p:cNvSpPr>
          <p:nvPr>
            <p:ph type="body" sz="half" idx="2"/>
          </p:nvPr>
        </p:nvSpPr>
        <p:spPr>
          <a:xfrm>
            <a:off x="2589212" y="1598612"/>
            <a:ext cx="4688918" cy="5012253"/>
          </a:xfrm>
        </p:spPr>
        <p:txBody>
          <a:bodyPr>
            <a:noAutofit/>
          </a:bodyPr>
          <a:lstStyle/>
          <a:p>
            <a:r>
              <a:rPr lang="en-US" sz="1500" b="1" dirty="0"/>
              <a:t>Evil Twin Phishing</a:t>
            </a:r>
            <a:r>
              <a:rPr lang="en-US" sz="1500" dirty="0"/>
              <a:t> is a type of </a:t>
            </a:r>
            <a:r>
              <a:rPr lang="en-US" sz="1500" b="1" dirty="0"/>
              <a:t>Wi-Fi-based phishing attack</a:t>
            </a:r>
            <a:r>
              <a:rPr lang="en-US" sz="1500" dirty="0"/>
              <a:t> that targets users by creating a rogue wireless access point (AP) designed to look like a legitimate Wi-Fi network. The attacker sets up a Wi-Fi network with a name (SSID) that closely resembles a trusted network—such as the name of a coffee shop, airport, or hotel—hoping to trick users into connecting to it. Once connected, the attacker can intercept, monitor, and potentially steal sensitive data sent over the network, including passwords, personal information, or even financial details.</a:t>
            </a:r>
          </a:p>
          <a:p>
            <a:r>
              <a:rPr lang="en-US" sz="1500" dirty="0"/>
              <a:t>In a recent incident, </a:t>
            </a:r>
            <a:r>
              <a:rPr lang="en-US" sz="1500" b="1" dirty="0"/>
              <a:t>a group of hackers set up an “evil twin” Wi-Fi network in a popular coffee shop in a major city</a:t>
            </a:r>
            <a:r>
              <a:rPr lang="en-US" sz="1500" dirty="0"/>
              <a:t>. The fake network was named after a nearby café, making it seem legitimate to unsuspecting customers. The hackers targeted individuals using public Wi-Fi to check their emails, browse social media, or make online transactions.</a:t>
            </a:r>
          </a:p>
        </p:txBody>
      </p:sp>
    </p:spTree>
    <p:extLst>
      <p:ext uri="{BB962C8B-B14F-4D97-AF65-F5344CB8AC3E}">
        <p14:creationId xmlns:p14="http://schemas.microsoft.com/office/powerpoint/2010/main" val="131129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4FE7-750D-4121-9CC6-EB3E4950C237}"/>
              </a:ext>
            </a:extLst>
          </p:cNvPr>
          <p:cNvSpPr>
            <a:spLocks noGrp="1"/>
          </p:cNvSpPr>
          <p:nvPr>
            <p:ph type="title"/>
          </p:nvPr>
        </p:nvSpPr>
        <p:spPr/>
        <p:txBody>
          <a:bodyPr/>
          <a:lstStyle/>
          <a:p>
            <a:r>
              <a:rPr lang="en-US" b="1" dirty="0"/>
              <a:t>Watering-hole phishing</a:t>
            </a:r>
            <a:endParaRPr lang="en-US" dirty="0"/>
          </a:p>
        </p:txBody>
      </p:sp>
      <p:sp>
        <p:nvSpPr>
          <p:cNvPr id="3" name="Content Placeholder 2">
            <a:extLst>
              <a:ext uri="{FF2B5EF4-FFF2-40B4-BE49-F238E27FC236}">
                <a16:creationId xmlns:a16="http://schemas.microsoft.com/office/drawing/2014/main" id="{8A124AA1-3ED7-4577-8E9E-A0977673B3D4}"/>
              </a:ext>
            </a:extLst>
          </p:cNvPr>
          <p:cNvSpPr>
            <a:spLocks noGrp="1"/>
          </p:cNvSpPr>
          <p:nvPr>
            <p:ph idx="1"/>
          </p:nvPr>
        </p:nvSpPr>
        <p:spPr>
          <a:xfrm>
            <a:off x="2589212" y="1544595"/>
            <a:ext cx="8915400" cy="4366627"/>
          </a:xfrm>
        </p:spPr>
        <p:txBody>
          <a:bodyPr>
            <a:normAutofit lnSpcReduction="10000"/>
          </a:bodyPr>
          <a:lstStyle/>
          <a:p>
            <a:r>
              <a:rPr lang="en-US" b="1" dirty="0"/>
              <a:t>Watering-hole phishing</a:t>
            </a:r>
            <a:r>
              <a:rPr lang="en-US" dirty="0"/>
              <a:t> is a type of cyber attack where attackers compromise a legitimate website that is frequently visited by their target group (i.e., a "watering hole") in order to infect the visitors with malware or steal sensitive information. The term comes from the analogy of a predator waiting by a watering hole where prey congregates to drink, and similarly, cybercriminals wait for their intended victims to visit a compromised site to launch their attack.</a:t>
            </a:r>
          </a:p>
          <a:p>
            <a:r>
              <a:rPr lang="en-US" dirty="0"/>
              <a:t> 	</a:t>
            </a:r>
            <a:r>
              <a:rPr lang="en-US" b="1" dirty="0"/>
              <a:t> 2019 Holy Water Campaign</a:t>
            </a:r>
          </a:p>
          <a:p>
            <a:r>
              <a:rPr lang="en-US" dirty="0"/>
              <a:t>In 2019, a watering-hole attack, called Holy Water Campaign, targeted Asian religious and charity groups. Victims were prompted to update </a:t>
            </a:r>
            <a:r>
              <a:rPr lang="en-US" dirty="0">
                <a:hlinkClick r:id="rId2" tooltip="Adobe Flash"/>
              </a:rPr>
              <a:t>Adobe Flash</a:t>
            </a:r>
            <a:r>
              <a:rPr lang="en-US" dirty="0"/>
              <a:t> which triggered the attack. It was creative and distinct due to its fast evolution. The motive remains unclear. Experts provided a detailed technical analysis along with a long list of Indicators of Compromise (</a:t>
            </a:r>
            <a:r>
              <a:rPr lang="en-US" dirty="0" err="1"/>
              <a:t>IoCs</a:t>
            </a:r>
            <a:r>
              <a:rPr lang="en-US" dirty="0"/>
              <a:t>) involved in the campaign, but none could be traced back to an Advanced Persistent Threat.</a:t>
            </a:r>
          </a:p>
          <a:p>
            <a:endParaRPr lang="en-US" dirty="0"/>
          </a:p>
        </p:txBody>
      </p:sp>
    </p:spTree>
    <p:extLst>
      <p:ext uri="{BB962C8B-B14F-4D97-AF65-F5344CB8AC3E}">
        <p14:creationId xmlns:p14="http://schemas.microsoft.com/office/powerpoint/2010/main" val="246979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87D1-A0E1-4057-8D27-E1B686EF7192}"/>
              </a:ext>
            </a:extLst>
          </p:cNvPr>
          <p:cNvSpPr>
            <a:spLocks noGrp="1"/>
          </p:cNvSpPr>
          <p:nvPr>
            <p:ph type="title"/>
          </p:nvPr>
        </p:nvSpPr>
        <p:spPr>
          <a:xfrm>
            <a:off x="2592925" y="624110"/>
            <a:ext cx="8911687" cy="1118193"/>
          </a:xfrm>
        </p:spPr>
        <p:txBody>
          <a:bodyPr/>
          <a:lstStyle/>
          <a:p>
            <a:r>
              <a:rPr lang="en-US" b="1" dirty="0"/>
              <a:t>Whaling phishing</a:t>
            </a:r>
            <a:endParaRPr lang="en-US" dirty="0"/>
          </a:p>
        </p:txBody>
      </p:sp>
      <p:sp>
        <p:nvSpPr>
          <p:cNvPr id="3" name="Content Placeholder 2">
            <a:extLst>
              <a:ext uri="{FF2B5EF4-FFF2-40B4-BE49-F238E27FC236}">
                <a16:creationId xmlns:a16="http://schemas.microsoft.com/office/drawing/2014/main" id="{26916F25-6A19-4456-819D-ADFDABC2A5D2}"/>
              </a:ext>
            </a:extLst>
          </p:cNvPr>
          <p:cNvSpPr>
            <a:spLocks noGrp="1"/>
          </p:cNvSpPr>
          <p:nvPr>
            <p:ph idx="1"/>
          </p:nvPr>
        </p:nvSpPr>
        <p:spPr>
          <a:xfrm>
            <a:off x="2589212" y="1445741"/>
            <a:ext cx="8915400" cy="4465481"/>
          </a:xfrm>
        </p:spPr>
        <p:txBody>
          <a:bodyPr>
            <a:normAutofit/>
          </a:bodyPr>
          <a:lstStyle/>
          <a:p>
            <a:endParaRPr lang="en-US" dirty="0"/>
          </a:p>
          <a:p>
            <a:r>
              <a:rPr lang="en-US" b="1" dirty="0"/>
              <a:t>Whaling phishing</a:t>
            </a:r>
            <a:r>
              <a:rPr lang="en-US" dirty="0"/>
              <a:t> is a type of </a:t>
            </a:r>
            <a:r>
              <a:rPr lang="en-US" b="1" dirty="0"/>
              <a:t>spear phishing</a:t>
            </a:r>
            <a:r>
              <a:rPr lang="en-US" dirty="0"/>
              <a:t> attack that specifically targets high-profile individuals within an organization, such as </a:t>
            </a:r>
            <a:r>
              <a:rPr lang="en-US" b="1" dirty="0"/>
              <a:t>executives</a:t>
            </a:r>
            <a:r>
              <a:rPr lang="en-US" dirty="0"/>
              <a:t> (CEO, CFO, CTO), </a:t>
            </a:r>
            <a:r>
              <a:rPr lang="en-US" b="1" dirty="0"/>
              <a:t>directors</a:t>
            </a:r>
            <a:r>
              <a:rPr lang="en-US" dirty="0"/>
              <a:t>, or other senior leaders. The term "whaling" refers to the idea of going after the "big fish" in a sea of potential targets—those who have access to significant resources, sensitive information, or the authority to make important decisions. These attacks are highly targeted, carefully crafted, and often rely on social engineering to deceive the victim into taking harmful actions, such as transferring money, revealing confidential data, or authorizing critical business transactions.</a:t>
            </a:r>
          </a:p>
          <a:p>
            <a:r>
              <a:rPr lang="en-US" b="1" dirty="0"/>
              <a:t>Snapchat CEO Attack (2016)</a:t>
            </a:r>
            <a:r>
              <a:rPr lang="en-US" dirty="0"/>
              <a:t>: A high-ranking employee at Snapchat received an email from an attacker pretending to be the CEO. The employee was tricked into providing payroll information, which was then used to steal sensitive data. The FBI investigated the incident.</a:t>
            </a:r>
          </a:p>
          <a:p>
            <a:endParaRPr lang="en-US" dirty="0"/>
          </a:p>
          <a:p>
            <a:endParaRPr lang="en-US" dirty="0"/>
          </a:p>
        </p:txBody>
      </p:sp>
    </p:spTree>
    <p:extLst>
      <p:ext uri="{BB962C8B-B14F-4D97-AF65-F5344CB8AC3E}">
        <p14:creationId xmlns:p14="http://schemas.microsoft.com/office/powerpoint/2010/main" val="3019034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A11E-0689-459A-8F00-D1423A691BB8}"/>
              </a:ext>
            </a:extLst>
          </p:cNvPr>
          <p:cNvSpPr>
            <a:spLocks noGrp="1"/>
          </p:cNvSpPr>
          <p:nvPr>
            <p:ph type="title"/>
          </p:nvPr>
        </p:nvSpPr>
        <p:spPr>
          <a:xfrm>
            <a:off x="2589212" y="446088"/>
            <a:ext cx="3506788" cy="863728"/>
          </a:xfrm>
        </p:spPr>
        <p:txBody>
          <a:bodyPr/>
          <a:lstStyle/>
          <a:p>
            <a:r>
              <a:rPr lang="en-US" b="1" dirty="0"/>
              <a:t>Clone phishing</a:t>
            </a:r>
            <a:endParaRPr lang="en-US" dirty="0"/>
          </a:p>
        </p:txBody>
      </p:sp>
      <p:sp>
        <p:nvSpPr>
          <p:cNvPr id="5" name="Text Placeholder 4">
            <a:extLst>
              <a:ext uri="{FF2B5EF4-FFF2-40B4-BE49-F238E27FC236}">
                <a16:creationId xmlns:a16="http://schemas.microsoft.com/office/drawing/2014/main" id="{CD8767AE-BC0C-4B47-BF62-39B34147112B}"/>
              </a:ext>
            </a:extLst>
          </p:cNvPr>
          <p:cNvSpPr>
            <a:spLocks noGrp="1"/>
          </p:cNvSpPr>
          <p:nvPr>
            <p:ph type="body" sz="half" idx="2"/>
          </p:nvPr>
        </p:nvSpPr>
        <p:spPr>
          <a:xfrm>
            <a:off x="2589211" y="1445740"/>
            <a:ext cx="4812485" cy="5202195"/>
          </a:xfrm>
        </p:spPr>
        <p:txBody>
          <a:bodyPr>
            <a:normAutofit/>
          </a:bodyPr>
          <a:lstStyle/>
          <a:p>
            <a:r>
              <a:rPr lang="en-US" b="1" dirty="0"/>
              <a:t>Clone phishing</a:t>
            </a:r>
            <a:r>
              <a:rPr lang="en-US" dirty="0"/>
              <a:t> is a type of </a:t>
            </a:r>
            <a:r>
              <a:rPr lang="en-US" b="1" dirty="0"/>
              <a:t>phishing attack</a:t>
            </a:r>
            <a:r>
              <a:rPr lang="en-US" dirty="0"/>
              <a:t> where a legitimate, previously delivered email (or message) is </a:t>
            </a:r>
            <a:r>
              <a:rPr lang="en-US" b="1" dirty="0"/>
              <a:t>replicated (cloned)</a:t>
            </a:r>
            <a:r>
              <a:rPr lang="en-US" dirty="0"/>
              <a:t> and sent again with malicious modifications, typically to trick the recipient into taking action that compromises their security. The cloned email looks identical to the original email, but it contains a malicious link, attachment, or other harmful content that the attacker wants the victim to click on or interact with.</a:t>
            </a:r>
          </a:p>
          <a:p>
            <a:r>
              <a:rPr lang="en-US" dirty="0"/>
              <a:t>The idea behind </a:t>
            </a:r>
            <a:r>
              <a:rPr lang="en-US" b="1" dirty="0"/>
              <a:t>clone phishing</a:t>
            </a:r>
            <a:r>
              <a:rPr lang="en-US" dirty="0"/>
              <a:t> is to exploit the victim's trust in an email that they have already received and deemed safe. Since the new email looks familiar and appears to be from a trusted sender, the victim is more likely to fall for the attack.</a:t>
            </a:r>
          </a:p>
          <a:p>
            <a:r>
              <a:rPr lang="en-US" b="1" dirty="0"/>
              <a:t>Zoom Meeting Phishing</a:t>
            </a:r>
            <a:r>
              <a:rPr lang="en-US" dirty="0"/>
              <a:t>: A notable example of clone phishing involves a whaling attack on a founder of an Australian hedge fund. The attacker sent a fake Zoom meeting invitation, which appeared to be from a legitimate source. When the founder followed the link, malware was installed on their system, resulting in a loss of $800,000</a:t>
            </a:r>
          </a:p>
          <a:p>
            <a:endParaRPr lang="en-US" dirty="0"/>
          </a:p>
        </p:txBody>
      </p:sp>
      <p:pic>
        <p:nvPicPr>
          <p:cNvPr id="8" name="Content Placeholder 7">
            <a:extLst>
              <a:ext uri="{FF2B5EF4-FFF2-40B4-BE49-F238E27FC236}">
                <a16:creationId xmlns:a16="http://schemas.microsoft.com/office/drawing/2014/main" id="{BECBFB9D-B6EB-4FAD-8200-29692F43B0DE}"/>
              </a:ext>
            </a:extLst>
          </p:cNvPr>
          <p:cNvPicPr>
            <a:picLocks noGrp="1" noChangeAspect="1"/>
          </p:cNvPicPr>
          <p:nvPr>
            <p:ph idx="1"/>
          </p:nvPr>
        </p:nvPicPr>
        <p:blipFill>
          <a:blip r:embed="rId2"/>
          <a:stretch>
            <a:fillRect/>
          </a:stretch>
        </p:blipFill>
        <p:spPr>
          <a:xfrm>
            <a:off x="7657541" y="2180968"/>
            <a:ext cx="4435976" cy="2496064"/>
          </a:xfrm>
          <a:prstGeom prst="rect">
            <a:avLst/>
          </a:prstGeom>
        </p:spPr>
      </p:pic>
    </p:spTree>
    <p:extLst>
      <p:ext uri="{BB962C8B-B14F-4D97-AF65-F5344CB8AC3E}">
        <p14:creationId xmlns:p14="http://schemas.microsoft.com/office/powerpoint/2010/main" val="195827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BFA3-CD05-43B3-9F8C-A49B3C50755B}"/>
              </a:ext>
            </a:extLst>
          </p:cNvPr>
          <p:cNvSpPr>
            <a:spLocks noGrp="1"/>
          </p:cNvSpPr>
          <p:nvPr>
            <p:ph type="title"/>
          </p:nvPr>
        </p:nvSpPr>
        <p:spPr>
          <a:xfrm>
            <a:off x="2592925" y="624110"/>
            <a:ext cx="8911687" cy="611566"/>
          </a:xfrm>
        </p:spPr>
        <p:txBody>
          <a:bodyPr>
            <a:normAutofit fontScale="90000"/>
          </a:bodyPr>
          <a:lstStyle/>
          <a:p>
            <a:r>
              <a:rPr lang="en-US" b="1" dirty="0"/>
              <a:t>Deceptive phishing</a:t>
            </a:r>
            <a:endParaRPr lang="en-US" dirty="0"/>
          </a:p>
        </p:txBody>
      </p:sp>
      <p:sp>
        <p:nvSpPr>
          <p:cNvPr id="3" name="Content Placeholder 2">
            <a:extLst>
              <a:ext uri="{FF2B5EF4-FFF2-40B4-BE49-F238E27FC236}">
                <a16:creationId xmlns:a16="http://schemas.microsoft.com/office/drawing/2014/main" id="{BE14C14D-BED8-4154-9623-60076616F50B}"/>
              </a:ext>
            </a:extLst>
          </p:cNvPr>
          <p:cNvSpPr>
            <a:spLocks noGrp="1"/>
          </p:cNvSpPr>
          <p:nvPr>
            <p:ph idx="1"/>
          </p:nvPr>
        </p:nvSpPr>
        <p:spPr>
          <a:xfrm>
            <a:off x="2589212" y="1235676"/>
            <a:ext cx="8915400" cy="4675546"/>
          </a:xfrm>
        </p:spPr>
        <p:txBody>
          <a:bodyPr>
            <a:normAutofit fontScale="92500" lnSpcReduction="10000"/>
          </a:bodyPr>
          <a:lstStyle/>
          <a:p>
            <a:r>
              <a:rPr lang="en-US" b="1" dirty="0"/>
              <a:t>Deceptive phishing</a:t>
            </a:r>
            <a:r>
              <a:rPr lang="en-US" dirty="0"/>
              <a:t> is a broad category of phishing attacks in which cybercriminals </a:t>
            </a:r>
            <a:r>
              <a:rPr lang="en-US" b="1" dirty="0"/>
              <a:t>impersonate a legitimate organization</a:t>
            </a:r>
            <a:r>
              <a:rPr lang="en-US" dirty="0"/>
              <a:t> or entity to deceive victims into divulging </a:t>
            </a:r>
            <a:r>
              <a:rPr lang="en-US" b="1" dirty="0"/>
              <a:t>sensitive personal information</a:t>
            </a:r>
            <a:r>
              <a:rPr lang="en-US" dirty="0"/>
              <a:t> such as login credentials, financial details, or other confidential data. The attackers typically use </a:t>
            </a:r>
            <a:r>
              <a:rPr lang="en-US" b="1" dirty="0"/>
              <a:t>email</a:t>
            </a:r>
            <a:r>
              <a:rPr lang="en-US" dirty="0"/>
              <a:t>, </a:t>
            </a:r>
            <a:r>
              <a:rPr lang="en-US" b="1" dirty="0"/>
              <a:t>SMS</a:t>
            </a:r>
            <a:r>
              <a:rPr lang="en-US" dirty="0"/>
              <a:t>, or other forms of communication to send fraudulent messages that appear to be from a trusted source, such as a bank, e-commerce platform, social media network, or a government agency.</a:t>
            </a:r>
          </a:p>
          <a:p>
            <a:r>
              <a:rPr lang="en-US" dirty="0"/>
              <a:t>The goal of </a:t>
            </a:r>
            <a:r>
              <a:rPr lang="en-US" b="1" dirty="0"/>
              <a:t>deceptive phishing</a:t>
            </a:r>
            <a:r>
              <a:rPr lang="en-US" dirty="0"/>
              <a:t> is to trick the victim into performing an action, like clicking on a malicious link, downloading an infected attachment, or providing sensitive information directly to the attacker. Unlike more </a:t>
            </a:r>
            <a:r>
              <a:rPr lang="en-US" b="1" dirty="0"/>
              <a:t>targeted attacks</a:t>
            </a:r>
            <a:r>
              <a:rPr lang="en-US" dirty="0"/>
              <a:t> (like </a:t>
            </a:r>
            <a:r>
              <a:rPr lang="en-US" b="1" dirty="0"/>
              <a:t>spear phishing</a:t>
            </a:r>
            <a:r>
              <a:rPr lang="en-US" dirty="0"/>
              <a:t> or </a:t>
            </a:r>
            <a:r>
              <a:rPr lang="en-US" b="1" dirty="0"/>
              <a:t>whaling</a:t>
            </a:r>
            <a:r>
              <a:rPr lang="en-US" dirty="0"/>
              <a:t>), deceptive phishing is often sent to a wide audience in the hope that a few victims will fall for the scam.</a:t>
            </a:r>
          </a:p>
          <a:p>
            <a:r>
              <a:rPr lang="en-US" dirty="0"/>
              <a:t>In April 2011, Sony PlayStation Network (PSN) suffered one of the largest data breaches in history, compromising the personal data of approximately 77 million accounts, including credit card information. An investigation revealed that the breach was the result of a series of phishing attacks that exploited system vulnerabilities through deceptive emails.</a:t>
            </a:r>
          </a:p>
          <a:p>
            <a:endParaRPr lang="en-US" dirty="0"/>
          </a:p>
        </p:txBody>
      </p:sp>
    </p:spTree>
    <p:extLst>
      <p:ext uri="{BB962C8B-B14F-4D97-AF65-F5344CB8AC3E}">
        <p14:creationId xmlns:p14="http://schemas.microsoft.com/office/powerpoint/2010/main" val="149477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DD30-111B-4E0A-9372-D1C27EDBE35E}"/>
              </a:ext>
            </a:extLst>
          </p:cNvPr>
          <p:cNvSpPr>
            <a:spLocks noGrp="1"/>
          </p:cNvSpPr>
          <p:nvPr>
            <p:ph type="title"/>
          </p:nvPr>
        </p:nvSpPr>
        <p:spPr>
          <a:xfrm>
            <a:off x="2592925" y="624110"/>
            <a:ext cx="8911687" cy="636279"/>
          </a:xfrm>
        </p:spPr>
        <p:txBody>
          <a:bodyPr>
            <a:normAutofit fontScale="90000"/>
          </a:bodyPr>
          <a:lstStyle/>
          <a:p>
            <a:r>
              <a:rPr lang="en-US" b="1" dirty="0"/>
              <a:t>Search-engine phishing</a:t>
            </a:r>
            <a:endParaRPr lang="en-US" dirty="0"/>
          </a:p>
        </p:txBody>
      </p:sp>
      <p:sp>
        <p:nvSpPr>
          <p:cNvPr id="3" name="Content Placeholder 2">
            <a:extLst>
              <a:ext uri="{FF2B5EF4-FFF2-40B4-BE49-F238E27FC236}">
                <a16:creationId xmlns:a16="http://schemas.microsoft.com/office/drawing/2014/main" id="{5AB83125-A7E0-4139-9382-2C35FBBAEEA3}"/>
              </a:ext>
            </a:extLst>
          </p:cNvPr>
          <p:cNvSpPr>
            <a:spLocks noGrp="1"/>
          </p:cNvSpPr>
          <p:nvPr>
            <p:ph idx="1"/>
          </p:nvPr>
        </p:nvSpPr>
        <p:spPr>
          <a:xfrm>
            <a:off x="2589212" y="1396314"/>
            <a:ext cx="8915400" cy="5226908"/>
          </a:xfrm>
        </p:spPr>
        <p:txBody>
          <a:bodyPr>
            <a:normAutofit fontScale="92500" lnSpcReduction="10000"/>
          </a:bodyPr>
          <a:lstStyle/>
          <a:p>
            <a:r>
              <a:rPr lang="en-US" b="1" dirty="0"/>
              <a:t>Search-engine phishing</a:t>
            </a:r>
            <a:r>
              <a:rPr lang="en-US" dirty="0"/>
              <a:t> is a type of phishing attack where cybercriminals exploit search engines, such as </a:t>
            </a:r>
            <a:r>
              <a:rPr lang="en-US" b="1" dirty="0"/>
              <a:t>Google</a:t>
            </a:r>
            <a:r>
              <a:rPr lang="en-US" dirty="0"/>
              <a:t>, </a:t>
            </a:r>
            <a:r>
              <a:rPr lang="en-US" b="1" dirty="0"/>
              <a:t>Bing</a:t>
            </a:r>
            <a:r>
              <a:rPr lang="en-US" dirty="0"/>
              <a:t>, or </a:t>
            </a:r>
            <a:r>
              <a:rPr lang="en-US" b="1" dirty="0"/>
              <a:t>Yahoo</a:t>
            </a:r>
            <a:r>
              <a:rPr lang="en-US" dirty="0"/>
              <a:t>, to drive traffic to </a:t>
            </a:r>
            <a:r>
              <a:rPr lang="en-US" b="1" dirty="0"/>
              <a:t>malicious websites</a:t>
            </a:r>
            <a:r>
              <a:rPr lang="en-US" dirty="0"/>
              <a:t> that appear to be legitimate. These websites are often designed to mimic the appearance of popular, trusted sites (like banks, social media platforms, or online stores) in order to deceive users into entering sensitive information such as </a:t>
            </a:r>
            <a:r>
              <a:rPr lang="en-US" b="1" dirty="0"/>
              <a:t>login credentials</a:t>
            </a:r>
            <a:r>
              <a:rPr lang="en-US" dirty="0"/>
              <a:t>, </a:t>
            </a:r>
            <a:r>
              <a:rPr lang="en-US" b="1" dirty="0"/>
              <a:t>credit card details</a:t>
            </a:r>
            <a:r>
              <a:rPr lang="en-US" dirty="0"/>
              <a:t>, or other personal data.</a:t>
            </a:r>
          </a:p>
          <a:p>
            <a:r>
              <a:rPr lang="en-US" dirty="0"/>
              <a:t>The attackers use </a:t>
            </a:r>
            <a:r>
              <a:rPr lang="en-US" b="1" dirty="0"/>
              <a:t>search engine optimization (SEO)</a:t>
            </a:r>
            <a:r>
              <a:rPr lang="en-US" dirty="0"/>
              <a:t> techniques to make their fake websites rank higher in search engine results, so when users search for something like "Facebook login," "bank account login," or "buy electronics," they are more likely to click on the fraudulent website that looks identical to the real one. Once the victim enters their details, the attacker can steal their information or install malware.</a:t>
            </a:r>
          </a:p>
          <a:p>
            <a:r>
              <a:rPr lang="en-US" b="1" dirty="0"/>
              <a:t>Real-Life Example:</a:t>
            </a:r>
            <a:r>
              <a:rPr lang="en-US" dirty="0"/>
              <a:t> </a:t>
            </a:r>
            <a:r>
              <a:rPr lang="en-US" b="1" dirty="0"/>
              <a:t>In 2020, Google reported finding 25 billion spam pages every day, including fake websites pretending to be from reputable companies like Booking.com</a:t>
            </a:r>
            <a:r>
              <a:rPr lang="en-US" dirty="0"/>
              <a:t>. An ad would pop up in users’ search results, claiming to offer exclusive deals or discounts from Booking.com. The fake website would ask users to enter their login credentials or sensitive information, which would then be sent to the hackers.</a:t>
            </a:r>
          </a:p>
          <a:p>
            <a:endParaRPr lang="en-US" dirty="0"/>
          </a:p>
        </p:txBody>
      </p:sp>
    </p:spTree>
    <p:extLst>
      <p:ext uri="{BB962C8B-B14F-4D97-AF65-F5344CB8AC3E}">
        <p14:creationId xmlns:p14="http://schemas.microsoft.com/office/powerpoint/2010/main" val="107329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E1EE-671D-4356-BF3D-3AB31C7D6F6F}"/>
              </a:ext>
            </a:extLst>
          </p:cNvPr>
          <p:cNvSpPr>
            <a:spLocks noGrp="1"/>
          </p:cNvSpPr>
          <p:nvPr>
            <p:ph type="title"/>
          </p:nvPr>
        </p:nvSpPr>
        <p:spPr/>
        <p:txBody>
          <a:bodyPr/>
          <a:lstStyle/>
          <a:p>
            <a:r>
              <a:rPr lang="en-US" dirty="0"/>
              <a:t>What is Phishing?</a:t>
            </a:r>
          </a:p>
        </p:txBody>
      </p:sp>
      <p:pic>
        <p:nvPicPr>
          <p:cNvPr id="6" name="Content Placeholder 5">
            <a:extLst>
              <a:ext uri="{FF2B5EF4-FFF2-40B4-BE49-F238E27FC236}">
                <a16:creationId xmlns:a16="http://schemas.microsoft.com/office/drawing/2014/main" id="{97D712D1-7D35-4078-B225-30F59EC3BCB6}"/>
              </a:ext>
            </a:extLst>
          </p:cNvPr>
          <p:cNvPicPr>
            <a:picLocks noGrp="1" noChangeAspect="1"/>
          </p:cNvPicPr>
          <p:nvPr>
            <p:ph idx="1"/>
          </p:nvPr>
        </p:nvPicPr>
        <p:blipFill>
          <a:blip r:embed="rId2"/>
          <a:stretch>
            <a:fillRect/>
          </a:stretch>
        </p:blipFill>
        <p:spPr>
          <a:xfrm>
            <a:off x="7356990" y="2175632"/>
            <a:ext cx="4139598" cy="2754714"/>
          </a:xfrm>
        </p:spPr>
      </p:pic>
      <p:sp>
        <p:nvSpPr>
          <p:cNvPr id="4" name="Text Placeholder 3">
            <a:extLst>
              <a:ext uri="{FF2B5EF4-FFF2-40B4-BE49-F238E27FC236}">
                <a16:creationId xmlns:a16="http://schemas.microsoft.com/office/drawing/2014/main" id="{D8322950-F3E2-4091-937E-0881B6E6458C}"/>
              </a:ext>
            </a:extLst>
          </p:cNvPr>
          <p:cNvSpPr>
            <a:spLocks noGrp="1"/>
          </p:cNvSpPr>
          <p:nvPr>
            <p:ph type="body" sz="half" idx="2"/>
          </p:nvPr>
        </p:nvSpPr>
        <p:spPr>
          <a:xfrm>
            <a:off x="2589212" y="1598612"/>
            <a:ext cx="4139598" cy="4813299"/>
          </a:xfrm>
        </p:spPr>
        <p:txBody>
          <a:bodyPr/>
          <a:lstStyle/>
          <a:p>
            <a:r>
              <a:rPr lang="en-US" dirty="0"/>
              <a:t>Phishing is a type of cyber attack in which attackers impersonate legitimate organizations or trusted entities to deceive individuals into revealing sensitive information, such as passwords, credit card numbers, social security numbers, or other personal data. This is typically done through fraudulent emails, messages, or websites that look similar to legitimate ones.</a:t>
            </a:r>
          </a:p>
          <a:p>
            <a:r>
              <a:rPr lang="en-US" dirty="0"/>
              <a:t>Phishing attacks often work by creating a sense of urgency or fear, prompting the victim to take immediate action, such as clicking on a link, downloading an attachment, or providing personal details. </a:t>
            </a:r>
          </a:p>
          <a:p>
            <a:endParaRPr lang="en-US" dirty="0"/>
          </a:p>
        </p:txBody>
      </p:sp>
    </p:spTree>
    <p:extLst>
      <p:ext uri="{BB962C8B-B14F-4D97-AF65-F5344CB8AC3E}">
        <p14:creationId xmlns:p14="http://schemas.microsoft.com/office/powerpoint/2010/main" val="391267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C709-BFD6-4A95-BD64-D7DAF8CAA1D3}"/>
              </a:ext>
            </a:extLst>
          </p:cNvPr>
          <p:cNvSpPr>
            <a:spLocks noGrp="1"/>
          </p:cNvSpPr>
          <p:nvPr>
            <p:ph type="title"/>
          </p:nvPr>
        </p:nvSpPr>
        <p:spPr/>
        <p:txBody>
          <a:bodyPr/>
          <a:lstStyle/>
          <a:p>
            <a:r>
              <a:rPr lang="en-US" dirty="0"/>
              <a:t>Email-Phishing</a:t>
            </a:r>
          </a:p>
        </p:txBody>
      </p:sp>
      <p:sp>
        <p:nvSpPr>
          <p:cNvPr id="3" name="Content Placeholder 2">
            <a:extLst>
              <a:ext uri="{FF2B5EF4-FFF2-40B4-BE49-F238E27FC236}">
                <a16:creationId xmlns:a16="http://schemas.microsoft.com/office/drawing/2014/main" id="{CB298039-F867-4739-B5A7-33DBCB0C1F66}"/>
              </a:ext>
            </a:extLst>
          </p:cNvPr>
          <p:cNvSpPr>
            <a:spLocks noGrp="1"/>
          </p:cNvSpPr>
          <p:nvPr>
            <p:ph idx="1"/>
          </p:nvPr>
        </p:nvSpPr>
        <p:spPr/>
        <p:txBody>
          <a:bodyPr>
            <a:normAutofit fontScale="92500" lnSpcReduction="10000"/>
          </a:bodyPr>
          <a:lstStyle/>
          <a:p>
            <a:r>
              <a:rPr lang="en-US" b="1" dirty="0"/>
              <a:t>Email phishing</a:t>
            </a:r>
            <a:r>
              <a:rPr lang="en-US" dirty="0"/>
              <a:t> is a specific type of phishing attack where cybercriminals use email to deceive individuals into revealing sensitive information, such as login credentials, financial details, or other personal data. In an email phishing attack, the attacker impersonates a legitimate organization, service, or even a colleague in an effort to trick the recipient into taking a harmful action.</a:t>
            </a:r>
          </a:p>
          <a:p>
            <a:r>
              <a:rPr lang="en-US" dirty="0"/>
              <a:t>Real-life example is</a:t>
            </a:r>
            <a:r>
              <a:rPr lang="en-US" b="1" dirty="0"/>
              <a:t> Elara Caring Phishing Attack.</a:t>
            </a:r>
          </a:p>
          <a:p>
            <a:r>
              <a:rPr lang="en-US" dirty="0"/>
              <a:t>In 2020, U.S. healthcare provider Elara Caring was subjected to a phishing attack that targeted two employees.</a:t>
            </a:r>
          </a:p>
          <a:p>
            <a:r>
              <a:rPr lang="en-US" dirty="0"/>
              <a:t>With only these two compromised targets, attackers gained access to employee email accounts and compromised the personal information of more than 100,000 elderly patients, including names, dates of birth, financial information, banking information, social security numbers, driver's license numbers and insurance information. The attackers maintained unauthorized access for a week before Elara Caring identified and contained the breach.</a:t>
            </a:r>
          </a:p>
          <a:p>
            <a:pPr algn="r"/>
            <a:endParaRPr lang="en-US" dirty="0"/>
          </a:p>
          <a:p>
            <a:pPr marL="0" indent="0" algn="r">
              <a:buNone/>
            </a:pPr>
            <a:endParaRPr lang="en-US" dirty="0"/>
          </a:p>
          <a:p>
            <a:endParaRPr lang="en-US" dirty="0"/>
          </a:p>
        </p:txBody>
      </p:sp>
    </p:spTree>
    <p:extLst>
      <p:ext uri="{BB962C8B-B14F-4D97-AF65-F5344CB8AC3E}">
        <p14:creationId xmlns:p14="http://schemas.microsoft.com/office/powerpoint/2010/main" val="340605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B55-625B-4D48-8BB2-A64BFC994930}"/>
              </a:ext>
            </a:extLst>
          </p:cNvPr>
          <p:cNvSpPr>
            <a:spLocks noGrp="1"/>
          </p:cNvSpPr>
          <p:nvPr>
            <p:ph type="title"/>
          </p:nvPr>
        </p:nvSpPr>
        <p:spPr/>
        <p:txBody>
          <a:bodyPr/>
          <a:lstStyle/>
          <a:p>
            <a:r>
              <a:rPr lang="en-US" dirty="0"/>
              <a:t>Spear Phishing</a:t>
            </a:r>
          </a:p>
        </p:txBody>
      </p:sp>
      <p:sp>
        <p:nvSpPr>
          <p:cNvPr id="3" name="Content Placeholder 2">
            <a:extLst>
              <a:ext uri="{FF2B5EF4-FFF2-40B4-BE49-F238E27FC236}">
                <a16:creationId xmlns:a16="http://schemas.microsoft.com/office/drawing/2014/main" id="{51CB2549-C5BA-48D7-B955-0941D441EB45}"/>
              </a:ext>
            </a:extLst>
          </p:cNvPr>
          <p:cNvSpPr>
            <a:spLocks noGrp="1"/>
          </p:cNvSpPr>
          <p:nvPr>
            <p:ph idx="1"/>
          </p:nvPr>
        </p:nvSpPr>
        <p:spPr/>
        <p:txBody>
          <a:bodyPr>
            <a:normAutofit fontScale="85000" lnSpcReduction="10000"/>
          </a:bodyPr>
          <a:lstStyle/>
          <a:p>
            <a:r>
              <a:rPr lang="en-US" b="1" dirty="0"/>
              <a:t>Spear phishing</a:t>
            </a:r>
            <a:r>
              <a:rPr lang="en-US" dirty="0"/>
              <a:t> is a more targeted and sophisticated form of phishing attack where cybercriminals tailor their deceptive messages to a specific individual or organization, often using personal information to make the attack more convincing. Unlike regular phishing, which is sent out to a broad group of people, spear phishing is highly focused and often involves significant research on the victim.</a:t>
            </a:r>
          </a:p>
          <a:p>
            <a:r>
              <a:rPr lang="en-US" b="1" dirty="0"/>
              <a:t>  Real life example is the Google and Facebook Phishing Attack</a:t>
            </a:r>
          </a:p>
          <a:p>
            <a:r>
              <a:rPr lang="en-US" dirty="0"/>
              <a:t>Between 2013 and 2015, a phishing campaign caused Facebook and Google losses of $100 million. The attackers took advantage of the fact that both companies had a Taiwanese supplier called Quanta. The attackers sent a series of fake invoices, pretending to be from Quanta, and the invoices were paid by Facebook and Google.</a:t>
            </a:r>
          </a:p>
          <a:p>
            <a:r>
              <a:rPr lang="en-US" dirty="0"/>
              <a:t>Eventually, the fraud was discovered, and Facebook and Google took legal action. The attackers were arrested in Lithuania and extradited to the U.S.. Facebook and Google were able to recover $49.7 million of the $100 million stolen.</a:t>
            </a:r>
          </a:p>
          <a:p>
            <a:endParaRPr lang="en-US" dirty="0"/>
          </a:p>
          <a:p>
            <a:endParaRPr lang="en-US" dirty="0"/>
          </a:p>
        </p:txBody>
      </p:sp>
    </p:spTree>
    <p:extLst>
      <p:ext uri="{BB962C8B-B14F-4D97-AF65-F5344CB8AC3E}">
        <p14:creationId xmlns:p14="http://schemas.microsoft.com/office/powerpoint/2010/main" val="133514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4D73-D348-4D3F-8876-86E301E9737D}"/>
              </a:ext>
            </a:extLst>
          </p:cNvPr>
          <p:cNvSpPr>
            <a:spLocks noGrp="1"/>
          </p:cNvSpPr>
          <p:nvPr>
            <p:ph type="title"/>
          </p:nvPr>
        </p:nvSpPr>
        <p:spPr/>
        <p:txBody>
          <a:bodyPr/>
          <a:lstStyle/>
          <a:p>
            <a:r>
              <a:rPr lang="en-US" dirty="0"/>
              <a:t>SMS-Phishing</a:t>
            </a:r>
          </a:p>
        </p:txBody>
      </p:sp>
      <p:pic>
        <p:nvPicPr>
          <p:cNvPr id="6" name="Content Placeholder 5">
            <a:extLst>
              <a:ext uri="{FF2B5EF4-FFF2-40B4-BE49-F238E27FC236}">
                <a16:creationId xmlns:a16="http://schemas.microsoft.com/office/drawing/2014/main" id="{2DE507BF-00FA-494D-B094-6E710531BAEF}"/>
              </a:ext>
            </a:extLst>
          </p:cNvPr>
          <p:cNvPicPr>
            <a:picLocks noGrp="1" noChangeAspect="1"/>
          </p:cNvPicPr>
          <p:nvPr>
            <p:ph idx="1"/>
          </p:nvPr>
        </p:nvPicPr>
        <p:blipFill>
          <a:blip r:embed="rId2"/>
          <a:stretch>
            <a:fillRect/>
          </a:stretch>
        </p:blipFill>
        <p:spPr>
          <a:xfrm>
            <a:off x="7723750" y="2113006"/>
            <a:ext cx="4199432" cy="2257538"/>
          </a:xfrm>
        </p:spPr>
      </p:pic>
      <p:sp>
        <p:nvSpPr>
          <p:cNvPr id="4" name="Text Placeholder 3">
            <a:extLst>
              <a:ext uri="{FF2B5EF4-FFF2-40B4-BE49-F238E27FC236}">
                <a16:creationId xmlns:a16="http://schemas.microsoft.com/office/drawing/2014/main" id="{D40E068E-F3AD-405C-9DA7-B4E602631E8E}"/>
              </a:ext>
            </a:extLst>
          </p:cNvPr>
          <p:cNvSpPr>
            <a:spLocks noGrp="1"/>
          </p:cNvSpPr>
          <p:nvPr>
            <p:ph type="body" sz="half" idx="2"/>
          </p:nvPr>
        </p:nvSpPr>
        <p:spPr>
          <a:xfrm>
            <a:off x="2589211" y="1422400"/>
            <a:ext cx="4454139" cy="4657124"/>
          </a:xfrm>
        </p:spPr>
        <p:txBody>
          <a:bodyPr>
            <a:normAutofit/>
          </a:bodyPr>
          <a:lstStyle/>
          <a:p>
            <a:r>
              <a:rPr lang="en-US" b="1" dirty="0"/>
              <a:t>SMS phishing</a:t>
            </a:r>
            <a:r>
              <a:rPr lang="en-US" dirty="0"/>
              <a:t>, also known as </a:t>
            </a:r>
            <a:r>
              <a:rPr lang="en-US" b="1" dirty="0" err="1"/>
              <a:t>smishing</a:t>
            </a:r>
            <a:r>
              <a:rPr lang="en-US" dirty="0"/>
              <a:t>, is a type of phishing attack that uses text messages (SMS) to trick individuals into revealing personal or sensitive information. The attacker typically impersonates a trusted entity—such as a bank, government agency, or a well-known company—and uses SMS to lure the victim into taking harmful actions, such as clicking on malicious links, downloading malware, or sharing sensitive information like passwords or credit card numbers.</a:t>
            </a:r>
          </a:p>
          <a:p>
            <a:r>
              <a:rPr lang="en-US" dirty="0"/>
              <a:t>Real-life example is </a:t>
            </a:r>
            <a:r>
              <a:rPr lang="en-US" b="1" dirty="0"/>
              <a:t> the USPS Phishing Attack.</a:t>
            </a:r>
          </a:p>
          <a:p>
            <a:r>
              <a:rPr lang="en-US" dirty="0"/>
              <a:t>In 2020, a </a:t>
            </a:r>
            <a:r>
              <a:rPr lang="en-US" dirty="0" err="1"/>
              <a:t>smishing</a:t>
            </a:r>
            <a:r>
              <a:rPr lang="en-US" dirty="0"/>
              <a:t> campaign used the United States Post Office (USPS) as a front for an attack. Cybercriminals sent SMS messages that told recipients they should click a link to view important information about an upcoming USPS delivery. The malicious link actually took victims to various web pages designed to steal their Google account credentials.</a:t>
            </a:r>
          </a:p>
          <a:p>
            <a:endParaRPr lang="en-US" dirty="0"/>
          </a:p>
        </p:txBody>
      </p:sp>
    </p:spTree>
    <p:extLst>
      <p:ext uri="{BB962C8B-B14F-4D97-AF65-F5344CB8AC3E}">
        <p14:creationId xmlns:p14="http://schemas.microsoft.com/office/powerpoint/2010/main" val="57227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FEF7-F9DF-4D35-A46F-8F30109CB99B}"/>
              </a:ext>
            </a:extLst>
          </p:cNvPr>
          <p:cNvSpPr>
            <a:spLocks noGrp="1"/>
          </p:cNvSpPr>
          <p:nvPr>
            <p:ph type="title"/>
          </p:nvPr>
        </p:nvSpPr>
        <p:spPr/>
        <p:txBody>
          <a:bodyPr/>
          <a:lstStyle/>
          <a:p>
            <a:r>
              <a:rPr lang="en-US" dirty="0"/>
              <a:t>Voice-Phishing</a:t>
            </a:r>
          </a:p>
        </p:txBody>
      </p:sp>
      <p:sp>
        <p:nvSpPr>
          <p:cNvPr id="3" name="Content Placeholder 2">
            <a:extLst>
              <a:ext uri="{FF2B5EF4-FFF2-40B4-BE49-F238E27FC236}">
                <a16:creationId xmlns:a16="http://schemas.microsoft.com/office/drawing/2014/main" id="{D2DC4122-6AA6-4444-AD9F-B8DCABCFC2D5}"/>
              </a:ext>
            </a:extLst>
          </p:cNvPr>
          <p:cNvSpPr>
            <a:spLocks noGrp="1"/>
          </p:cNvSpPr>
          <p:nvPr>
            <p:ph idx="1"/>
          </p:nvPr>
        </p:nvSpPr>
        <p:spPr/>
        <p:txBody>
          <a:bodyPr>
            <a:normAutofit fontScale="85000" lnSpcReduction="10000"/>
          </a:bodyPr>
          <a:lstStyle/>
          <a:p>
            <a:r>
              <a:rPr lang="en-US" b="1" dirty="0"/>
              <a:t>Voice phishing</a:t>
            </a:r>
            <a:r>
              <a:rPr lang="en-US" dirty="0"/>
              <a:t>, also known as </a:t>
            </a:r>
            <a:r>
              <a:rPr lang="en-US" b="1" dirty="0"/>
              <a:t>vishing</a:t>
            </a:r>
            <a:r>
              <a:rPr lang="en-US" dirty="0"/>
              <a:t>, is a type of phishing attack that uses voice communication, typically over the phone, to deceive individuals into revealing sensitive information, such as personal identification numbers (PINs), credit card details, social security numbers, or bank account credentials. In a vishing attack, the scammer impersonates a trusted entity—such as a bank, government agency, or tech support service—to manipulate the victim into taking harmful actions.</a:t>
            </a:r>
          </a:p>
          <a:p>
            <a:r>
              <a:rPr lang="en-US" dirty="0"/>
              <a:t>Real-life example is </a:t>
            </a:r>
            <a:r>
              <a:rPr lang="en-US" b="1" dirty="0"/>
              <a:t>Spectrum Health Phishing Attack.</a:t>
            </a:r>
          </a:p>
          <a:p>
            <a:r>
              <a:rPr lang="en-US" dirty="0"/>
              <a:t>In 2020, Spectrum Health System, a healthcare organization, reported a phishing attack involving a patient who received a call from an individual masquerading as an employee. The attackers aimed to extract personal data from Spectrum Health's patients and members, including member ID numbers and other personal health data associated with the account.</a:t>
            </a:r>
          </a:p>
          <a:p>
            <a:r>
              <a:rPr lang="en-US" dirty="0"/>
              <a:t>Spectrum Health reported that attackers used tactics such as flattery and intimidation to force victims to pass on data, money, or access to personal devices</a:t>
            </a:r>
          </a:p>
          <a:p>
            <a:endParaRPr lang="en-US" dirty="0"/>
          </a:p>
        </p:txBody>
      </p:sp>
    </p:spTree>
    <p:extLst>
      <p:ext uri="{BB962C8B-B14F-4D97-AF65-F5344CB8AC3E}">
        <p14:creationId xmlns:p14="http://schemas.microsoft.com/office/powerpoint/2010/main" val="239836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0E40-5586-4A1F-A52E-519ED8078A4C}"/>
              </a:ext>
            </a:extLst>
          </p:cNvPr>
          <p:cNvSpPr>
            <a:spLocks noGrp="1"/>
          </p:cNvSpPr>
          <p:nvPr>
            <p:ph type="title"/>
          </p:nvPr>
        </p:nvSpPr>
        <p:spPr/>
        <p:txBody>
          <a:bodyPr/>
          <a:lstStyle/>
          <a:p>
            <a:r>
              <a:rPr lang="en-US" dirty="0"/>
              <a:t>HTTPS-Phishing</a:t>
            </a:r>
          </a:p>
        </p:txBody>
      </p:sp>
      <p:pic>
        <p:nvPicPr>
          <p:cNvPr id="6" name="Content Placeholder 5">
            <a:extLst>
              <a:ext uri="{FF2B5EF4-FFF2-40B4-BE49-F238E27FC236}">
                <a16:creationId xmlns:a16="http://schemas.microsoft.com/office/drawing/2014/main" id="{415DB2AD-749D-4229-A661-4FCB2FB6C7F2}"/>
              </a:ext>
            </a:extLst>
          </p:cNvPr>
          <p:cNvPicPr>
            <a:picLocks noGrp="1" noChangeAspect="1"/>
          </p:cNvPicPr>
          <p:nvPr>
            <p:ph idx="1"/>
          </p:nvPr>
        </p:nvPicPr>
        <p:blipFill>
          <a:blip r:embed="rId2"/>
          <a:stretch>
            <a:fillRect/>
          </a:stretch>
        </p:blipFill>
        <p:spPr>
          <a:xfrm>
            <a:off x="7733430" y="2919784"/>
            <a:ext cx="3738715" cy="2492476"/>
          </a:xfrm>
        </p:spPr>
      </p:pic>
      <p:sp>
        <p:nvSpPr>
          <p:cNvPr id="4" name="Text Placeholder 3">
            <a:extLst>
              <a:ext uri="{FF2B5EF4-FFF2-40B4-BE49-F238E27FC236}">
                <a16:creationId xmlns:a16="http://schemas.microsoft.com/office/drawing/2014/main" id="{AB6D17E9-8FB4-488A-98D1-18A82F8F54A4}"/>
              </a:ext>
            </a:extLst>
          </p:cNvPr>
          <p:cNvSpPr>
            <a:spLocks noGrp="1"/>
          </p:cNvSpPr>
          <p:nvPr>
            <p:ph type="body" sz="half" idx="2"/>
          </p:nvPr>
        </p:nvSpPr>
        <p:spPr>
          <a:xfrm>
            <a:off x="2589212" y="1754658"/>
            <a:ext cx="4021653" cy="4657253"/>
          </a:xfrm>
        </p:spPr>
        <p:txBody>
          <a:bodyPr>
            <a:normAutofit fontScale="92500" lnSpcReduction="10000"/>
          </a:bodyPr>
          <a:lstStyle/>
          <a:p>
            <a:r>
              <a:rPr lang="en-US" b="1" dirty="0"/>
              <a:t>HTTPS phishing</a:t>
            </a:r>
            <a:r>
              <a:rPr lang="en-US" dirty="0"/>
              <a:t>, also known as </a:t>
            </a:r>
            <a:r>
              <a:rPr lang="en-US" b="1" dirty="0"/>
              <a:t>SSL phishing</a:t>
            </a:r>
            <a:r>
              <a:rPr lang="en-US" dirty="0"/>
              <a:t>, is a type of phishing attack where a malicious website uses </a:t>
            </a:r>
            <a:r>
              <a:rPr lang="en-US" b="1" dirty="0"/>
              <a:t>HTTPS</a:t>
            </a:r>
            <a:r>
              <a:rPr lang="en-US" dirty="0"/>
              <a:t> (</a:t>
            </a:r>
            <a:r>
              <a:rPr lang="en-US" dirty="0" err="1"/>
              <a:t>HyperText</a:t>
            </a:r>
            <a:r>
              <a:rPr lang="en-US" dirty="0"/>
              <a:t> Transfer Protocol Secure) to create the illusion of a secure and legitimate site. In an HTTPS phishing attack, the attacker sets up a fraudulent website with an SSL/TLS certificate, which makes the site appear encrypted and trustworthy, even though it’s designed to steal personal or sensitive information from the victim.</a:t>
            </a:r>
          </a:p>
          <a:p>
            <a:r>
              <a:rPr lang="en-US" dirty="0"/>
              <a:t>Real-life example is </a:t>
            </a:r>
            <a:r>
              <a:rPr lang="en-US" b="1" dirty="0" err="1"/>
              <a:t>Levitas</a:t>
            </a:r>
            <a:r>
              <a:rPr lang="en-US" b="1" dirty="0"/>
              <a:t> Capital Phishing Attack.</a:t>
            </a:r>
          </a:p>
          <a:p>
            <a:r>
              <a:rPr lang="en-US" dirty="0"/>
              <a:t>In 2020, a whaling attack was conducted against the co-founder of the Australian hedge fund </a:t>
            </a:r>
            <a:r>
              <a:rPr lang="en-US" dirty="0" err="1"/>
              <a:t>Levitas</a:t>
            </a:r>
            <a:r>
              <a:rPr lang="en-US" dirty="0"/>
              <a:t> Capital. The co-founder received an email containing a fake Zoom link. When he clicked the link, malware was deployed on the hedge fund's corporate network, generating fraudulent invoices of nearly $8.7 million.</a:t>
            </a:r>
          </a:p>
          <a:p>
            <a:r>
              <a:rPr lang="en-US" dirty="0"/>
              <a:t>The actual financial losses from the attack were $800,000, but the attack also damaged the hedge fund’s reputation, causing them to lose their biggest client and shut down operations.</a:t>
            </a:r>
          </a:p>
          <a:p>
            <a:endParaRPr lang="en-US" dirty="0"/>
          </a:p>
        </p:txBody>
      </p:sp>
    </p:spTree>
    <p:extLst>
      <p:ext uri="{BB962C8B-B14F-4D97-AF65-F5344CB8AC3E}">
        <p14:creationId xmlns:p14="http://schemas.microsoft.com/office/powerpoint/2010/main" val="221019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3451-C4D5-449C-AE5D-BF4EEC92E5E3}"/>
              </a:ext>
            </a:extLst>
          </p:cNvPr>
          <p:cNvSpPr>
            <a:spLocks noGrp="1"/>
          </p:cNvSpPr>
          <p:nvPr>
            <p:ph type="title"/>
          </p:nvPr>
        </p:nvSpPr>
        <p:spPr>
          <a:xfrm>
            <a:off x="2592925" y="624110"/>
            <a:ext cx="8911687" cy="623922"/>
          </a:xfrm>
        </p:spPr>
        <p:txBody>
          <a:bodyPr>
            <a:normAutofit fontScale="90000"/>
          </a:bodyPr>
          <a:lstStyle/>
          <a:p>
            <a:r>
              <a:rPr lang="en-US" dirty="0"/>
              <a:t>Pharming</a:t>
            </a:r>
          </a:p>
        </p:txBody>
      </p:sp>
      <p:sp>
        <p:nvSpPr>
          <p:cNvPr id="3" name="Content Placeholder 2">
            <a:extLst>
              <a:ext uri="{FF2B5EF4-FFF2-40B4-BE49-F238E27FC236}">
                <a16:creationId xmlns:a16="http://schemas.microsoft.com/office/drawing/2014/main" id="{095FC4A9-E7B6-4A4A-A61F-F74449756B01}"/>
              </a:ext>
            </a:extLst>
          </p:cNvPr>
          <p:cNvSpPr>
            <a:spLocks noGrp="1"/>
          </p:cNvSpPr>
          <p:nvPr>
            <p:ph idx="1"/>
          </p:nvPr>
        </p:nvSpPr>
        <p:spPr>
          <a:xfrm>
            <a:off x="2589212" y="1248032"/>
            <a:ext cx="8915400" cy="5511114"/>
          </a:xfrm>
        </p:spPr>
        <p:txBody>
          <a:bodyPr>
            <a:normAutofit lnSpcReduction="10000"/>
          </a:bodyPr>
          <a:lstStyle/>
          <a:p>
            <a:r>
              <a:rPr lang="en-US" sz="1500" b="1" dirty="0"/>
              <a:t>Pharming</a:t>
            </a:r>
            <a:r>
              <a:rPr lang="en-US" sz="1500" dirty="0"/>
              <a:t> is a type of cyber attack where the attacker redirects a legitimate website's traffic to a fraudulent website without the user's knowledge or consent. Unlike </a:t>
            </a:r>
            <a:r>
              <a:rPr lang="en-US" sz="1500" b="1" dirty="0"/>
              <a:t>phishing</a:t>
            </a:r>
            <a:r>
              <a:rPr lang="en-US" sz="1500" dirty="0"/>
              <a:t>, which relies on social engineering (tricking users into clicking links or entering information), pharming works by manipulating the underlying infrastructure (such as DNS servers or the victim's local system) to automatically redirect users to malicious websites.</a:t>
            </a:r>
          </a:p>
          <a:p>
            <a:r>
              <a:rPr lang="en-US" sz="1500" b="1" dirty="0"/>
              <a:t>1. DNS Poisoning (Cache Poisoning):</a:t>
            </a:r>
          </a:p>
          <a:p>
            <a:r>
              <a:rPr lang="en-US" sz="1500" dirty="0"/>
              <a:t>In DNS poisoning, attackers corrupt the </a:t>
            </a:r>
            <a:r>
              <a:rPr lang="en-US" sz="1500" b="1" dirty="0"/>
              <a:t>Domain Name System (DNS)</a:t>
            </a:r>
            <a:r>
              <a:rPr lang="en-US" sz="1500" dirty="0"/>
              <a:t> cache of a legitimate DNS server. DNS is the system that translates human-readable website names (like "www.example.com") into IP addresses that computers use to communicate. By poisoning the cache, the attacker ensures that whenever users attempt to visit a trusted website, they are redirected to a fake or malicious website instead.</a:t>
            </a:r>
          </a:p>
          <a:p>
            <a:r>
              <a:rPr lang="en-US" sz="1500" b="1" dirty="0"/>
              <a:t>2. Host File Modification:</a:t>
            </a:r>
          </a:p>
          <a:p>
            <a:r>
              <a:rPr lang="en-US" sz="1500" dirty="0"/>
              <a:t>In this method, attackers gain access to a victim's computer and alter the </a:t>
            </a:r>
            <a:r>
              <a:rPr lang="en-US" sz="1500" b="1" dirty="0"/>
              <a:t>hosts file</a:t>
            </a:r>
            <a:r>
              <a:rPr lang="en-US" sz="1500" dirty="0"/>
              <a:t> (a file that maps domain names to IP addresses). The attacker may redirect specific websites to malicious IP addresses, ensuring that whenever the victim visits certain sites (like a bank or social media platform), they are instead taken to a fraudulent site.</a:t>
            </a:r>
          </a:p>
          <a:p>
            <a:r>
              <a:rPr lang="en-US" sz="1500" dirty="0"/>
              <a:t>For </a:t>
            </a:r>
            <a:r>
              <a:rPr lang="en-US" sz="1500" dirty="0" err="1"/>
              <a:t>example:In</a:t>
            </a:r>
            <a:r>
              <a:rPr lang="en-US" sz="1500" dirty="0"/>
              <a:t> a significant pharming attack, cybercriminals redirected all traffic from a major Brazilian bank’s website to a replica of the site hosted on their malicious servers.</a:t>
            </a:r>
          </a:p>
          <a:p>
            <a:r>
              <a:rPr lang="en-US" sz="1500" dirty="0"/>
              <a:t>Impact: Over the course of several hours, the attackers captured login details from the bank’s customers, leading to an unknown amount of financial loss.</a:t>
            </a:r>
          </a:p>
          <a:p>
            <a:r>
              <a:rPr lang="en-US" sz="1500" dirty="0"/>
              <a:t>Lesson: This incident emphasized the importance of multi-factor authentication and continuous monitoring of DNS records.</a:t>
            </a:r>
          </a:p>
          <a:p>
            <a:endParaRPr lang="en-US" sz="1400" dirty="0"/>
          </a:p>
          <a:p>
            <a:endParaRPr lang="en-US" dirty="0"/>
          </a:p>
          <a:p>
            <a:endParaRPr lang="en-US" dirty="0"/>
          </a:p>
        </p:txBody>
      </p:sp>
    </p:spTree>
    <p:extLst>
      <p:ext uri="{BB962C8B-B14F-4D97-AF65-F5344CB8AC3E}">
        <p14:creationId xmlns:p14="http://schemas.microsoft.com/office/powerpoint/2010/main" val="79013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6133-0B49-43AB-8197-976807677ED8}"/>
              </a:ext>
            </a:extLst>
          </p:cNvPr>
          <p:cNvSpPr>
            <a:spLocks noGrp="1"/>
          </p:cNvSpPr>
          <p:nvPr>
            <p:ph type="title"/>
          </p:nvPr>
        </p:nvSpPr>
        <p:spPr>
          <a:xfrm>
            <a:off x="2592925" y="624110"/>
            <a:ext cx="8911687" cy="599209"/>
          </a:xfrm>
        </p:spPr>
        <p:txBody>
          <a:bodyPr>
            <a:normAutofit fontScale="90000"/>
          </a:bodyPr>
          <a:lstStyle/>
          <a:p>
            <a:r>
              <a:rPr lang="en-US" dirty="0"/>
              <a:t>Pop-up Phishing</a:t>
            </a:r>
          </a:p>
        </p:txBody>
      </p:sp>
      <p:sp>
        <p:nvSpPr>
          <p:cNvPr id="3" name="Content Placeholder 2">
            <a:extLst>
              <a:ext uri="{FF2B5EF4-FFF2-40B4-BE49-F238E27FC236}">
                <a16:creationId xmlns:a16="http://schemas.microsoft.com/office/drawing/2014/main" id="{44871123-BF2F-4D61-8759-675085B1B337}"/>
              </a:ext>
            </a:extLst>
          </p:cNvPr>
          <p:cNvSpPr>
            <a:spLocks noGrp="1"/>
          </p:cNvSpPr>
          <p:nvPr>
            <p:ph idx="1"/>
          </p:nvPr>
        </p:nvSpPr>
        <p:spPr>
          <a:xfrm>
            <a:off x="2589212" y="1223319"/>
            <a:ext cx="8915400" cy="5634681"/>
          </a:xfrm>
        </p:spPr>
        <p:txBody>
          <a:bodyPr>
            <a:normAutofit fontScale="85000" lnSpcReduction="10000"/>
          </a:bodyPr>
          <a:lstStyle/>
          <a:p>
            <a:r>
              <a:rPr lang="en-US" b="1" dirty="0"/>
              <a:t>Pop-up phishing</a:t>
            </a:r>
            <a:r>
              <a:rPr lang="en-US" dirty="0"/>
              <a:t> is a type of phishing attack that uses pop-up windows or dialogs to deceive users into revealing sensitive information, such as login credentials, credit card numbers, or personal details. These pop-ups typically appear when users visit a legitimate website or click on a seemingly harmless link, and they often mimic legitimate system or website messages to trick the user into taking an action.</a:t>
            </a:r>
          </a:p>
          <a:p>
            <a:r>
              <a:rPr lang="en-US" b="1" dirty="0"/>
              <a:t>How Pop-up Phishing Works:</a:t>
            </a:r>
          </a:p>
          <a:p>
            <a:r>
              <a:rPr lang="en-US" b="1" dirty="0"/>
              <a:t>Fake Pop-up</a:t>
            </a:r>
            <a:r>
              <a:rPr lang="en-US" dirty="0"/>
              <a:t>: When a user visits a website, a pop-up window (or dialog box) appears, often claiming to be from a trusted service, such as a bank, e-commerce platform, or a social media site. The pop-up might tell the user that their account has been compromised, that there is an urgent security issue, or that they need to verify their account information.</a:t>
            </a:r>
          </a:p>
          <a:p>
            <a:r>
              <a:rPr lang="en-US" b="1" dirty="0"/>
              <a:t>User Action</a:t>
            </a:r>
            <a:r>
              <a:rPr lang="en-US" dirty="0"/>
              <a:t>: The pop-up typically urges the user to enter sensitive information—such as their username, password, credit card details, or even a verification code—to resolve the issue. The attacker may create a sense of urgency or fear (e.g., “Your account will be locked unless you verify it now”) to pressure the victim into acting quickly.</a:t>
            </a:r>
          </a:p>
          <a:p>
            <a:r>
              <a:rPr lang="en-US" b="1" dirty="0"/>
              <a:t>Information Harvesting</a:t>
            </a:r>
            <a:r>
              <a:rPr lang="en-US" dirty="0"/>
              <a:t>: If the user falls for the pop-up and submits their information, the attacker captures the entered data. This information may then be used to steal money, gain unauthorized access to accounts, or conduct identity theft.</a:t>
            </a:r>
          </a:p>
          <a:p>
            <a:r>
              <a:rPr lang="en-US" dirty="0"/>
              <a:t>A real-life example of </a:t>
            </a:r>
            <a:r>
              <a:rPr lang="en-US" b="1" dirty="0"/>
              <a:t>pop-up phishing</a:t>
            </a:r>
            <a:r>
              <a:rPr lang="en-US" dirty="0"/>
              <a:t> involves an attacker creating a fake pop-up window that appears when a user is browsing a legitimate website—often a well-known online service such as a bank, e-commerce platform, or social media site. These pop-ups appear to be legitimate security warnings, prompting users to take urgent action, such as entering their username, password, or credit card information.</a:t>
            </a:r>
          </a:p>
          <a:p>
            <a:endParaRPr lang="en-US" dirty="0"/>
          </a:p>
        </p:txBody>
      </p:sp>
    </p:spTree>
    <p:extLst>
      <p:ext uri="{BB962C8B-B14F-4D97-AF65-F5344CB8AC3E}">
        <p14:creationId xmlns:p14="http://schemas.microsoft.com/office/powerpoint/2010/main" val="4301197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TotalTime>
  <Words>2775</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Cybersecurity</vt:lpstr>
      <vt:lpstr>What is Phishing?</vt:lpstr>
      <vt:lpstr>Email-Phishing</vt:lpstr>
      <vt:lpstr>Spear Phishing</vt:lpstr>
      <vt:lpstr>SMS-Phishing</vt:lpstr>
      <vt:lpstr>Voice-Phishing</vt:lpstr>
      <vt:lpstr>HTTPS-Phishing</vt:lpstr>
      <vt:lpstr>Pharming</vt:lpstr>
      <vt:lpstr>Pop-up Phishing</vt:lpstr>
      <vt:lpstr>Evil Twin Phishing</vt:lpstr>
      <vt:lpstr>Watering-hole phishing</vt:lpstr>
      <vt:lpstr>Whaling phishing</vt:lpstr>
      <vt:lpstr>Clone phishing</vt:lpstr>
      <vt:lpstr>Deceptive phishing</vt:lpstr>
      <vt:lpstr>Search-engine phishing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dc:creator>admin</dc:creator>
  <cp:lastModifiedBy>admin</cp:lastModifiedBy>
  <cp:revision>5</cp:revision>
  <dcterms:created xsi:type="dcterms:W3CDTF">2024-11-09T04:59:03Z</dcterms:created>
  <dcterms:modified xsi:type="dcterms:W3CDTF">2024-11-15T07:30:00Z</dcterms:modified>
</cp:coreProperties>
</file>