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4762500" cy="4762500"/>
  <p:notesSz cx="4762500" cy="4762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187" y="1476375"/>
            <a:ext cx="4048125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4375" y="2667000"/>
            <a:ext cx="3333750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25" y="0"/>
            <a:ext cx="4536574" cy="4762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167289" y="1195532"/>
            <a:ext cx="498475" cy="314325"/>
          </a:xfrm>
          <a:custGeom>
            <a:avLst/>
            <a:gdLst/>
            <a:ahLst/>
            <a:cxnLst/>
            <a:rect l="l" t="t" r="r" b="b"/>
            <a:pathLst>
              <a:path w="498475" h="314325">
                <a:moveTo>
                  <a:pt x="91059" y="313892"/>
                </a:moveTo>
                <a:lnTo>
                  <a:pt x="75794" y="85263"/>
                </a:lnTo>
                <a:lnTo>
                  <a:pt x="75811" y="84846"/>
                </a:lnTo>
                <a:lnTo>
                  <a:pt x="75850" y="84430"/>
                </a:lnTo>
                <a:lnTo>
                  <a:pt x="71238" y="43228"/>
                </a:lnTo>
                <a:lnTo>
                  <a:pt x="20767" y="43228"/>
                </a:lnTo>
                <a:lnTo>
                  <a:pt x="17976" y="43116"/>
                </a:lnTo>
                <a:lnTo>
                  <a:pt x="0" y="24407"/>
                </a:lnTo>
                <a:lnTo>
                  <a:pt x="0" y="18820"/>
                </a:lnTo>
                <a:lnTo>
                  <a:pt x="20767" y="0"/>
                </a:lnTo>
                <a:lnTo>
                  <a:pt x="109854" y="0"/>
                </a:lnTo>
                <a:lnTo>
                  <a:pt x="109854" y="232"/>
                </a:lnTo>
                <a:lnTo>
                  <a:pt x="117725" y="70437"/>
                </a:lnTo>
                <a:lnTo>
                  <a:pt x="485162" y="70444"/>
                </a:lnTo>
                <a:lnTo>
                  <a:pt x="498400" y="85706"/>
                </a:lnTo>
                <a:lnTo>
                  <a:pt x="447731" y="296158"/>
                </a:lnTo>
                <a:lnTo>
                  <a:pt x="447724" y="298179"/>
                </a:lnTo>
                <a:lnTo>
                  <a:pt x="434493" y="311411"/>
                </a:lnTo>
                <a:lnTo>
                  <a:pt x="91059" y="313892"/>
                </a:lnTo>
                <a:close/>
              </a:path>
            </a:pathLst>
          </a:custGeom>
          <a:solidFill>
            <a:srgbClr val="D4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38104" y="1523021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9260" y="111217"/>
                </a:moveTo>
                <a:lnTo>
                  <a:pt x="51957" y="111217"/>
                </a:lnTo>
                <a:lnTo>
                  <a:pt x="48341" y="110861"/>
                </a:lnTo>
                <a:lnTo>
                  <a:pt x="13705" y="92348"/>
                </a:lnTo>
                <a:lnTo>
                  <a:pt x="0" y="59260"/>
                </a:lnTo>
                <a:lnTo>
                  <a:pt x="0" y="51957"/>
                </a:lnTo>
                <a:lnTo>
                  <a:pt x="18869" y="13705"/>
                </a:lnTo>
                <a:lnTo>
                  <a:pt x="51957" y="0"/>
                </a:lnTo>
                <a:lnTo>
                  <a:pt x="59260" y="0"/>
                </a:lnTo>
                <a:lnTo>
                  <a:pt x="97512" y="18869"/>
                </a:lnTo>
                <a:lnTo>
                  <a:pt x="111217" y="55608"/>
                </a:lnTo>
                <a:lnTo>
                  <a:pt x="111217" y="59260"/>
                </a:lnTo>
                <a:lnTo>
                  <a:pt x="92348" y="97512"/>
                </a:lnTo>
                <a:lnTo>
                  <a:pt x="59260" y="111217"/>
                </a:lnTo>
                <a:close/>
              </a:path>
            </a:pathLst>
          </a:custGeom>
          <a:solidFill>
            <a:srgbClr val="0A05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5051" y="1523021"/>
            <a:ext cx="111217" cy="11121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932851" y="1284515"/>
            <a:ext cx="288290" cy="241300"/>
          </a:xfrm>
          <a:custGeom>
            <a:avLst/>
            <a:gdLst/>
            <a:ahLst/>
            <a:cxnLst/>
            <a:rect l="l" t="t" r="r" b="b"/>
            <a:pathLst>
              <a:path w="288289" h="241300">
                <a:moveTo>
                  <a:pt x="287947" y="220472"/>
                </a:moveTo>
                <a:lnTo>
                  <a:pt x="275082" y="207606"/>
                </a:lnTo>
                <a:lnTo>
                  <a:pt x="145821" y="207606"/>
                </a:lnTo>
                <a:lnTo>
                  <a:pt x="143865" y="207606"/>
                </a:lnTo>
                <a:lnTo>
                  <a:pt x="131000" y="220472"/>
                </a:lnTo>
                <a:lnTo>
                  <a:pt x="131000" y="228117"/>
                </a:lnTo>
                <a:lnTo>
                  <a:pt x="143865" y="240982"/>
                </a:lnTo>
                <a:lnTo>
                  <a:pt x="275082" y="240982"/>
                </a:lnTo>
                <a:lnTo>
                  <a:pt x="287947" y="228117"/>
                </a:lnTo>
                <a:lnTo>
                  <a:pt x="287947" y="220472"/>
                </a:lnTo>
                <a:close/>
              </a:path>
              <a:path w="288289" h="241300">
                <a:moveTo>
                  <a:pt x="287947" y="115811"/>
                </a:moveTo>
                <a:lnTo>
                  <a:pt x="273469" y="101333"/>
                </a:lnTo>
                <a:lnTo>
                  <a:pt x="16687" y="101333"/>
                </a:lnTo>
                <a:lnTo>
                  <a:pt x="14478" y="101333"/>
                </a:lnTo>
                <a:lnTo>
                  <a:pt x="0" y="115811"/>
                </a:lnTo>
                <a:lnTo>
                  <a:pt x="0" y="120230"/>
                </a:lnTo>
                <a:lnTo>
                  <a:pt x="14478" y="134696"/>
                </a:lnTo>
                <a:lnTo>
                  <a:pt x="273469" y="134696"/>
                </a:lnTo>
                <a:lnTo>
                  <a:pt x="287947" y="120230"/>
                </a:lnTo>
                <a:lnTo>
                  <a:pt x="287947" y="115811"/>
                </a:lnTo>
                <a:close/>
              </a:path>
              <a:path w="288289" h="241300">
                <a:moveTo>
                  <a:pt x="287947" y="12865"/>
                </a:moveTo>
                <a:lnTo>
                  <a:pt x="275082" y="0"/>
                </a:lnTo>
                <a:lnTo>
                  <a:pt x="145821" y="0"/>
                </a:lnTo>
                <a:lnTo>
                  <a:pt x="143865" y="0"/>
                </a:lnTo>
                <a:lnTo>
                  <a:pt x="131000" y="12865"/>
                </a:lnTo>
                <a:lnTo>
                  <a:pt x="131000" y="20497"/>
                </a:lnTo>
                <a:lnTo>
                  <a:pt x="143865" y="33362"/>
                </a:lnTo>
                <a:lnTo>
                  <a:pt x="275082" y="33362"/>
                </a:lnTo>
                <a:lnTo>
                  <a:pt x="287947" y="20497"/>
                </a:lnTo>
                <a:lnTo>
                  <a:pt x="287947" y="12865"/>
                </a:lnTo>
                <a:close/>
              </a:path>
            </a:pathLst>
          </a:custGeom>
          <a:solidFill>
            <a:srgbClr val="D4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4023" y="1885301"/>
            <a:ext cx="390524" cy="39052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803910" y="2921212"/>
            <a:ext cx="353060" cy="99695"/>
          </a:xfrm>
          <a:custGeom>
            <a:avLst/>
            <a:gdLst/>
            <a:ahLst/>
            <a:cxnLst/>
            <a:rect l="l" t="t" r="r" b="b"/>
            <a:pathLst>
              <a:path w="353060" h="99694">
                <a:moveTo>
                  <a:pt x="303428" y="99130"/>
                </a:moveTo>
                <a:lnTo>
                  <a:pt x="284156" y="95228"/>
                </a:lnTo>
                <a:lnTo>
                  <a:pt x="268399" y="84594"/>
                </a:lnTo>
                <a:lnTo>
                  <a:pt x="257765" y="68837"/>
                </a:lnTo>
                <a:lnTo>
                  <a:pt x="253863" y="49565"/>
                </a:lnTo>
                <a:lnTo>
                  <a:pt x="257750" y="30293"/>
                </a:lnTo>
                <a:lnTo>
                  <a:pt x="268359" y="14535"/>
                </a:lnTo>
                <a:lnTo>
                  <a:pt x="284111" y="3902"/>
                </a:lnTo>
                <a:lnTo>
                  <a:pt x="303428" y="0"/>
                </a:lnTo>
                <a:lnTo>
                  <a:pt x="322722" y="3902"/>
                </a:lnTo>
                <a:lnTo>
                  <a:pt x="338458" y="14496"/>
                </a:lnTo>
                <a:lnTo>
                  <a:pt x="349091" y="30248"/>
                </a:lnTo>
                <a:lnTo>
                  <a:pt x="352994" y="49565"/>
                </a:lnTo>
                <a:lnTo>
                  <a:pt x="349106" y="68837"/>
                </a:lnTo>
                <a:lnTo>
                  <a:pt x="338497" y="84594"/>
                </a:lnTo>
                <a:lnTo>
                  <a:pt x="322745" y="95228"/>
                </a:lnTo>
                <a:lnTo>
                  <a:pt x="303428" y="99130"/>
                </a:lnTo>
                <a:close/>
              </a:path>
              <a:path w="353060" h="99694">
                <a:moveTo>
                  <a:pt x="49565" y="99130"/>
                </a:moveTo>
                <a:lnTo>
                  <a:pt x="30293" y="95228"/>
                </a:lnTo>
                <a:lnTo>
                  <a:pt x="14535" y="84594"/>
                </a:lnTo>
                <a:lnTo>
                  <a:pt x="3902" y="68837"/>
                </a:lnTo>
                <a:lnTo>
                  <a:pt x="0" y="49565"/>
                </a:lnTo>
                <a:lnTo>
                  <a:pt x="3887" y="30248"/>
                </a:lnTo>
                <a:lnTo>
                  <a:pt x="14496" y="14496"/>
                </a:lnTo>
                <a:lnTo>
                  <a:pt x="30248" y="3887"/>
                </a:lnTo>
                <a:lnTo>
                  <a:pt x="49565" y="0"/>
                </a:lnTo>
                <a:lnTo>
                  <a:pt x="68882" y="3902"/>
                </a:lnTo>
                <a:lnTo>
                  <a:pt x="84634" y="14535"/>
                </a:lnTo>
                <a:lnTo>
                  <a:pt x="95243" y="30293"/>
                </a:lnTo>
                <a:lnTo>
                  <a:pt x="99130" y="49565"/>
                </a:lnTo>
                <a:lnTo>
                  <a:pt x="95228" y="68882"/>
                </a:lnTo>
                <a:lnTo>
                  <a:pt x="84594" y="84634"/>
                </a:lnTo>
                <a:lnTo>
                  <a:pt x="68837" y="95243"/>
                </a:lnTo>
                <a:lnTo>
                  <a:pt x="49565" y="99130"/>
                </a:lnTo>
                <a:close/>
              </a:path>
            </a:pathLst>
          </a:custGeom>
          <a:solidFill>
            <a:srgbClr val="5809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307" y="2897858"/>
            <a:ext cx="168712" cy="8276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796073" y="2778195"/>
            <a:ext cx="297815" cy="193040"/>
          </a:xfrm>
          <a:custGeom>
            <a:avLst/>
            <a:gdLst/>
            <a:ahLst/>
            <a:cxnLst/>
            <a:rect l="l" t="t" r="r" b="b"/>
            <a:pathLst>
              <a:path w="297814" h="193039">
                <a:moveTo>
                  <a:pt x="231304" y="192581"/>
                </a:moveTo>
                <a:lnTo>
                  <a:pt x="0" y="192581"/>
                </a:lnTo>
                <a:lnTo>
                  <a:pt x="47870" y="106478"/>
                </a:lnTo>
                <a:lnTo>
                  <a:pt x="148695" y="106478"/>
                </a:lnTo>
                <a:lnTo>
                  <a:pt x="140271" y="132965"/>
                </a:lnTo>
                <a:lnTo>
                  <a:pt x="143731" y="152204"/>
                </a:lnTo>
                <a:lnTo>
                  <a:pt x="151421" y="163936"/>
                </a:lnTo>
                <a:lnTo>
                  <a:pt x="155685" y="167905"/>
                </a:lnTo>
                <a:lnTo>
                  <a:pt x="218278" y="167905"/>
                </a:lnTo>
                <a:lnTo>
                  <a:pt x="245428" y="139160"/>
                </a:lnTo>
                <a:lnTo>
                  <a:pt x="255245" y="93467"/>
                </a:lnTo>
                <a:lnTo>
                  <a:pt x="245139" y="57627"/>
                </a:lnTo>
                <a:lnTo>
                  <a:pt x="232908" y="26672"/>
                </a:lnTo>
                <a:lnTo>
                  <a:pt x="226962" y="13490"/>
                </a:lnTo>
                <a:lnTo>
                  <a:pt x="243249" y="2917"/>
                </a:lnTo>
                <a:lnTo>
                  <a:pt x="262971" y="0"/>
                </a:lnTo>
                <a:lnTo>
                  <a:pt x="279595" y="994"/>
                </a:lnTo>
                <a:lnTo>
                  <a:pt x="286589" y="2157"/>
                </a:lnTo>
                <a:lnTo>
                  <a:pt x="286589" y="46533"/>
                </a:lnTo>
                <a:lnTo>
                  <a:pt x="261700" y="39543"/>
                </a:lnTo>
                <a:lnTo>
                  <a:pt x="297391" y="112620"/>
                </a:lnTo>
                <a:lnTo>
                  <a:pt x="231304" y="192581"/>
                </a:lnTo>
                <a:close/>
              </a:path>
            </a:pathLst>
          </a:custGeom>
          <a:solidFill>
            <a:srgbClr val="5809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828799" y="2946100"/>
            <a:ext cx="303530" cy="49530"/>
          </a:xfrm>
          <a:custGeom>
            <a:avLst/>
            <a:gdLst/>
            <a:ahLst/>
            <a:cxnLst/>
            <a:rect l="l" t="t" r="r" b="b"/>
            <a:pathLst>
              <a:path w="303530" h="49530">
                <a:moveTo>
                  <a:pt x="278540" y="49353"/>
                </a:moveTo>
                <a:lnTo>
                  <a:pt x="268920" y="47418"/>
                </a:lnTo>
                <a:lnTo>
                  <a:pt x="261078" y="42138"/>
                </a:lnTo>
                <a:lnTo>
                  <a:pt x="255797" y="34296"/>
                </a:lnTo>
                <a:lnTo>
                  <a:pt x="253863" y="24676"/>
                </a:lnTo>
                <a:lnTo>
                  <a:pt x="255797" y="15057"/>
                </a:lnTo>
                <a:lnTo>
                  <a:pt x="261078" y="7215"/>
                </a:lnTo>
                <a:lnTo>
                  <a:pt x="268920" y="1934"/>
                </a:lnTo>
                <a:lnTo>
                  <a:pt x="278540" y="0"/>
                </a:lnTo>
                <a:lnTo>
                  <a:pt x="288159" y="1934"/>
                </a:lnTo>
                <a:lnTo>
                  <a:pt x="296001" y="7215"/>
                </a:lnTo>
                <a:lnTo>
                  <a:pt x="301282" y="15057"/>
                </a:lnTo>
                <a:lnTo>
                  <a:pt x="303216" y="24676"/>
                </a:lnTo>
                <a:lnTo>
                  <a:pt x="301282" y="34296"/>
                </a:lnTo>
                <a:lnTo>
                  <a:pt x="296001" y="42138"/>
                </a:lnTo>
                <a:lnTo>
                  <a:pt x="288159" y="47418"/>
                </a:lnTo>
                <a:lnTo>
                  <a:pt x="278540" y="49353"/>
                </a:lnTo>
                <a:close/>
              </a:path>
              <a:path w="303530" h="49530">
                <a:moveTo>
                  <a:pt x="24676" y="49353"/>
                </a:moveTo>
                <a:lnTo>
                  <a:pt x="15057" y="47418"/>
                </a:lnTo>
                <a:lnTo>
                  <a:pt x="7215" y="42138"/>
                </a:lnTo>
                <a:lnTo>
                  <a:pt x="1934" y="34296"/>
                </a:lnTo>
                <a:lnTo>
                  <a:pt x="0" y="24676"/>
                </a:lnTo>
                <a:lnTo>
                  <a:pt x="1934" y="15057"/>
                </a:lnTo>
                <a:lnTo>
                  <a:pt x="7215" y="7215"/>
                </a:lnTo>
                <a:lnTo>
                  <a:pt x="15057" y="1934"/>
                </a:lnTo>
                <a:lnTo>
                  <a:pt x="24676" y="0"/>
                </a:lnTo>
                <a:lnTo>
                  <a:pt x="34296" y="1934"/>
                </a:lnTo>
                <a:lnTo>
                  <a:pt x="42138" y="7215"/>
                </a:lnTo>
                <a:lnTo>
                  <a:pt x="47419" y="15057"/>
                </a:lnTo>
                <a:lnTo>
                  <a:pt x="49353" y="24676"/>
                </a:lnTo>
                <a:lnTo>
                  <a:pt x="47419" y="34296"/>
                </a:lnTo>
                <a:lnTo>
                  <a:pt x="42138" y="42138"/>
                </a:lnTo>
                <a:lnTo>
                  <a:pt x="34296" y="47418"/>
                </a:lnTo>
                <a:lnTo>
                  <a:pt x="24676" y="49353"/>
                </a:lnTo>
                <a:close/>
              </a:path>
            </a:pathLst>
          </a:custGeom>
          <a:solidFill>
            <a:srgbClr val="018B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7360" y="2663006"/>
            <a:ext cx="419623" cy="30777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901957" y="2663006"/>
            <a:ext cx="118745" cy="255270"/>
          </a:xfrm>
          <a:custGeom>
            <a:avLst/>
            <a:gdLst/>
            <a:ahLst/>
            <a:cxnLst/>
            <a:rect l="l" t="t" r="r" b="b"/>
            <a:pathLst>
              <a:path w="118744" h="255269">
                <a:moveTo>
                  <a:pt x="31585" y="31878"/>
                </a:moveTo>
                <a:lnTo>
                  <a:pt x="61981" y="0"/>
                </a:lnTo>
                <a:lnTo>
                  <a:pt x="71164" y="1414"/>
                </a:lnTo>
                <a:lnTo>
                  <a:pt x="79204" y="5361"/>
                </a:lnTo>
                <a:lnTo>
                  <a:pt x="85676" y="11393"/>
                </a:lnTo>
                <a:lnTo>
                  <a:pt x="90153" y="19063"/>
                </a:lnTo>
                <a:lnTo>
                  <a:pt x="110786" y="19063"/>
                </a:lnTo>
                <a:lnTo>
                  <a:pt x="31585" y="31878"/>
                </a:lnTo>
                <a:close/>
              </a:path>
              <a:path w="118744" h="255269">
                <a:moveTo>
                  <a:pt x="110786" y="19063"/>
                </a:moveTo>
                <a:lnTo>
                  <a:pt x="90153" y="19063"/>
                </a:lnTo>
                <a:lnTo>
                  <a:pt x="110911" y="15780"/>
                </a:lnTo>
                <a:lnTo>
                  <a:pt x="111440" y="18957"/>
                </a:lnTo>
                <a:lnTo>
                  <a:pt x="110786" y="19063"/>
                </a:lnTo>
                <a:close/>
              </a:path>
              <a:path w="118744" h="255269">
                <a:moveTo>
                  <a:pt x="107098" y="254710"/>
                </a:moveTo>
                <a:lnTo>
                  <a:pt x="80197" y="254710"/>
                </a:lnTo>
                <a:lnTo>
                  <a:pt x="84786" y="229974"/>
                </a:lnTo>
                <a:lnTo>
                  <a:pt x="82832" y="211076"/>
                </a:lnTo>
                <a:lnTo>
                  <a:pt x="74344" y="199009"/>
                </a:lnTo>
                <a:lnTo>
                  <a:pt x="59333" y="194766"/>
                </a:lnTo>
                <a:lnTo>
                  <a:pt x="18452" y="194766"/>
                </a:lnTo>
                <a:lnTo>
                  <a:pt x="8277" y="190155"/>
                </a:lnTo>
                <a:lnTo>
                  <a:pt x="2262" y="178774"/>
                </a:lnTo>
                <a:lnTo>
                  <a:pt x="0" y="164294"/>
                </a:lnTo>
                <a:lnTo>
                  <a:pt x="1083" y="150390"/>
                </a:lnTo>
                <a:lnTo>
                  <a:pt x="48001" y="154732"/>
                </a:lnTo>
                <a:lnTo>
                  <a:pt x="53318" y="164909"/>
                </a:lnTo>
                <a:lnTo>
                  <a:pt x="69726" y="171016"/>
                </a:lnTo>
                <a:lnTo>
                  <a:pt x="90045" y="175494"/>
                </a:lnTo>
                <a:lnTo>
                  <a:pt x="107098" y="180786"/>
                </a:lnTo>
                <a:lnTo>
                  <a:pt x="116258" y="188911"/>
                </a:lnTo>
                <a:lnTo>
                  <a:pt x="118497" y="202100"/>
                </a:lnTo>
                <a:lnTo>
                  <a:pt x="115036" y="223113"/>
                </a:lnTo>
                <a:lnTo>
                  <a:pt x="107098" y="254710"/>
                </a:lnTo>
                <a:close/>
              </a:path>
            </a:pathLst>
          </a:custGeom>
          <a:solidFill>
            <a:srgbClr val="5809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682726" y="1854788"/>
            <a:ext cx="425450" cy="346710"/>
          </a:xfrm>
          <a:custGeom>
            <a:avLst/>
            <a:gdLst/>
            <a:ahLst/>
            <a:cxnLst/>
            <a:rect l="l" t="t" r="r" b="b"/>
            <a:pathLst>
              <a:path w="425450" h="346710">
                <a:moveTo>
                  <a:pt x="353652" y="346588"/>
                </a:moveTo>
                <a:lnTo>
                  <a:pt x="146410" y="346588"/>
                </a:lnTo>
                <a:lnTo>
                  <a:pt x="127790" y="343370"/>
                </a:lnTo>
                <a:lnTo>
                  <a:pt x="112193" y="334482"/>
                </a:lnTo>
                <a:lnTo>
                  <a:pt x="101000" y="321075"/>
                </a:lnTo>
                <a:lnTo>
                  <a:pt x="95593" y="304298"/>
                </a:lnTo>
                <a:lnTo>
                  <a:pt x="62453" y="29676"/>
                </a:lnTo>
                <a:lnTo>
                  <a:pt x="6636" y="29676"/>
                </a:lnTo>
                <a:lnTo>
                  <a:pt x="0" y="23032"/>
                </a:lnTo>
                <a:lnTo>
                  <a:pt x="0" y="6643"/>
                </a:lnTo>
                <a:lnTo>
                  <a:pt x="6636" y="0"/>
                </a:lnTo>
                <a:lnTo>
                  <a:pt x="82682" y="0"/>
                </a:lnTo>
                <a:lnTo>
                  <a:pt x="88942" y="5426"/>
                </a:lnTo>
                <a:lnTo>
                  <a:pt x="98431" y="71466"/>
                </a:lnTo>
                <a:lnTo>
                  <a:pt x="374315" y="71466"/>
                </a:lnTo>
                <a:lnTo>
                  <a:pt x="413773" y="88652"/>
                </a:lnTo>
                <a:lnTo>
                  <a:pt x="421537" y="101142"/>
                </a:lnTo>
                <a:lnTo>
                  <a:pt x="102200" y="101142"/>
                </a:lnTo>
                <a:lnTo>
                  <a:pt x="125069" y="300936"/>
                </a:lnTo>
                <a:lnTo>
                  <a:pt x="127300" y="307213"/>
                </a:lnTo>
                <a:lnTo>
                  <a:pt x="132023" y="312285"/>
                </a:lnTo>
                <a:lnTo>
                  <a:pt x="138605" y="315676"/>
                </a:lnTo>
                <a:lnTo>
                  <a:pt x="146410" y="316912"/>
                </a:lnTo>
                <a:lnTo>
                  <a:pt x="400406" y="316912"/>
                </a:lnTo>
                <a:lnTo>
                  <a:pt x="399062" y="321078"/>
                </a:lnTo>
                <a:lnTo>
                  <a:pt x="387869" y="334483"/>
                </a:lnTo>
                <a:lnTo>
                  <a:pt x="372272" y="343370"/>
                </a:lnTo>
                <a:lnTo>
                  <a:pt x="353652" y="346588"/>
                </a:lnTo>
                <a:close/>
              </a:path>
              <a:path w="425450" h="346710">
                <a:moveTo>
                  <a:pt x="400406" y="316912"/>
                </a:moveTo>
                <a:lnTo>
                  <a:pt x="353652" y="316912"/>
                </a:lnTo>
                <a:lnTo>
                  <a:pt x="361458" y="315676"/>
                </a:lnTo>
                <a:lnTo>
                  <a:pt x="368042" y="312284"/>
                </a:lnTo>
                <a:lnTo>
                  <a:pt x="372767" y="307210"/>
                </a:lnTo>
                <a:lnTo>
                  <a:pt x="374997" y="300929"/>
                </a:lnTo>
                <a:lnTo>
                  <a:pt x="396297" y="114923"/>
                </a:lnTo>
                <a:lnTo>
                  <a:pt x="393805" y="110858"/>
                </a:lnTo>
                <a:lnTo>
                  <a:pt x="387502" y="103787"/>
                </a:lnTo>
                <a:lnTo>
                  <a:pt x="381198" y="101142"/>
                </a:lnTo>
                <a:lnTo>
                  <a:pt x="421537" y="101142"/>
                </a:lnTo>
                <a:lnTo>
                  <a:pt x="423307" y="105108"/>
                </a:lnTo>
                <a:lnTo>
                  <a:pt x="425225" y="114257"/>
                </a:lnTo>
                <a:lnTo>
                  <a:pt x="425148" y="123733"/>
                </a:lnTo>
                <a:lnTo>
                  <a:pt x="404470" y="304305"/>
                </a:lnTo>
                <a:lnTo>
                  <a:pt x="400406" y="316912"/>
                </a:lnTo>
                <a:close/>
              </a:path>
            </a:pathLst>
          </a:custGeom>
          <a:solidFill>
            <a:srgbClr val="D4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1120" y="1974138"/>
            <a:ext cx="179376" cy="17936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3097" y="2211621"/>
            <a:ext cx="88304" cy="8831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0215" y="2211621"/>
            <a:ext cx="88304" cy="883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8125" y="1095375"/>
            <a:ext cx="2071687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452687" y="1095375"/>
            <a:ext cx="2071687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925" y="0"/>
            <a:ext cx="4536574" cy="4762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3" y="1178341"/>
            <a:ext cx="1481455" cy="621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25" y="1095375"/>
            <a:ext cx="428625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19250" y="4429125"/>
            <a:ext cx="1524000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8125" y="4429125"/>
            <a:ext cx="1095375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29000" y="4429125"/>
            <a:ext cx="1095375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1.png"/><Relationship Id="rId4" Type="http://schemas.openxmlformats.org/officeDocument/2006/relationships/image" Target="../media/image29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3.png"/><Relationship Id="rId6" Type="http://schemas.openxmlformats.org/officeDocument/2006/relationships/image" Target="../media/image4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50.png"/><Relationship Id="rId4" Type="http://schemas.openxmlformats.org/officeDocument/2006/relationships/image" Target="../media/image48.png"/><Relationship Id="rId5" Type="http://schemas.openxmlformats.org/officeDocument/2006/relationships/image" Target="../media/image4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27.png"/><Relationship Id="rId12" Type="http://schemas.openxmlformats.org/officeDocument/2006/relationships/image" Target="../media/image59.png"/><Relationship Id="rId13" Type="http://schemas.openxmlformats.org/officeDocument/2006/relationships/image" Target="../media/image41.png"/><Relationship Id="rId14" Type="http://schemas.openxmlformats.org/officeDocument/2006/relationships/image" Target="../media/image2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22.png"/><Relationship Id="rId4" Type="http://schemas.openxmlformats.org/officeDocument/2006/relationships/image" Target="../media/image60.jpg"/><Relationship Id="rId5" Type="http://schemas.openxmlformats.org/officeDocument/2006/relationships/image" Target="../media/image61.png"/><Relationship Id="rId6" Type="http://schemas.openxmlformats.org/officeDocument/2006/relationships/image" Target="../media/image62.jpg"/><Relationship Id="rId7" Type="http://schemas.openxmlformats.org/officeDocument/2006/relationships/image" Target="../media/image6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69.png"/><Relationship Id="rId10" Type="http://schemas.openxmlformats.org/officeDocument/2006/relationships/image" Target="../media/image58.png"/><Relationship Id="rId11" Type="http://schemas.openxmlformats.org/officeDocument/2006/relationships/image" Target="../media/image27.png"/><Relationship Id="rId12" Type="http://schemas.openxmlformats.org/officeDocument/2006/relationships/image" Target="../media/image5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7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jp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77.png"/><Relationship Id="rId4" Type="http://schemas.openxmlformats.org/officeDocument/2006/relationships/image" Target="../media/image80.jp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77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88.png"/><Relationship Id="rId6" Type="http://schemas.openxmlformats.org/officeDocument/2006/relationships/image" Target="../media/image4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88.png"/><Relationship Id="rId6" Type="http://schemas.openxmlformats.org/officeDocument/2006/relationships/image" Target="../media/image48.png"/><Relationship Id="rId7" Type="http://schemas.openxmlformats.org/officeDocument/2006/relationships/image" Target="../media/image8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62500" cy="4759325"/>
            <a:chOff x="0" y="0"/>
            <a:chExt cx="4762500" cy="47593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2499" cy="475881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62987" y="2531441"/>
              <a:ext cx="353060" cy="350520"/>
            </a:xfrm>
            <a:custGeom>
              <a:avLst/>
              <a:gdLst/>
              <a:ahLst/>
              <a:cxnLst/>
              <a:rect l="l" t="t" r="r" b="b"/>
              <a:pathLst>
                <a:path w="353060" h="350519">
                  <a:moveTo>
                    <a:pt x="352461" y="350187"/>
                  </a:moveTo>
                  <a:lnTo>
                    <a:pt x="0" y="350187"/>
                  </a:lnTo>
                  <a:lnTo>
                    <a:pt x="0" y="0"/>
                  </a:lnTo>
                  <a:lnTo>
                    <a:pt x="352461" y="0"/>
                  </a:lnTo>
                  <a:lnTo>
                    <a:pt x="352461" y="350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6596" y="2553083"/>
              <a:ext cx="325189" cy="19049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862987" y="2531441"/>
            <a:ext cx="353060" cy="35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400" spc="-10">
                <a:latin typeface="Consolas"/>
                <a:cs typeface="Consolas"/>
              </a:rPr>
              <a:t>InstaCart</a:t>
            </a:r>
            <a:endParaRPr sz="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05164" y="2899310"/>
            <a:ext cx="28257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10" b="1">
                <a:latin typeface="Consolas"/>
                <a:cs typeface="Consolas"/>
              </a:rPr>
              <a:t>InstaCart</a:t>
            </a:r>
            <a:endParaRPr sz="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7939" y="935147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7790" y="2308997"/>
            <a:ext cx="5302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ADD</a:t>
            </a:r>
            <a:r>
              <a:rPr dirty="0" sz="700" spc="40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51323" y="3050031"/>
            <a:ext cx="42925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latin typeface="Consolas"/>
                <a:cs typeface="Consolas"/>
              </a:rPr>
              <a:t>MESSAGES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0359" y="2299213"/>
            <a:ext cx="5810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VIEW</a:t>
            </a:r>
            <a:r>
              <a:rPr dirty="0" sz="700" spc="55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ORDERS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7512" y="3010008"/>
            <a:ext cx="410845" cy="21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">
              <a:lnSpc>
                <a:spcPct val="112200"/>
              </a:lnSpc>
              <a:spcBef>
                <a:spcPts val="100"/>
              </a:spcBef>
            </a:pPr>
            <a:r>
              <a:rPr dirty="0" sz="550" spc="-10" b="1">
                <a:latin typeface="Consolas"/>
                <a:cs typeface="Consolas"/>
              </a:rPr>
              <a:t>DELIVERY MANAGEMENT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825" marR="5080" indent="155575">
              <a:lnSpc>
                <a:spcPct val="116700"/>
              </a:lnSpc>
              <a:spcBef>
                <a:spcPts val="100"/>
              </a:spcBef>
            </a:pPr>
            <a:r>
              <a:rPr dirty="0" spc="-10"/>
              <a:t>SELLER </a:t>
            </a:r>
            <a:r>
              <a:rPr dirty="0" spc="-20"/>
              <a:t>INTERFACE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605" y="2707695"/>
            <a:ext cx="438149" cy="314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13789" y="1310150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48" y="321094"/>
                  </a:moveTo>
                  <a:lnTo>
                    <a:pt x="109802" y="312910"/>
                  </a:lnTo>
                  <a:lnTo>
                    <a:pt x="65730" y="290118"/>
                  </a:lnTo>
                  <a:lnTo>
                    <a:pt x="30976" y="255364"/>
                  </a:lnTo>
                  <a:lnTo>
                    <a:pt x="8184" y="211292"/>
                  </a:lnTo>
                  <a:lnTo>
                    <a:pt x="0" y="160547"/>
                  </a:lnTo>
                  <a:lnTo>
                    <a:pt x="8184" y="109802"/>
                  </a:lnTo>
                  <a:lnTo>
                    <a:pt x="30976" y="65730"/>
                  </a:lnTo>
                  <a:lnTo>
                    <a:pt x="65730" y="30976"/>
                  </a:lnTo>
                  <a:lnTo>
                    <a:pt x="109802" y="8184"/>
                  </a:lnTo>
                  <a:lnTo>
                    <a:pt x="160547" y="0"/>
                  </a:lnTo>
                  <a:lnTo>
                    <a:pt x="211292" y="8184"/>
                  </a:lnTo>
                  <a:lnTo>
                    <a:pt x="255364" y="30976"/>
                  </a:lnTo>
                  <a:lnTo>
                    <a:pt x="290118" y="65730"/>
                  </a:lnTo>
                  <a:lnTo>
                    <a:pt x="312910" y="109802"/>
                  </a:lnTo>
                  <a:lnTo>
                    <a:pt x="321094" y="160547"/>
                  </a:lnTo>
                  <a:lnTo>
                    <a:pt x="312910" y="211292"/>
                  </a:lnTo>
                  <a:lnTo>
                    <a:pt x="290118" y="255364"/>
                  </a:lnTo>
                  <a:lnTo>
                    <a:pt x="255364" y="290118"/>
                  </a:lnTo>
                  <a:lnTo>
                    <a:pt x="211292" y="312910"/>
                  </a:lnTo>
                  <a:lnTo>
                    <a:pt x="160548" y="321094"/>
                  </a:lnTo>
                  <a:close/>
                </a:path>
              </a:pathLst>
            </a:custGeom>
            <a:solidFill>
              <a:srgbClr val="C76D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766" y="1682263"/>
              <a:ext cx="790574" cy="4000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49" y="1685509"/>
              <a:ext cx="790574" cy="3905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884" y="2074296"/>
              <a:ext cx="790574" cy="3047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1249" y="2078828"/>
              <a:ext cx="790574" cy="31432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04277" y="271903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47" y="321094"/>
                  </a:moveTo>
                  <a:lnTo>
                    <a:pt x="109802" y="312910"/>
                  </a:lnTo>
                  <a:lnTo>
                    <a:pt x="65730" y="290118"/>
                  </a:lnTo>
                  <a:lnTo>
                    <a:pt x="30976" y="255364"/>
                  </a:lnTo>
                  <a:lnTo>
                    <a:pt x="8184" y="211292"/>
                  </a:lnTo>
                  <a:lnTo>
                    <a:pt x="0" y="160547"/>
                  </a:lnTo>
                  <a:lnTo>
                    <a:pt x="8184" y="109802"/>
                  </a:lnTo>
                  <a:lnTo>
                    <a:pt x="30976" y="65730"/>
                  </a:lnTo>
                  <a:lnTo>
                    <a:pt x="65730" y="30976"/>
                  </a:lnTo>
                  <a:lnTo>
                    <a:pt x="109802" y="8184"/>
                  </a:lnTo>
                  <a:lnTo>
                    <a:pt x="160547" y="0"/>
                  </a:lnTo>
                  <a:lnTo>
                    <a:pt x="211292" y="8184"/>
                  </a:lnTo>
                  <a:lnTo>
                    <a:pt x="255364" y="30976"/>
                  </a:lnTo>
                  <a:lnTo>
                    <a:pt x="290118" y="65730"/>
                  </a:lnTo>
                  <a:lnTo>
                    <a:pt x="312910" y="109802"/>
                  </a:lnTo>
                  <a:lnTo>
                    <a:pt x="321094" y="160547"/>
                  </a:lnTo>
                  <a:lnTo>
                    <a:pt x="312910" y="211292"/>
                  </a:lnTo>
                  <a:lnTo>
                    <a:pt x="290118" y="255364"/>
                  </a:lnTo>
                  <a:lnTo>
                    <a:pt x="255364" y="290118"/>
                  </a:lnTo>
                  <a:lnTo>
                    <a:pt x="211292" y="312910"/>
                  </a:lnTo>
                  <a:lnTo>
                    <a:pt x="160547" y="321094"/>
                  </a:lnTo>
                  <a:close/>
                </a:path>
              </a:pathLst>
            </a:custGeom>
            <a:solidFill>
              <a:srgbClr val="C76D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766" y="3073255"/>
              <a:ext cx="1581090" cy="62864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90766" y="3699286"/>
              <a:ext cx="1581150" cy="225425"/>
            </a:xfrm>
            <a:custGeom>
              <a:avLst/>
              <a:gdLst/>
              <a:ahLst/>
              <a:cxnLst/>
              <a:rect l="l" t="t" r="r" b="b"/>
              <a:pathLst>
                <a:path w="1581150" h="225425">
                  <a:moveTo>
                    <a:pt x="1580966" y="225408"/>
                  </a:moveTo>
                  <a:lnTo>
                    <a:pt x="0" y="225408"/>
                  </a:lnTo>
                  <a:lnTo>
                    <a:pt x="0" y="0"/>
                  </a:lnTo>
                  <a:lnTo>
                    <a:pt x="1580966" y="0"/>
                  </a:lnTo>
                  <a:lnTo>
                    <a:pt x="1580966" y="225408"/>
                  </a:lnTo>
                  <a:close/>
                </a:path>
              </a:pathLst>
            </a:custGeom>
            <a:solidFill>
              <a:srgbClr val="E9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91000" y="3699286"/>
              <a:ext cx="1580515" cy="225425"/>
            </a:xfrm>
            <a:custGeom>
              <a:avLst/>
              <a:gdLst/>
              <a:ahLst/>
              <a:cxnLst/>
              <a:rect l="l" t="t" r="r" b="b"/>
              <a:pathLst>
                <a:path w="1580514" h="225425">
                  <a:moveTo>
                    <a:pt x="0" y="0"/>
                  </a:moveTo>
                  <a:lnTo>
                    <a:pt x="1580384" y="0"/>
                  </a:lnTo>
                  <a:lnTo>
                    <a:pt x="1580384" y="225325"/>
                  </a:lnTo>
                  <a:lnTo>
                    <a:pt x="0" y="22532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6883" y="1962437"/>
              <a:ext cx="228599" cy="12382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78941" y="2374798"/>
              <a:ext cx="1604645" cy="171450"/>
            </a:xfrm>
            <a:custGeom>
              <a:avLst/>
              <a:gdLst/>
              <a:ahLst/>
              <a:cxnLst/>
              <a:rect l="l" t="t" r="r" b="b"/>
              <a:pathLst>
                <a:path w="1604645" h="171450">
                  <a:moveTo>
                    <a:pt x="1604616" y="170847"/>
                  </a:moveTo>
                  <a:lnTo>
                    <a:pt x="0" y="170847"/>
                  </a:lnTo>
                  <a:lnTo>
                    <a:pt x="0" y="0"/>
                  </a:lnTo>
                  <a:lnTo>
                    <a:pt x="1604616" y="0"/>
                  </a:lnTo>
                  <a:lnTo>
                    <a:pt x="1604616" y="170847"/>
                  </a:lnTo>
                  <a:close/>
                </a:path>
              </a:pathLst>
            </a:custGeom>
            <a:solidFill>
              <a:srgbClr val="EBF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79555" y="2355748"/>
              <a:ext cx="1600200" cy="38100"/>
            </a:xfrm>
            <a:custGeom>
              <a:avLst/>
              <a:gdLst/>
              <a:ahLst/>
              <a:cxnLst/>
              <a:rect l="l" t="t" r="r" b="b"/>
              <a:pathLst>
                <a:path w="1600200" h="38100">
                  <a:moveTo>
                    <a:pt x="0" y="0"/>
                  </a:moveTo>
                  <a:lnTo>
                    <a:pt x="1599586" y="0"/>
                  </a:lnTo>
                  <a:lnTo>
                    <a:pt x="1599586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8477" y="1962437"/>
              <a:ext cx="228599" cy="1238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6883" y="2258408"/>
              <a:ext cx="228599" cy="1238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8477" y="2258408"/>
              <a:ext cx="228599" cy="1238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1826" y="3582896"/>
              <a:ext cx="228599" cy="12382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8477" y="3582896"/>
              <a:ext cx="228599" cy="12382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53797" y="3953012"/>
              <a:ext cx="219041" cy="15143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73916" y="3928137"/>
              <a:ext cx="200024" cy="20002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623757" y="983931"/>
            <a:ext cx="946150" cy="5422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nsolas"/>
              <a:cs typeface="Consolas"/>
            </a:endParaRPr>
          </a:p>
          <a:p>
            <a:pPr marL="378460">
              <a:lnSpc>
                <a:spcPct val="100000"/>
              </a:lnSpc>
            </a:pPr>
            <a:r>
              <a:rPr dirty="0" sz="700">
                <a:latin typeface="Consolas"/>
                <a:cs typeface="Consolas"/>
              </a:rPr>
              <a:t>@Von</a:t>
            </a:r>
            <a:r>
              <a:rPr dirty="0" sz="700" spc="4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Cedric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981570" y="2798300"/>
            <a:ext cx="6305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@Ryle</a:t>
            </a:r>
            <a:r>
              <a:rPr dirty="0" sz="700" spc="45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Hayden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9485" y="1535408"/>
            <a:ext cx="1169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onsolas"/>
                <a:cs typeface="Consolas"/>
              </a:rPr>
              <a:t>VIEW</a:t>
            </a:r>
            <a:r>
              <a:rPr dirty="0" sz="1500" spc="-45">
                <a:latin typeface="Consolas"/>
                <a:cs typeface="Consolas"/>
              </a:rPr>
              <a:t> </a:t>
            </a:r>
            <a:r>
              <a:rPr dirty="0" sz="1500" spc="-10">
                <a:latin typeface="Consolas"/>
                <a:cs typeface="Consolas"/>
              </a:rPr>
              <a:t>ORDERS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77799" y="1944403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 b="1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74764" y="2238284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 b="1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976359" y="1943358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 b="1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76359" y="2238284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 b="1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578941" y="2372080"/>
            <a:ext cx="160464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93775">
              <a:lnSpc>
                <a:spcPct val="100000"/>
              </a:lnSpc>
              <a:spcBef>
                <a:spcPts val="90"/>
              </a:spcBef>
            </a:pPr>
            <a:r>
              <a:rPr dirty="0" sz="800" b="1">
                <a:latin typeface="Consolas"/>
                <a:cs typeface="Consolas"/>
              </a:rPr>
              <a:t>800</a:t>
            </a:r>
            <a:r>
              <a:rPr dirty="0" sz="800" spc="-40" b="1">
                <a:latin typeface="Consolas"/>
                <a:cs typeface="Consolas"/>
              </a:rPr>
              <a:t> </a:t>
            </a:r>
            <a:r>
              <a:rPr dirty="0" sz="800" spc="-10" b="1">
                <a:latin typeface="Consolas"/>
                <a:cs typeface="Consolas"/>
              </a:rPr>
              <a:t>pesos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109799" y="3562772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976450" y="3564862"/>
            <a:ext cx="1771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>
                <a:latin typeface="Consolas"/>
                <a:cs typeface="Consolas"/>
              </a:rPr>
              <a:t>200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590766" y="3729954"/>
            <a:ext cx="156210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41275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400</a:t>
            </a:r>
            <a:r>
              <a:rPr dirty="0" sz="700" spc="4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3222" y="2052682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20476" y="2286886"/>
            <a:ext cx="934085" cy="39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9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SELECT*FROM</a:t>
            </a:r>
            <a:r>
              <a:rPr dirty="0" sz="700" spc="13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Orderr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WHERE</a:t>
            </a:r>
            <a:r>
              <a:rPr dirty="0" sz="700" spc="9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CustomerID</a:t>
            </a:r>
            <a:r>
              <a:rPr dirty="0" sz="700" spc="9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50" b="1">
                <a:solidFill>
                  <a:srgbClr val="FF3131"/>
                </a:solidFill>
                <a:latin typeface="Consolas"/>
                <a:cs typeface="Consolas"/>
              </a:rPr>
              <a:t>=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‘Customerid’;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7939" y="935149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7790" y="2308997"/>
            <a:ext cx="5302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ADD</a:t>
            </a:r>
            <a:r>
              <a:rPr dirty="0" sz="700" spc="40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51323" y="3050033"/>
            <a:ext cx="42925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latin typeface="Consolas"/>
                <a:cs typeface="Consolas"/>
              </a:rPr>
              <a:t>MESSAGES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0359" y="2299213"/>
            <a:ext cx="5810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VIEW</a:t>
            </a:r>
            <a:r>
              <a:rPr dirty="0" sz="700" spc="55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ORDERS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7512" y="3010009"/>
            <a:ext cx="410845" cy="21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">
              <a:lnSpc>
                <a:spcPct val="112200"/>
              </a:lnSpc>
              <a:spcBef>
                <a:spcPts val="100"/>
              </a:spcBef>
            </a:pPr>
            <a:r>
              <a:rPr dirty="0" sz="550" spc="-10" b="1">
                <a:latin typeface="Consolas"/>
                <a:cs typeface="Consolas"/>
              </a:rPr>
              <a:t>DELIVERY MANAGEMENT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825" marR="5080" indent="155575">
              <a:lnSpc>
                <a:spcPct val="116700"/>
              </a:lnSpc>
              <a:spcBef>
                <a:spcPts val="100"/>
              </a:spcBef>
            </a:pPr>
            <a:r>
              <a:rPr dirty="0" spc="-10"/>
              <a:t>SELLER </a:t>
            </a:r>
            <a:r>
              <a:rPr dirty="0" spc="-20"/>
              <a:t>INTERFACE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605" y="2707695"/>
            <a:ext cx="438149" cy="314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3797" y="3953011"/>
              <a:ext cx="219041" cy="15143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3916" y="3928138"/>
              <a:ext cx="200024" cy="2000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270732" y="1291227"/>
              <a:ext cx="387350" cy="243840"/>
            </a:xfrm>
            <a:custGeom>
              <a:avLst/>
              <a:gdLst/>
              <a:ahLst/>
              <a:cxnLst/>
              <a:rect l="l" t="t" r="r" b="b"/>
              <a:pathLst>
                <a:path w="387350" h="243840">
                  <a:moveTo>
                    <a:pt x="70661" y="243579"/>
                  </a:moveTo>
                  <a:lnTo>
                    <a:pt x="58815" y="66163"/>
                  </a:lnTo>
                  <a:lnTo>
                    <a:pt x="58829" y="65840"/>
                  </a:lnTo>
                  <a:lnTo>
                    <a:pt x="58859" y="65517"/>
                  </a:lnTo>
                  <a:lnTo>
                    <a:pt x="55280" y="33544"/>
                  </a:lnTo>
                  <a:lnTo>
                    <a:pt x="16115" y="33544"/>
                  </a:lnTo>
                  <a:lnTo>
                    <a:pt x="13949" y="33458"/>
                  </a:lnTo>
                  <a:lnTo>
                    <a:pt x="0" y="18940"/>
                  </a:lnTo>
                  <a:lnTo>
                    <a:pt x="0" y="14604"/>
                  </a:lnTo>
                  <a:lnTo>
                    <a:pt x="16115" y="0"/>
                  </a:lnTo>
                  <a:lnTo>
                    <a:pt x="85246" y="0"/>
                  </a:lnTo>
                  <a:lnTo>
                    <a:pt x="85246" y="180"/>
                  </a:lnTo>
                  <a:lnTo>
                    <a:pt x="91354" y="54659"/>
                  </a:lnTo>
                  <a:lnTo>
                    <a:pt x="374914" y="54659"/>
                  </a:lnTo>
                  <a:lnTo>
                    <a:pt x="378181" y="54670"/>
                  </a:lnTo>
                  <a:lnTo>
                    <a:pt x="380969" y="55831"/>
                  </a:lnTo>
                  <a:lnTo>
                    <a:pt x="385587" y="60452"/>
                  </a:lnTo>
                  <a:lnTo>
                    <a:pt x="386747" y="63241"/>
                  </a:lnTo>
                  <a:lnTo>
                    <a:pt x="386756" y="66507"/>
                  </a:lnTo>
                  <a:lnTo>
                    <a:pt x="347437" y="229817"/>
                  </a:lnTo>
                  <a:lnTo>
                    <a:pt x="347426" y="233082"/>
                  </a:lnTo>
                  <a:lnTo>
                    <a:pt x="346266" y="235869"/>
                  </a:lnTo>
                  <a:lnTo>
                    <a:pt x="341648" y="240487"/>
                  </a:lnTo>
                  <a:lnTo>
                    <a:pt x="338861" y="241647"/>
                  </a:lnTo>
                  <a:lnTo>
                    <a:pt x="335595" y="241658"/>
                  </a:lnTo>
                  <a:lnTo>
                    <a:pt x="70661" y="243579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25685" y="154535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48874" y="86304"/>
                  </a:moveTo>
                  <a:lnTo>
                    <a:pt x="37429" y="86304"/>
                  </a:lnTo>
                  <a:lnTo>
                    <a:pt x="31925" y="85209"/>
                  </a:lnTo>
                  <a:lnTo>
                    <a:pt x="1094" y="54379"/>
                  </a:lnTo>
                  <a:lnTo>
                    <a:pt x="0" y="48874"/>
                  </a:lnTo>
                  <a:lnTo>
                    <a:pt x="0" y="37429"/>
                  </a:lnTo>
                  <a:lnTo>
                    <a:pt x="21351" y="5474"/>
                  </a:lnTo>
                  <a:lnTo>
                    <a:pt x="37429" y="0"/>
                  </a:lnTo>
                  <a:lnTo>
                    <a:pt x="48874" y="0"/>
                  </a:lnTo>
                  <a:lnTo>
                    <a:pt x="80829" y="21351"/>
                  </a:lnTo>
                  <a:lnTo>
                    <a:pt x="86304" y="43152"/>
                  </a:lnTo>
                  <a:lnTo>
                    <a:pt x="86304" y="48874"/>
                  </a:lnTo>
                  <a:lnTo>
                    <a:pt x="64952" y="80829"/>
                  </a:lnTo>
                  <a:lnTo>
                    <a:pt x="48874" y="86304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474" y="1545357"/>
              <a:ext cx="86304" cy="8630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88807" y="1360283"/>
              <a:ext cx="223520" cy="187325"/>
            </a:xfrm>
            <a:custGeom>
              <a:avLst/>
              <a:gdLst/>
              <a:ahLst/>
              <a:cxnLst/>
              <a:rect l="l" t="t" r="r" b="b"/>
              <a:pathLst>
                <a:path w="223519" h="187325">
                  <a:moveTo>
                    <a:pt x="223443" y="169430"/>
                  </a:moveTo>
                  <a:lnTo>
                    <a:pt x="222326" y="166712"/>
                  </a:lnTo>
                  <a:lnTo>
                    <a:pt x="217830" y="162229"/>
                  </a:lnTo>
                  <a:lnTo>
                    <a:pt x="215112" y="161099"/>
                  </a:lnTo>
                  <a:lnTo>
                    <a:pt x="113157" y="161099"/>
                  </a:lnTo>
                  <a:lnTo>
                    <a:pt x="109982" y="161099"/>
                  </a:lnTo>
                  <a:lnTo>
                    <a:pt x="107276" y="162229"/>
                  </a:lnTo>
                  <a:lnTo>
                    <a:pt x="102781" y="166712"/>
                  </a:lnTo>
                  <a:lnTo>
                    <a:pt x="101650" y="169430"/>
                  </a:lnTo>
                  <a:lnTo>
                    <a:pt x="101650" y="178663"/>
                  </a:lnTo>
                  <a:lnTo>
                    <a:pt x="102781" y="181381"/>
                  </a:lnTo>
                  <a:lnTo>
                    <a:pt x="107276" y="185864"/>
                  </a:lnTo>
                  <a:lnTo>
                    <a:pt x="109982" y="186994"/>
                  </a:lnTo>
                  <a:lnTo>
                    <a:pt x="215112" y="186994"/>
                  </a:lnTo>
                  <a:lnTo>
                    <a:pt x="217830" y="185864"/>
                  </a:lnTo>
                  <a:lnTo>
                    <a:pt x="222326" y="181381"/>
                  </a:lnTo>
                  <a:lnTo>
                    <a:pt x="223443" y="178663"/>
                  </a:lnTo>
                  <a:lnTo>
                    <a:pt x="223443" y="169430"/>
                  </a:lnTo>
                  <a:close/>
                </a:path>
                <a:path w="223519" h="187325">
                  <a:moveTo>
                    <a:pt x="223443" y="89865"/>
                  </a:moveTo>
                  <a:lnTo>
                    <a:pt x="212217" y="78625"/>
                  </a:lnTo>
                  <a:lnTo>
                    <a:pt x="12954" y="78625"/>
                  </a:lnTo>
                  <a:lnTo>
                    <a:pt x="11226" y="78625"/>
                  </a:lnTo>
                  <a:lnTo>
                    <a:pt x="0" y="89865"/>
                  </a:lnTo>
                  <a:lnTo>
                    <a:pt x="0" y="93294"/>
                  </a:lnTo>
                  <a:lnTo>
                    <a:pt x="11226" y="104521"/>
                  </a:lnTo>
                  <a:lnTo>
                    <a:pt x="212217" y="104521"/>
                  </a:lnTo>
                  <a:lnTo>
                    <a:pt x="223443" y="93294"/>
                  </a:lnTo>
                  <a:lnTo>
                    <a:pt x="223443" y="89865"/>
                  </a:lnTo>
                  <a:close/>
                </a:path>
                <a:path w="223519" h="187325">
                  <a:moveTo>
                    <a:pt x="223443" y="8318"/>
                  </a:moveTo>
                  <a:lnTo>
                    <a:pt x="222326" y="5613"/>
                  </a:lnTo>
                  <a:lnTo>
                    <a:pt x="217830" y="1117"/>
                  </a:lnTo>
                  <a:lnTo>
                    <a:pt x="215112" y="0"/>
                  </a:lnTo>
                  <a:lnTo>
                    <a:pt x="113157" y="0"/>
                  </a:lnTo>
                  <a:lnTo>
                    <a:pt x="109982" y="0"/>
                  </a:lnTo>
                  <a:lnTo>
                    <a:pt x="107276" y="1117"/>
                  </a:lnTo>
                  <a:lnTo>
                    <a:pt x="102781" y="5613"/>
                  </a:lnTo>
                  <a:lnTo>
                    <a:pt x="101650" y="8318"/>
                  </a:lnTo>
                  <a:lnTo>
                    <a:pt x="101650" y="17551"/>
                  </a:lnTo>
                  <a:lnTo>
                    <a:pt x="102781" y="20269"/>
                  </a:lnTo>
                  <a:lnTo>
                    <a:pt x="107276" y="24765"/>
                  </a:lnTo>
                  <a:lnTo>
                    <a:pt x="109982" y="25882"/>
                  </a:lnTo>
                  <a:lnTo>
                    <a:pt x="215112" y="25882"/>
                  </a:lnTo>
                  <a:lnTo>
                    <a:pt x="217830" y="24765"/>
                  </a:lnTo>
                  <a:lnTo>
                    <a:pt x="222326" y="20269"/>
                  </a:lnTo>
                  <a:lnTo>
                    <a:pt x="223443" y="17551"/>
                  </a:lnTo>
                  <a:lnTo>
                    <a:pt x="223443" y="8318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304" y="1900746"/>
              <a:ext cx="438149" cy="4190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344" y="2494061"/>
              <a:ext cx="438149" cy="4190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344" y="3127721"/>
              <a:ext cx="438149" cy="4190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6958" y="2042254"/>
              <a:ext cx="133349" cy="1333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408" y="2599465"/>
              <a:ext cx="133349" cy="13334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623757" y="983932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82961" y="2049606"/>
            <a:ext cx="1003935" cy="2260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>
                <a:latin typeface="Consolas"/>
                <a:cs typeface="Consolas"/>
              </a:rPr>
              <a:t>Cedrick</a:t>
            </a:r>
            <a:r>
              <a:rPr dirty="0" sz="450" spc="114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Panaligan</a:t>
            </a:r>
            <a:endParaRPr sz="4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</a:pPr>
            <a:r>
              <a:rPr dirty="0" sz="450" spc="-10" b="1">
                <a:latin typeface="Consolas"/>
                <a:cs typeface="Consolas"/>
              </a:rPr>
              <a:t>Available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99547" y="2618445"/>
            <a:ext cx="1054735" cy="2222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>
                <a:latin typeface="Consolas"/>
                <a:cs typeface="Consolas"/>
              </a:rPr>
              <a:t>Denver</a:t>
            </a:r>
            <a:r>
              <a:rPr dirty="0" sz="450" spc="100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Salazar</a:t>
            </a:r>
            <a:endParaRPr sz="450">
              <a:latin typeface="Consolas"/>
              <a:cs typeface="Consolas"/>
            </a:endParaRPr>
          </a:p>
          <a:p>
            <a:pPr marL="605155">
              <a:lnSpc>
                <a:spcPct val="100000"/>
              </a:lnSpc>
              <a:spcBef>
                <a:spcPts val="235"/>
              </a:spcBef>
            </a:pPr>
            <a:r>
              <a:rPr dirty="0" sz="450" b="1">
                <a:latin typeface="Consolas"/>
                <a:cs typeface="Consolas"/>
              </a:rPr>
              <a:t>Not</a:t>
            </a:r>
            <a:r>
              <a:rPr dirty="0" sz="450" spc="55" b="1">
                <a:latin typeface="Consolas"/>
                <a:cs typeface="Consolas"/>
              </a:rPr>
              <a:t> </a:t>
            </a:r>
            <a:r>
              <a:rPr dirty="0" sz="450" spc="-10" b="1">
                <a:latin typeface="Consolas"/>
                <a:cs typeface="Consolas"/>
              </a:rPr>
              <a:t>Available</a:t>
            </a:r>
            <a:endParaRPr sz="450">
              <a:latin typeface="Consolas"/>
              <a:cs typeface="Consola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5408" y="3235374"/>
            <a:ext cx="133349" cy="13334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106413" y="3252102"/>
            <a:ext cx="1056005" cy="2222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50">
                <a:latin typeface="Consolas"/>
                <a:cs typeface="Consolas"/>
              </a:rPr>
              <a:t>Alleon</a:t>
            </a:r>
            <a:r>
              <a:rPr dirty="0" sz="450" spc="8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John</a:t>
            </a:r>
            <a:r>
              <a:rPr dirty="0" sz="450" spc="90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Perez</a:t>
            </a:r>
            <a:endParaRPr sz="45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235"/>
              </a:spcBef>
            </a:pPr>
            <a:r>
              <a:rPr dirty="0" sz="450" b="1">
                <a:latin typeface="Consolas"/>
                <a:cs typeface="Consolas"/>
              </a:rPr>
              <a:t>Not</a:t>
            </a:r>
            <a:r>
              <a:rPr dirty="0" sz="450" spc="55" b="1">
                <a:latin typeface="Consolas"/>
                <a:cs typeface="Consolas"/>
              </a:rPr>
              <a:t> </a:t>
            </a:r>
            <a:r>
              <a:rPr dirty="0" sz="450" spc="-10" b="1">
                <a:latin typeface="Consolas"/>
                <a:cs typeface="Consolas"/>
              </a:rPr>
              <a:t>Available</a:t>
            </a:r>
            <a:endParaRPr sz="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7939" y="935149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7790" y="2308997"/>
            <a:ext cx="5302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ADD</a:t>
            </a:r>
            <a:r>
              <a:rPr dirty="0" sz="700" spc="40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51323" y="3050033"/>
            <a:ext cx="42925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latin typeface="Consolas"/>
                <a:cs typeface="Consolas"/>
              </a:rPr>
              <a:t>MESSAGES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0359" y="2299213"/>
            <a:ext cx="5810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VIEW</a:t>
            </a:r>
            <a:r>
              <a:rPr dirty="0" sz="700" spc="55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ORDERS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7512" y="3010008"/>
            <a:ext cx="410845" cy="21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">
              <a:lnSpc>
                <a:spcPct val="112200"/>
              </a:lnSpc>
              <a:spcBef>
                <a:spcPts val="100"/>
              </a:spcBef>
            </a:pPr>
            <a:r>
              <a:rPr dirty="0" sz="550" spc="-10" b="1">
                <a:latin typeface="Consolas"/>
                <a:cs typeface="Consolas"/>
              </a:rPr>
              <a:t>DELIVERY MANAGEMENT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825" marR="5080" indent="155575">
              <a:lnSpc>
                <a:spcPct val="116700"/>
              </a:lnSpc>
              <a:spcBef>
                <a:spcPts val="100"/>
              </a:spcBef>
            </a:pPr>
            <a:r>
              <a:rPr dirty="0" spc="-10"/>
              <a:t>SELLER </a:t>
            </a:r>
            <a:r>
              <a:rPr dirty="0" spc="-20"/>
              <a:t>INTERFACE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605" y="2707695"/>
            <a:ext cx="438149" cy="314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288" y="2281604"/>
              <a:ext cx="200021" cy="2000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288" y="2709494"/>
              <a:ext cx="200021" cy="20002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288" y="1877352"/>
              <a:ext cx="200021" cy="20002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15608" y="936970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75940" y="1849604"/>
            <a:ext cx="74295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Consolas"/>
                <a:cs typeface="Consolas"/>
              </a:rPr>
              <a:t>Von</a:t>
            </a:r>
            <a:r>
              <a:rPr dirty="0" sz="650" spc="-40">
                <a:latin typeface="Consolas"/>
                <a:cs typeface="Consolas"/>
              </a:rPr>
              <a:t> </a:t>
            </a:r>
            <a:r>
              <a:rPr dirty="0" sz="650">
                <a:latin typeface="Consolas"/>
                <a:cs typeface="Consolas"/>
              </a:rPr>
              <a:t>Cedric</a:t>
            </a:r>
            <a:r>
              <a:rPr dirty="0" sz="650" spc="-35">
                <a:latin typeface="Consolas"/>
                <a:cs typeface="Consolas"/>
              </a:rPr>
              <a:t> </a:t>
            </a:r>
            <a:r>
              <a:rPr dirty="0" sz="650" spc="-10">
                <a:latin typeface="Consolas"/>
                <a:cs typeface="Consolas"/>
              </a:rPr>
              <a:t>Latag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654208" y="984681"/>
            <a:ext cx="1468755" cy="2952115"/>
            <a:chOff x="1654208" y="984681"/>
            <a:chExt cx="1468755" cy="295211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313" y="984681"/>
              <a:ext cx="171449" cy="1142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208" y="1409092"/>
              <a:ext cx="257174" cy="2476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816921" y="3650793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285750"/>
                  </a:moveTo>
                  <a:lnTo>
                    <a:pt x="97763" y="278454"/>
                  </a:lnTo>
                  <a:lnTo>
                    <a:pt x="58549" y="258147"/>
                  </a:lnTo>
                  <a:lnTo>
                    <a:pt x="27602" y="227200"/>
                  </a:lnTo>
                  <a:lnTo>
                    <a:pt x="7295" y="187986"/>
                  </a:lnTo>
                  <a:lnTo>
                    <a:pt x="0" y="142875"/>
                  </a:lnTo>
                  <a:lnTo>
                    <a:pt x="7295" y="97763"/>
                  </a:lnTo>
                  <a:lnTo>
                    <a:pt x="27602" y="58549"/>
                  </a:lnTo>
                  <a:lnTo>
                    <a:pt x="58549" y="27602"/>
                  </a:lnTo>
                  <a:lnTo>
                    <a:pt x="97763" y="7295"/>
                  </a:lnTo>
                  <a:lnTo>
                    <a:pt x="142875" y="0"/>
                  </a:lnTo>
                  <a:lnTo>
                    <a:pt x="187986" y="7295"/>
                  </a:lnTo>
                  <a:lnTo>
                    <a:pt x="210683" y="19049"/>
                  </a:lnTo>
                  <a:lnTo>
                    <a:pt x="142875" y="19049"/>
                  </a:lnTo>
                  <a:lnTo>
                    <a:pt x="94721" y="28795"/>
                  </a:lnTo>
                  <a:lnTo>
                    <a:pt x="55357" y="55357"/>
                  </a:lnTo>
                  <a:lnTo>
                    <a:pt x="28795" y="94721"/>
                  </a:lnTo>
                  <a:lnTo>
                    <a:pt x="19049" y="142875"/>
                  </a:lnTo>
                  <a:lnTo>
                    <a:pt x="28795" y="191028"/>
                  </a:lnTo>
                  <a:lnTo>
                    <a:pt x="55357" y="230392"/>
                  </a:lnTo>
                  <a:lnTo>
                    <a:pt x="94721" y="256954"/>
                  </a:lnTo>
                  <a:lnTo>
                    <a:pt x="142875" y="266700"/>
                  </a:lnTo>
                  <a:lnTo>
                    <a:pt x="210683" y="266700"/>
                  </a:lnTo>
                  <a:lnTo>
                    <a:pt x="187986" y="278454"/>
                  </a:lnTo>
                  <a:lnTo>
                    <a:pt x="142875" y="285750"/>
                  </a:lnTo>
                  <a:close/>
                </a:path>
                <a:path w="285750" h="285750">
                  <a:moveTo>
                    <a:pt x="210683" y="266700"/>
                  </a:moveTo>
                  <a:lnTo>
                    <a:pt x="142875" y="266700"/>
                  </a:lnTo>
                  <a:lnTo>
                    <a:pt x="191028" y="256954"/>
                  </a:lnTo>
                  <a:lnTo>
                    <a:pt x="230392" y="230392"/>
                  </a:lnTo>
                  <a:lnTo>
                    <a:pt x="256954" y="191028"/>
                  </a:lnTo>
                  <a:lnTo>
                    <a:pt x="266700" y="142875"/>
                  </a:lnTo>
                  <a:lnTo>
                    <a:pt x="256954" y="94721"/>
                  </a:lnTo>
                  <a:lnTo>
                    <a:pt x="230392" y="55357"/>
                  </a:lnTo>
                  <a:lnTo>
                    <a:pt x="191028" y="28795"/>
                  </a:lnTo>
                  <a:lnTo>
                    <a:pt x="142875" y="19049"/>
                  </a:lnTo>
                  <a:lnTo>
                    <a:pt x="210683" y="19049"/>
                  </a:lnTo>
                  <a:lnTo>
                    <a:pt x="227200" y="27602"/>
                  </a:lnTo>
                  <a:lnTo>
                    <a:pt x="258147" y="58549"/>
                  </a:lnTo>
                  <a:lnTo>
                    <a:pt x="278454" y="97763"/>
                  </a:lnTo>
                  <a:lnTo>
                    <a:pt x="285750" y="142875"/>
                  </a:lnTo>
                  <a:lnTo>
                    <a:pt x="278454" y="187986"/>
                  </a:lnTo>
                  <a:lnTo>
                    <a:pt x="258147" y="227200"/>
                  </a:lnTo>
                  <a:lnTo>
                    <a:pt x="227200" y="258147"/>
                  </a:lnTo>
                  <a:lnTo>
                    <a:pt x="210683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0437" y="3734309"/>
              <a:ext cx="118718" cy="11871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979453" y="2253855"/>
            <a:ext cx="65278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Consolas"/>
                <a:cs typeface="Consolas"/>
              </a:rPr>
              <a:t>Denver</a:t>
            </a:r>
            <a:r>
              <a:rPr dirty="0" sz="650" spc="-50">
                <a:latin typeface="Consolas"/>
                <a:cs typeface="Consolas"/>
              </a:rPr>
              <a:t> </a:t>
            </a:r>
            <a:r>
              <a:rPr dirty="0" sz="650" spc="-10">
                <a:latin typeface="Consolas"/>
                <a:cs typeface="Consolas"/>
              </a:rPr>
              <a:t>Salazar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79453" y="2688363"/>
            <a:ext cx="65278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Consolas"/>
                <a:cs typeface="Consolas"/>
              </a:rPr>
              <a:t>Keith</a:t>
            </a:r>
            <a:r>
              <a:rPr dirty="0" sz="650" spc="-45">
                <a:latin typeface="Consolas"/>
                <a:cs typeface="Consolas"/>
              </a:rPr>
              <a:t> </a:t>
            </a:r>
            <a:r>
              <a:rPr dirty="0" sz="650" spc="-10">
                <a:latin typeface="Consolas"/>
                <a:cs typeface="Consolas"/>
              </a:rPr>
              <a:t>Ciruelas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78089" y="1150088"/>
            <a:ext cx="787400" cy="35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6860">
              <a:lnSpc>
                <a:spcPct val="100000"/>
              </a:lnSpc>
              <a:spcBef>
                <a:spcPts val="95"/>
              </a:spcBef>
            </a:pPr>
            <a:r>
              <a:rPr dirty="0" sz="650" spc="-10" b="1">
                <a:latin typeface="Consolas"/>
                <a:cs typeface="Consolas"/>
              </a:rPr>
              <a:t>Messages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650">
                <a:latin typeface="Consolas"/>
                <a:cs typeface="Consolas"/>
              </a:rPr>
              <a:t>Cedrick</a:t>
            </a:r>
            <a:r>
              <a:rPr dirty="0" sz="650" spc="-65">
                <a:latin typeface="Consolas"/>
                <a:cs typeface="Consolas"/>
              </a:rPr>
              <a:t> </a:t>
            </a:r>
            <a:r>
              <a:rPr dirty="0" sz="650" spc="-10">
                <a:latin typeface="Consolas"/>
                <a:cs typeface="Consolas"/>
              </a:rPr>
              <a:t>Panaligan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2408776"/>
              <a:ext cx="199277" cy="19927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849638" y="2608229"/>
              <a:ext cx="495300" cy="447675"/>
            </a:xfrm>
            <a:custGeom>
              <a:avLst/>
              <a:gdLst/>
              <a:ahLst/>
              <a:cxnLst/>
              <a:rect l="l" t="t" r="r" b="b"/>
              <a:pathLst>
                <a:path w="495300" h="447675">
                  <a:moveTo>
                    <a:pt x="240752" y="356640"/>
                  </a:moveTo>
                  <a:lnTo>
                    <a:pt x="247649" y="356640"/>
                  </a:lnTo>
                  <a:lnTo>
                    <a:pt x="296192" y="353256"/>
                  </a:lnTo>
                  <a:lnTo>
                    <a:pt x="342209" y="343299"/>
                  </a:lnTo>
                  <a:lnTo>
                    <a:pt x="384621" y="327059"/>
                  </a:lnTo>
                  <a:lnTo>
                    <a:pt x="422344" y="304826"/>
                  </a:lnTo>
                  <a:lnTo>
                    <a:pt x="453609" y="277603"/>
                  </a:lnTo>
                  <a:lnTo>
                    <a:pt x="476480" y="246922"/>
                  </a:lnTo>
                  <a:lnTo>
                    <a:pt x="495299" y="178320"/>
                  </a:lnTo>
                  <a:lnTo>
                    <a:pt x="490522" y="143072"/>
                  </a:lnTo>
                  <a:lnTo>
                    <a:pt x="453609" y="79036"/>
                  </a:lnTo>
                  <a:lnTo>
                    <a:pt x="422344" y="51813"/>
                  </a:lnTo>
                  <a:lnTo>
                    <a:pt x="384621" y="29637"/>
                  </a:lnTo>
                  <a:lnTo>
                    <a:pt x="342209" y="13390"/>
                  </a:lnTo>
                  <a:lnTo>
                    <a:pt x="296192" y="3402"/>
                  </a:lnTo>
                  <a:lnTo>
                    <a:pt x="247649" y="0"/>
                  </a:lnTo>
                  <a:lnTo>
                    <a:pt x="199107" y="3383"/>
                  </a:lnTo>
                  <a:lnTo>
                    <a:pt x="183645" y="6729"/>
                  </a:lnTo>
                  <a:lnTo>
                    <a:pt x="247650" y="6729"/>
                  </a:lnTo>
                  <a:lnTo>
                    <a:pt x="302857" y="11276"/>
                  </a:lnTo>
                  <a:lnTo>
                    <a:pt x="353582" y="24223"/>
                  </a:lnTo>
                  <a:lnTo>
                    <a:pt x="398362" y="44527"/>
                  </a:lnTo>
                  <a:lnTo>
                    <a:pt x="435736" y="71145"/>
                  </a:lnTo>
                  <a:lnTo>
                    <a:pt x="464241" y="103035"/>
                  </a:lnTo>
                  <a:lnTo>
                    <a:pt x="482417" y="139152"/>
                  </a:lnTo>
                  <a:lnTo>
                    <a:pt x="488800" y="178454"/>
                  </a:lnTo>
                  <a:lnTo>
                    <a:pt x="482424" y="217749"/>
                  </a:lnTo>
                  <a:lnTo>
                    <a:pt x="464268" y="253847"/>
                  </a:lnTo>
                  <a:lnTo>
                    <a:pt x="435788" y="285710"/>
                  </a:lnTo>
                  <a:lnTo>
                    <a:pt x="398443" y="312299"/>
                  </a:lnTo>
                  <a:lnTo>
                    <a:pt x="353689" y="332577"/>
                  </a:lnTo>
                  <a:lnTo>
                    <a:pt x="302983" y="345505"/>
                  </a:lnTo>
                  <a:lnTo>
                    <a:pt x="247782" y="350045"/>
                  </a:lnTo>
                  <a:lnTo>
                    <a:pt x="223680" y="350051"/>
                  </a:lnTo>
                  <a:lnTo>
                    <a:pt x="218660" y="355967"/>
                  </a:lnTo>
                  <a:lnTo>
                    <a:pt x="227222" y="355967"/>
                  </a:lnTo>
                  <a:lnTo>
                    <a:pt x="233854" y="356505"/>
                  </a:lnTo>
                  <a:lnTo>
                    <a:pt x="240752" y="356640"/>
                  </a:lnTo>
                  <a:close/>
                </a:path>
                <a:path w="495300" h="447675">
                  <a:moveTo>
                    <a:pt x="115964" y="435370"/>
                  </a:moveTo>
                  <a:lnTo>
                    <a:pt x="124023" y="435370"/>
                  </a:lnTo>
                  <a:lnTo>
                    <a:pt x="131132" y="421571"/>
                  </a:lnTo>
                  <a:lnTo>
                    <a:pt x="148032" y="378307"/>
                  </a:lnTo>
                  <a:lnTo>
                    <a:pt x="156787" y="340490"/>
                  </a:lnTo>
                  <a:lnTo>
                    <a:pt x="157052" y="338875"/>
                  </a:lnTo>
                  <a:lnTo>
                    <a:pt x="155991" y="337260"/>
                  </a:lnTo>
                  <a:lnTo>
                    <a:pt x="154399" y="336722"/>
                  </a:lnTo>
                  <a:lnTo>
                    <a:pt x="104548" y="316566"/>
                  </a:lnTo>
                  <a:lnTo>
                    <a:pt x="63591" y="289297"/>
                  </a:lnTo>
                  <a:lnTo>
                    <a:pt x="32783" y="256267"/>
                  </a:lnTo>
                  <a:lnTo>
                    <a:pt x="13379" y="218824"/>
                  </a:lnTo>
                  <a:lnTo>
                    <a:pt x="6632" y="178320"/>
                  </a:lnTo>
                  <a:lnTo>
                    <a:pt x="13008" y="139025"/>
                  </a:lnTo>
                  <a:lnTo>
                    <a:pt x="31164" y="102927"/>
                  </a:lnTo>
                  <a:lnTo>
                    <a:pt x="59643" y="71064"/>
                  </a:lnTo>
                  <a:lnTo>
                    <a:pt x="96989" y="44474"/>
                  </a:lnTo>
                  <a:lnTo>
                    <a:pt x="141743" y="24197"/>
                  </a:lnTo>
                  <a:lnTo>
                    <a:pt x="192449" y="11269"/>
                  </a:lnTo>
                  <a:lnTo>
                    <a:pt x="247650" y="6729"/>
                  </a:lnTo>
                  <a:lnTo>
                    <a:pt x="183645" y="6729"/>
                  </a:lnTo>
                  <a:lnTo>
                    <a:pt x="110678" y="29580"/>
                  </a:lnTo>
                  <a:lnTo>
                    <a:pt x="72955" y="51813"/>
                  </a:lnTo>
                  <a:lnTo>
                    <a:pt x="41690" y="79036"/>
                  </a:lnTo>
                  <a:lnTo>
                    <a:pt x="18819" y="109717"/>
                  </a:lnTo>
                  <a:lnTo>
                    <a:pt x="0" y="178320"/>
                  </a:lnTo>
                  <a:lnTo>
                    <a:pt x="6825" y="220158"/>
                  </a:lnTo>
                  <a:lnTo>
                    <a:pt x="26461" y="258831"/>
                  </a:lnTo>
                  <a:lnTo>
                    <a:pt x="57646" y="292950"/>
                  </a:lnTo>
                  <a:lnTo>
                    <a:pt x="99121" y="321126"/>
                  </a:lnTo>
                  <a:lnTo>
                    <a:pt x="149624" y="341970"/>
                  </a:lnTo>
                  <a:lnTo>
                    <a:pt x="147978" y="350583"/>
                  </a:lnTo>
                  <a:lnTo>
                    <a:pt x="135794" y="393216"/>
                  </a:lnTo>
                  <a:lnTo>
                    <a:pt x="121033" y="426399"/>
                  </a:lnTo>
                  <a:lnTo>
                    <a:pt x="115964" y="435370"/>
                  </a:lnTo>
                  <a:close/>
                </a:path>
                <a:path w="495300" h="447675">
                  <a:moveTo>
                    <a:pt x="223685" y="350045"/>
                  </a:moveTo>
                  <a:lnTo>
                    <a:pt x="240354" y="350045"/>
                  </a:lnTo>
                  <a:lnTo>
                    <a:pt x="233058" y="349776"/>
                  </a:lnTo>
                  <a:lnTo>
                    <a:pt x="226028" y="349372"/>
                  </a:lnTo>
                  <a:lnTo>
                    <a:pt x="224834" y="349372"/>
                  </a:lnTo>
                  <a:lnTo>
                    <a:pt x="223906" y="349776"/>
                  </a:lnTo>
                  <a:lnTo>
                    <a:pt x="223685" y="350045"/>
                  </a:lnTo>
                  <a:close/>
                </a:path>
                <a:path w="495300" h="447675">
                  <a:moveTo>
                    <a:pt x="113942" y="447347"/>
                  </a:moveTo>
                  <a:lnTo>
                    <a:pt x="115401" y="447347"/>
                  </a:lnTo>
                  <a:lnTo>
                    <a:pt x="115932" y="447213"/>
                  </a:lnTo>
                  <a:lnTo>
                    <a:pt x="155378" y="422702"/>
                  </a:lnTo>
                  <a:lnTo>
                    <a:pt x="191010" y="393919"/>
                  </a:lnTo>
                  <a:lnTo>
                    <a:pt x="218673" y="365928"/>
                  </a:lnTo>
                  <a:lnTo>
                    <a:pt x="227222" y="355967"/>
                  </a:lnTo>
                  <a:lnTo>
                    <a:pt x="218660" y="355967"/>
                  </a:lnTo>
                  <a:lnTo>
                    <a:pt x="214594" y="360744"/>
                  </a:lnTo>
                  <a:lnTo>
                    <a:pt x="205584" y="370602"/>
                  </a:lnTo>
                  <a:lnTo>
                    <a:pt x="171944" y="401947"/>
                  </a:lnTo>
                  <a:lnTo>
                    <a:pt x="140577" y="425053"/>
                  </a:lnTo>
                  <a:lnTo>
                    <a:pt x="124023" y="435370"/>
                  </a:lnTo>
                  <a:lnTo>
                    <a:pt x="115964" y="435370"/>
                  </a:lnTo>
                  <a:lnTo>
                    <a:pt x="112085" y="442233"/>
                  </a:lnTo>
                  <a:lnTo>
                    <a:pt x="111289" y="443444"/>
                  </a:lnTo>
                  <a:lnTo>
                    <a:pt x="111422" y="445194"/>
                  </a:lnTo>
                  <a:lnTo>
                    <a:pt x="113146" y="446944"/>
                  </a:lnTo>
                  <a:lnTo>
                    <a:pt x="113942" y="447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56270" y="2614958"/>
              <a:ext cx="482600" cy="429259"/>
            </a:xfrm>
            <a:custGeom>
              <a:avLst/>
              <a:gdLst/>
              <a:ahLst/>
              <a:cxnLst/>
              <a:rect l="l" t="t" r="r" b="b"/>
              <a:pathLst>
                <a:path w="482600" h="429260">
                  <a:moveTo>
                    <a:pt x="117259" y="428641"/>
                  </a:moveTo>
                  <a:lnTo>
                    <a:pt x="149807" y="407175"/>
                  </a:lnTo>
                  <a:lnTo>
                    <a:pt x="179867" y="382479"/>
                  </a:lnTo>
                  <a:lnTo>
                    <a:pt x="207829" y="354015"/>
                  </a:lnTo>
                  <a:lnTo>
                    <a:pt x="217141" y="343047"/>
                  </a:lnTo>
                  <a:lnTo>
                    <a:pt x="218069" y="342643"/>
                  </a:lnTo>
                  <a:lnTo>
                    <a:pt x="219263" y="342643"/>
                  </a:lnTo>
                  <a:lnTo>
                    <a:pt x="226293" y="343047"/>
                  </a:lnTo>
                  <a:lnTo>
                    <a:pt x="233589" y="343316"/>
                  </a:lnTo>
                  <a:lnTo>
                    <a:pt x="241017" y="343316"/>
                  </a:lnTo>
                  <a:lnTo>
                    <a:pt x="296218" y="338776"/>
                  </a:lnTo>
                  <a:lnTo>
                    <a:pt x="346924" y="325848"/>
                  </a:lnTo>
                  <a:lnTo>
                    <a:pt x="391678" y="305570"/>
                  </a:lnTo>
                  <a:lnTo>
                    <a:pt x="429023" y="278981"/>
                  </a:lnTo>
                  <a:lnTo>
                    <a:pt x="457503" y="247118"/>
                  </a:lnTo>
                  <a:lnTo>
                    <a:pt x="475659" y="211020"/>
                  </a:lnTo>
                  <a:lnTo>
                    <a:pt x="482035" y="171725"/>
                  </a:lnTo>
                  <a:lnTo>
                    <a:pt x="475659" y="132423"/>
                  </a:lnTo>
                  <a:lnTo>
                    <a:pt x="457503" y="96305"/>
                  </a:lnTo>
                  <a:lnTo>
                    <a:pt x="429023" y="64416"/>
                  </a:lnTo>
                  <a:lnTo>
                    <a:pt x="391678" y="37798"/>
                  </a:lnTo>
                  <a:lnTo>
                    <a:pt x="346924" y="17494"/>
                  </a:lnTo>
                  <a:lnTo>
                    <a:pt x="296218" y="4547"/>
                  </a:lnTo>
                  <a:lnTo>
                    <a:pt x="241017" y="0"/>
                  </a:lnTo>
                  <a:lnTo>
                    <a:pt x="185817" y="4540"/>
                  </a:lnTo>
                  <a:lnTo>
                    <a:pt x="135111" y="17468"/>
                  </a:lnTo>
                  <a:lnTo>
                    <a:pt x="90357" y="37745"/>
                  </a:lnTo>
                  <a:lnTo>
                    <a:pt x="53011" y="64335"/>
                  </a:lnTo>
                  <a:lnTo>
                    <a:pt x="24532" y="96198"/>
                  </a:lnTo>
                  <a:lnTo>
                    <a:pt x="6375" y="132296"/>
                  </a:lnTo>
                  <a:lnTo>
                    <a:pt x="0" y="171590"/>
                  </a:lnTo>
                  <a:lnTo>
                    <a:pt x="6746" y="212094"/>
                  </a:lnTo>
                  <a:lnTo>
                    <a:pt x="26151" y="249529"/>
                  </a:lnTo>
                  <a:lnTo>
                    <a:pt x="56959" y="282539"/>
                  </a:lnTo>
                  <a:lnTo>
                    <a:pt x="97916" y="309768"/>
                  </a:lnTo>
                  <a:lnTo>
                    <a:pt x="147767" y="329858"/>
                  </a:lnTo>
                  <a:lnTo>
                    <a:pt x="149359" y="330396"/>
                  </a:lnTo>
                  <a:lnTo>
                    <a:pt x="150287" y="332011"/>
                  </a:lnTo>
                  <a:lnTo>
                    <a:pt x="141267" y="371578"/>
                  </a:lnTo>
                  <a:lnTo>
                    <a:pt x="124368" y="414842"/>
                  </a:lnTo>
                  <a:lnTo>
                    <a:pt x="117259" y="428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34777" y="1735114"/>
              <a:ext cx="510540" cy="457200"/>
            </a:xfrm>
            <a:custGeom>
              <a:avLst/>
              <a:gdLst/>
              <a:ahLst/>
              <a:cxnLst/>
              <a:rect l="l" t="t" r="r" b="b"/>
              <a:pathLst>
                <a:path w="510539" h="457200">
                  <a:moveTo>
                    <a:pt x="245844" y="364208"/>
                  </a:moveTo>
                  <a:lnTo>
                    <a:pt x="253007" y="364208"/>
                  </a:lnTo>
                  <a:lnTo>
                    <a:pt x="303416" y="360752"/>
                  </a:lnTo>
                  <a:lnTo>
                    <a:pt x="351204" y="350584"/>
                  </a:lnTo>
                  <a:lnTo>
                    <a:pt x="395247" y="333999"/>
                  </a:lnTo>
                  <a:lnTo>
                    <a:pt x="434421" y="311294"/>
                  </a:lnTo>
                  <a:lnTo>
                    <a:pt x="466888" y="283493"/>
                  </a:lnTo>
                  <a:lnTo>
                    <a:pt x="490639" y="252162"/>
                  </a:lnTo>
                  <a:lnTo>
                    <a:pt x="510182" y="182104"/>
                  </a:lnTo>
                  <a:lnTo>
                    <a:pt x="505221" y="146108"/>
                  </a:lnTo>
                  <a:lnTo>
                    <a:pt x="466888" y="80714"/>
                  </a:lnTo>
                  <a:lnTo>
                    <a:pt x="434421" y="52913"/>
                  </a:lnTo>
                  <a:lnTo>
                    <a:pt x="395247" y="30266"/>
                  </a:lnTo>
                  <a:lnTo>
                    <a:pt x="351204" y="13674"/>
                  </a:lnTo>
                  <a:lnTo>
                    <a:pt x="303416" y="3474"/>
                  </a:lnTo>
                  <a:lnTo>
                    <a:pt x="253007" y="0"/>
                  </a:lnTo>
                  <a:lnTo>
                    <a:pt x="202598" y="3455"/>
                  </a:lnTo>
                  <a:lnTo>
                    <a:pt x="186541" y="6871"/>
                  </a:lnTo>
                  <a:lnTo>
                    <a:pt x="253007" y="6871"/>
                  </a:lnTo>
                  <a:lnTo>
                    <a:pt x="310338" y="11515"/>
                  </a:lnTo>
                  <a:lnTo>
                    <a:pt x="363014" y="24737"/>
                  </a:lnTo>
                  <a:lnTo>
                    <a:pt x="409517" y="45472"/>
                  </a:lnTo>
                  <a:lnTo>
                    <a:pt x="448328" y="72655"/>
                  </a:lnTo>
                  <a:lnTo>
                    <a:pt x="477929" y="105221"/>
                  </a:lnTo>
                  <a:lnTo>
                    <a:pt x="496804" y="142105"/>
                  </a:lnTo>
                  <a:lnTo>
                    <a:pt x="503432" y="182241"/>
                  </a:lnTo>
                  <a:lnTo>
                    <a:pt x="496811" y="222370"/>
                  </a:lnTo>
                  <a:lnTo>
                    <a:pt x="477957" y="259234"/>
                  </a:lnTo>
                  <a:lnTo>
                    <a:pt x="448382" y="291773"/>
                  </a:lnTo>
                  <a:lnTo>
                    <a:pt x="409600" y="318926"/>
                  </a:lnTo>
                  <a:lnTo>
                    <a:pt x="363125" y="339634"/>
                  </a:lnTo>
                  <a:lnTo>
                    <a:pt x="310468" y="352837"/>
                  </a:lnTo>
                  <a:lnTo>
                    <a:pt x="253145" y="357473"/>
                  </a:lnTo>
                  <a:lnTo>
                    <a:pt x="228115" y="357480"/>
                  </a:lnTo>
                  <a:lnTo>
                    <a:pt x="222903" y="363520"/>
                  </a:lnTo>
                  <a:lnTo>
                    <a:pt x="231794" y="363520"/>
                  </a:lnTo>
                  <a:lnTo>
                    <a:pt x="238681" y="364070"/>
                  </a:lnTo>
                  <a:lnTo>
                    <a:pt x="245844" y="364208"/>
                  </a:lnTo>
                  <a:close/>
                </a:path>
                <a:path w="510539" h="457200">
                  <a:moveTo>
                    <a:pt x="116256" y="444608"/>
                  </a:moveTo>
                  <a:lnTo>
                    <a:pt x="124626" y="444608"/>
                  </a:lnTo>
                  <a:lnTo>
                    <a:pt x="132009" y="430517"/>
                  </a:lnTo>
                  <a:lnTo>
                    <a:pt x="149558" y="386335"/>
                  </a:lnTo>
                  <a:lnTo>
                    <a:pt x="158650" y="347715"/>
                  </a:lnTo>
                  <a:lnTo>
                    <a:pt x="158925" y="346066"/>
                  </a:lnTo>
                  <a:lnTo>
                    <a:pt x="157823" y="344417"/>
                  </a:lnTo>
                  <a:lnTo>
                    <a:pt x="156170" y="343867"/>
                  </a:lnTo>
                  <a:lnTo>
                    <a:pt x="104402" y="323283"/>
                  </a:lnTo>
                  <a:lnTo>
                    <a:pt x="61869" y="295436"/>
                  </a:lnTo>
                  <a:lnTo>
                    <a:pt x="29877" y="261705"/>
                  </a:lnTo>
                  <a:lnTo>
                    <a:pt x="9726" y="223468"/>
                  </a:lnTo>
                  <a:lnTo>
                    <a:pt x="2719" y="182104"/>
                  </a:lnTo>
                  <a:lnTo>
                    <a:pt x="9341" y="141975"/>
                  </a:lnTo>
                  <a:lnTo>
                    <a:pt x="28195" y="105111"/>
                  </a:lnTo>
                  <a:lnTo>
                    <a:pt x="57770" y="72572"/>
                  </a:lnTo>
                  <a:lnTo>
                    <a:pt x="96552" y="45418"/>
                  </a:lnTo>
                  <a:lnTo>
                    <a:pt x="143027" y="24710"/>
                  </a:lnTo>
                  <a:lnTo>
                    <a:pt x="195684" y="11508"/>
                  </a:lnTo>
                  <a:lnTo>
                    <a:pt x="253007" y="6871"/>
                  </a:lnTo>
                  <a:lnTo>
                    <a:pt x="186541" y="6871"/>
                  </a:lnTo>
                  <a:lnTo>
                    <a:pt x="110767" y="30208"/>
                  </a:lnTo>
                  <a:lnTo>
                    <a:pt x="71593" y="52913"/>
                  </a:lnTo>
                  <a:lnTo>
                    <a:pt x="39126" y="80714"/>
                  </a:lnTo>
                  <a:lnTo>
                    <a:pt x="15375" y="112045"/>
                  </a:lnTo>
                  <a:lnTo>
                    <a:pt x="0" y="151866"/>
                  </a:lnTo>
                  <a:lnTo>
                    <a:pt x="0" y="207225"/>
                  </a:lnTo>
                  <a:lnTo>
                    <a:pt x="23311" y="264324"/>
                  </a:lnTo>
                  <a:lnTo>
                    <a:pt x="55696" y="299167"/>
                  </a:lnTo>
                  <a:lnTo>
                    <a:pt x="98766" y="327941"/>
                  </a:lnTo>
                  <a:lnTo>
                    <a:pt x="151211" y="349227"/>
                  </a:lnTo>
                  <a:lnTo>
                    <a:pt x="149502" y="358023"/>
                  </a:lnTo>
                  <a:lnTo>
                    <a:pt x="136849" y="401560"/>
                  </a:lnTo>
                  <a:lnTo>
                    <a:pt x="121520" y="435447"/>
                  </a:lnTo>
                  <a:lnTo>
                    <a:pt x="116256" y="444608"/>
                  </a:lnTo>
                  <a:close/>
                </a:path>
                <a:path w="510539" h="457200">
                  <a:moveTo>
                    <a:pt x="228121" y="357473"/>
                  </a:moveTo>
                  <a:lnTo>
                    <a:pt x="245431" y="357473"/>
                  </a:lnTo>
                  <a:lnTo>
                    <a:pt x="237855" y="357198"/>
                  </a:lnTo>
                  <a:lnTo>
                    <a:pt x="230554" y="356786"/>
                  </a:lnTo>
                  <a:lnTo>
                    <a:pt x="229314" y="356786"/>
                  </a:lnTo>
                  <a:lnTo>
                    <a:pt x="228350" y="357198"/>
                  </a:lnTo>
                  <a:lnTo>
                    <a:pt x="228121" y="357473"/>
                  </a:lnTo>
                  <a:close/>
                </a:path>
                <a:path w="510539" h="457200">
                  <a:moveTo>
                    <a:pt x="114157" y="456840"/>
                  </a:moveTo>
                  <a:lnTo>
                    <a:pt x="115673" y="456840"/>
                  </a:lnTo>
                  <a:lnTo>
                    <a:pt x="116224" y="456703"/>
                  </a:lnTo>
                  <a:lnTo>
                    <a:pt x="157186" y="431672"/>
                  </a:lnTo>
                  <a:lnTo>
                    <a:pt x="194189" y="402278"/>
                  </a:lnTo>
                  <a:lnTo>
                    <a:pt x="222916" y="373693"/>
                  </a:lnTo>
                  <a:lnTo>
                    <a:pt x="231794" y="363520"/>
                  </a:lnTo>
                  <a:lnTo>
                    <a:pt x="222903" y="363520"/>
                  </a:lnTo>
                  <a:lnTo>
                    <a:pt x="218680" y="368399"/>
                  </a:lnTo>
                  <a:lnTo>
                    <a:pt x="209324" y="378467"/>
                  </a:lnTo>
                  <a:lnTo>
                    <a:pt x="174390" y="410477"/>
                  </a:lnTo>
                  <a:lnTo>
                    <a:pt x="141817" y="434073"/>
                  </a:lnTo>
                  <a:lnTo>
                    <a:pt x="124626" y="444608"/>
                  </a:lnTo>
                  <a:lnTo>
                    <a:pt x="116256" y="444608"/>
                  </a:lnTo>
                  <a:lnTo>
                    <a:pt x="112229" y="451618"/>
                  </a:lnTo>
                  <a:lnTo>
                    <a:pt x="111402" y="452854"/>
                  </a:lnTo>
                  <a:lnTo>
                    <a:pt x="111540" y="454641"/>
                  </a:lnTo>
                  <a:lnTo>
                    <a:pt x="113331" y="456428"/>
                  </a:lnTo>
                  <a:lnTo>
                    <a:pt x="114157" y="45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37497" y="1741986"/>
              <a:ext cx="501015" cy="438150"/>
            </a:xfrm>
            <a:custGeom>
              <a:avLst/>
              <a:gdLst/>
              <a:ahLst/>
              <a:cxnLst/>
              <a:rect l="l" t="t" r="r" b="b"/>
              <a:pathLst>
                <a:path w="501014" h="438150">
                  <a:moveTo>
                    <a:pt x="121768" y="437736"/>
                  </a:moveTo>
                  <a:lnTo>
                    <a:pt x="155568" y="415815"/>
                  </a:lnTo>
                  <a:lnTo>
                    <a:pt x="186785" y="390596"/>
                  </a:lnTo>
                  <a:lnTo>
                    <a:pt x="215822" y="361528"/>
                  </a:lnTo>
                  <a:lnTo>
                    <a:pt x="225493" y="350326"/>
                  </a:lnTo>
                  <a:lnTo>
                    <a:pt x="226457" y="349914"/>
                  </a:lnTo>
                  <a:lnTo>
                    <a:pt x="227697" y="349914"/>
                  </a:lnTo>
                  <a:lnTo>
                    <a:pt x="234997" y="350326"/>
                  </a:lnTo>
                  <a:lnTo>
                    <a:pt x="242573" y="350601"/>
                  </a:lnTo>
                  <a:lnTo>
                    <a:pt x="250287" y="350601"/>
                  </a:lnTo>
                  <a:lnTo>
                    <a:pt x="307611" y="345965"/>
                  </a:lnTo>
                  <a:lnTo>
                    <a:pt x="360267" y="332763"/>
                  </a:lnTo>
                  <a:lnTo>
                    <a:pt x="406742" y="312054"/>
                  </a:lnTo>
                  <a:lnTo>
                    <a:pt x="445524" y="284901"/>
                  </a:lnTo>
                  <a:lnTo>
                    <a:pt x="475099" y="252362"/>
                  </a:lnTo>
                  <a:lnTo>
                    <a:pt x="493954" y="215498"/>
                  </a:lnTo>
                  <a:lnTo>
                    <a:pt x="500575" y="175369"/>
                  </a:lnTo>
                  <a:lnTo>
                    <a:pt x="493954" y="135233"/>
                  </a:lnTo>
                  <a:lnTo>
                    <a:pt x="475099" y="98349"/>
                  </a:lnTo>
                  <a:lnTo>
                    <a:pt x="445524" y="65783"/>
                  </a:lnTo>
                  <a:lnTo>
                    <a:pt x="406742" y="38600"/>
                  </a:lnTo>
                  <a:lnTo>
                    <a:pt x="360267" y="17866"/>
                  </a:lnTo>
                  <a:lnTo>
                    <a:pt x="307611" y="4644"/>
                  </a:lnTo>
                  <a:lnTo>
                    <a:pt x="250287" y="0"/>
                  </a:lnTo>
                  <a:lnTo>
                    <a:pt x="192964" y="4636"/>
                  </a:lnTo>
                  <a:lnTo>
                    <a:pt x="140307" y="17838"/>
                  </a:lnTo>
                  <a:lnTo>
                    <a:pt x="93832" y="38546"/>
                  </a:lnTo>
                  <a:lnTo>
                    <a:pt x="55050" y="65700"/>
                  </a:lnTo>
                  <a:lnTo>
                    <a:pt x="25475" y="98239"/>
                  </a:lnTo>
                  <a:lnTo>
                    <a:pt x="6621" y="135103"/>
                  </a:lnTo>
                  <a:lnTo>
                    <a:pt x="0" y="175232"/>
                  </a:lnTo>
                  <a:lnTo>
                    <a:pt x="7006" y="216595"/>
                  </a:lnTo>
                  <a:lnTo>
                    <a:pt x="27157" y="254824"/>
                  </a:lnTo>
                  <a:lnTo>
                    <a:pt x="59149" y="288535"/>
                  </a:lnTo>
                  <a:lnTo>
                    <a:pt x="101682" y="316341"/>
                  </a:lnTo>
                  <a:lnTo>
                    <a:pt x="153450" y="336858"/>
                  </a:lnTo>
                  <a:lnTo>
                    <a:pt x="155103" y="337407"/>
                  </a:lnTo>
                  <a:lnTo>
                    <a:pt x="156068" y="339057"/>
                  </a:lnTo>
                  <a:lnTo>
                    <a:pt x="146701" y="379463"/>
                  </a:lnTo>
                  <a:lnTo>
                    <a:pt x="129151" y="423645"/>
                  </a:lnTo>
                  <a:lnTo>
                    <a:pt x="121768" y="43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13580" y="2054071"/>
              <a:ext cx="510540" cy="454659"/>
            </a:xfrm>
            <a:custGeom>
              <a:avLst/>
              <a:gdLst/>
              <a:ahLst/>
              <a:cxnLst/>
              <a:rect l="l" t="t" r="r" b="b"/>
              <a:pathLst>
                <a:path w="510539" h="454660">
                  <a:moveTo>
                    <a:pt x="262196" y="362074"/>
                  </a:moveTo>
                  <a:lnTo>
                    <a:pt x="255091" y="362074"/>
                  </a:lnTo>
                  <a:lnTo>
                    <a:pt x="205090" y="358639"/>
                  </a:lnTo>
                  <a:lnTo>
                    <a:pt x="157690" y="348530"/>
                  </a:lnTo>
                  <a:lnTo>
                    <a:pt x="114004" y="332042"/>
                  </a:lnTo>
                  <a:lnTo>
                    <a:pt x="75147" y="309470"/>
                  </a:lnTo>
                  <a:lnTo>
                    <a:pt x="42942" y="281832"/>
                  </a:lnTo>
                  <a:lnTo>
                    <a:pt x="19384" y="250685"/>
                  </a:lnTo>
                  <a:lnTo>
                    <a:pt x="0" y="181037"/>
                  </a:lnTo>
                  <a:lnTo>
                    <a:pt x="4920" y="145252"/>
                  </a:lnTo>
                  <a:lnTo>
                    <a:pt x="42942" y="80241"/>
                  </a:lnTo>
                  <a:lnTo>
                    <a:pt x="75147" y="52603"/>
                  </a:lnTo>
                  <a:lnTo>
                    <a:pt x="114004" y="30088"/>
                  </a:lnTo>
                  <a:lnTo>
                    <a:pt x="157690" y="13594"/>
                  </a:lnTo>
                  <a:lnTo>
                    <a:pt x="205090" y="3454"/>
                  </a:lnTo>
                  <a:lnTo>
                    <a:pt x="255091" y="0"/>
                  </a:lnTo>
                  <a:lnTo>
                    <a:pt x="305092" y="3435"/>
                  </a:lnTo>
                  <a:lnTo>
                    <a:pt x="321019" y="6831"/>
                  </a:lnTo>
                  <a:lnTo>
                    <a:pt x="255091" y="6831"/>
                  </a:lnTo>
                  <a:lnTo>
                    <a:pt x="198224" y="11448"/>
                  </a:lnTo>
                  <a:lnTo>
                    <a:pt x="145975" y="24592"/>
                  </a:lnTo>
                  <a:lnTo>
                    <a:pt x="99849" y="45206"/>
                  </a:lnTo>
                  <a:lnTo>
                    <a:pt x="61353" y="72229"/>
                  </a:lnTo>
                  <a:lnTo>
                    <a:pt x="31991" y="104604"/>
                  </a:lnTo>
                  <a:lnTo>
                    <a:pt x="13269" y="141272"/>
                  </a:lnTo>
                  <a:lnTo>
                    <a:pt x="6694" y="181173"/>
                  </a:lnTo>
                  <a:lnTo>
                    <a:pt x="13262" y="221067"/>
                  </a:lnTo>
                  <a:lnTo>
                    <a:pt x="31964" y="257715"/>
                  </a:lnTo>
                  <a:lnTo>
                    <a:pt x="61299" y="290063"/>
                  </a:lnTo>
                  <a:lnTo>
                    <a:pt x="99767" y="317058"/>
                  </a:lnTo>
                  <a:lnTo>
                    <a:pt x="145866" y="337644"/>
                  </a:lnTo>
                  <a:lnTo>
                    <a:pt x="198095" y="350769"/>
                  </a:lnTo>
                  <a:lnTo>
                    <a:pt x="254954" y="355379"/>
                  </a:lnTo>
                  <a:lnTo>
                    <a:pt x="279781" y="355385"/>
                  </a:lnTo>
                  <a:lnTo>
                    <a:pt x="284951" y="361390"/>
                  </a:lnTo>
                  <a:lnTo>
                    <a:pt x="276132" y="361390"/>
                  </a:lnTo>
                  <a:lnTo>
                    <a:pt x="269301" y="361937"/>
                  </a:lnTo>
                  <a:lnTo>
                    <a:pt x="262196" y="362074"/>
                  </a:lnTo>
                  <a:close/>
                </a:path>
                <a:path w="510539" h="454660">
                  <a:moveTo>
                    <a:pt x="390734" y="442003"/>
                  </a:moveTo>
                  <a:lnTo>
                    <a:pt x="382432" y="442003"/>
                  </a:lnTo>
                  <a:lnTo>
                    <a:pt x="375109" y="427994"/>
                  </a:lnTo>
                  <a:lnTo>
                    <a:pt x="357701" y="384071"/>
                  </a:lnTo>
                  <a:lnTo>
                    <a:pt x="348684" y="345678"/>
                  </a:lnTo>
                  <a:lnTo>
                    <a:pt x="348410" y="344038"/>
                  </a:lnTo>
                  <a:lnTo>
                    <a:pt x="349503" y="342399"/>
                  </a:lnTo>
                  <a:lnTo>
                    <a:pt x="351143" y="341852"/>
                  </a:lnTo>
                  <a:lnTo>
                    <a:pt x="402492" y="321389"/>
                  </a:lnTo>
                  <a:lnTo>
                    <a:pt x="444680" y="293705"/>
                  </a:lnTo>
                  <a:lnTo>
                    <a:pt x="476414" y="260171"/>
                  </a:lnTo>
                  <a:lnTo>
                    <a:pt x="496401" y="222158"/>
                  </a:lnTo>
                  <a:lnTo>
                    <a:pt x="503351" y="181037"/>
                  </a:lnTo>
                  <a:lnTo>
                    <a:pt x="496783" y="141143"/>
                  </a:lnTo>
                  <a:lnTo>
                    <a:pt x="478081" y="104495"/>
                  </a:lnTo>
                  <a:lnTo>
                    <a:pt x="448746" y="72147"/>
                  </a:lnTo>
                  <a:lnTo>
                    <a:pt x="410279" y="45152"/>
                  </a:lnTo>
                  <a:lnTo>
                    <a:pt x="364180" y="24565"/>
                  </a:lnTo>
                  <a:lnTo>
                    <a:pt x="311950" y="11440"/>
                  </a:lnTo>
                  <a:lnTo>
                    <a:pt x="255091" y="6831"/>
                  </a:lnTo>
                  <a:lnTo>
                    <a:pt x="321019" y="6831"/>
                  </a:lnTo>
                  <a:lnTo>
                    <a:pt x="396178" y="30031"/>
                  </a:lnTo>
                  <a:lnTo>
                    <a:pt x="435035" y="52603"/>
                  </a:lnTo>
                  <a:lnTo>
                    <a:pt x="467239" y="80241"/>
                  </a:lnTo>
                  <a:lnTo>
                    <a:pt x="490798" y="111389"/>
                  </a:lnTo>
                  <a:lnTo>
                    <a:pt x="510182" y="181037"/>
                  </a:lnTo>
                  <a:lnTo>
                    <a:pt x="503152" y="223513"/>
                  </a:lnTo>
                  <a:lnTo>
                    <a:pt x="482926" y="262775"/>
                  </a:lnTo>
                  <a:lnTo>
                    <a:pt x="450803" y="297414"/>
                  </a:lnTo>
                  <a:lnTo>
                    <a:pt x="408082" y="326019"/>
                  </a:lnTo>
                  <a:lnTo>
                    <a:pt x="356062" y="347181"/>
                  </a:lnTo>
                  <a:lnTo>
                    <a:pt x="357757" y="355925"/>
                  </a:lnTo>
                  <a:lnTo>
                    <a:pt x="370308" y="399208"/>
                  </a:lnTo>
                  <a:lnTo>
                    <a:pt x="385512" y="432896"/>
                  </a:lnTo>
                  <a:lnTo>
                    <a:pt x="390734" y="442003"/>
                  </a:lnTo>
                  <a:close/>
                </a:path>
                <a:path w="510539" h="454660">
                  <a:moveTo>
                    <a:pt x="279776" y="355379"/>
                  </a:moveTo>
                  <a:lnTo>
                    <a:pt x="262606" y="355379"/>
                  </a:lnTo>
                  <a:lnTo>
                    <a:pt x="270120" y="355105"/>
                  </a:lnTo>
                  <a:lnTo>
                    <a:pt x="277362" y="354695"/>
                  </a:lnTo>
                  <a:lnTo>
                    <a:pt x="278592" y="354695"/>
                  </a:lnTo>
                  <a:lnTo>
                    <a:pt x="279548" y="355105"/>
                  </a:lnTo>
                  <a:lnTo>
                    <a:pt x="279776" y="355379"/>
                  </a:lnTo>
                  <a:close/>
                </a:path>
                <a:path w="510539" h="454660">
                  <a:moveTo>
                    <a:pt x="392816" y="454163"/>
                  </a:moveTo>
                  <a:lnTo>
                    <a:pt x="391313" y="454163"/>
                  </a:lnTo>
                  <a:lnTo>
                    <a:pt x="390766" y="454027"/>
                  </a:lnTo>
                  <a:lnTo>
                    <a:pt x="350135" y="429143"/>
                  </a:lnTo>
                  <a:lnTo>
                    <a:pt x="313433" y="399921"/>
                  </a:lnTo>
                  <a:lnTo>
                    <a:pt x="284939" y="371503"/>
                  </a:lnTo>
                  <a:lnTo>
                    <a:pt x="276132" y="361390"/>
                  </a:lnTo>
                  <a:lnTo>
                    <a:pt x="284951" y="361390"/>
                  </a:lnTo>
                  <a:lnTo>
                    <a:pt x="289140" y="366241"/>
                  </a:lnTo>
                  <a:lnTo>
                    <a:pt x="298420" y="376249"/>
                  </a:lnTo>
                  <a:lnTo>
                    <a:pt x="333071" y="408071"/>
                  </a:lnTo>
                  <a:lnTo>
                    <a:pt x="365380" y="431529"/>
                  </a:lnTo>
                  <a:lnTo>
                    <a:pt x="382432" y="442003"/>
                  </a:lnTo>
                  <a:lnTo>
                    <a:pt x="390734" y="442003"/>
                  </a:lnTo>
                  <a:lnTo>
                    <a:pt x="394729" y="448971"/>
                  </a:lnTo>
                  <a:lnTo>
                    <a:pt x="395548" y="450201"/>
                  </a:lnTo>
                  <a:lnTo>
                    <a:pt x="395412" y="451977"/>
                  </a:lnTo>
                  <a:lnTo>
                    <a:pt x="393635" y="453753"/>
                  </a:lnTo>
                  <a:lnTo>
                    <a:pt x="392816" y="45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20412" y="2060902"/>
              <a:ext cx="496570" cy="435609"/>
            </a:xfrm>
            <a:custGeom>
              <a:avLst/>
              <a:gdLst/>
              <a:ahLst/>
              <a:cxnLst/>
              <a:rect l="l" t="t" r="r" b="b"/>
              <a:pathLst>
                <a:path w="496569" h="435610">
                  <a:moveTo>
                    <a:pt x="375737" y="435172"/>
                  </a:moveTo>
                  <a:lnTo>
                    <a:pt x="342211" y="413379"/>
                  </a:lnTo>
                  <a:lnTo>
                    <a:pt x="311247" y="388307"/>
                  </a:lnTo>
                  <a:lnTo>
                    <a:pt x="282445" y="359409"/>
                  </a:lnTo>
                  <a:lnTo>
                    <a:pt x="272853" y="348274"/>
                  </a:lnTo>
                  <a:lnTo>
                    <a:pt x="271897" y="347864"/>
                  </a:lnTo>
                  <a:lnTo>
                    <a:pt x="270667" y="347864"/>
                  </a:lnTo>
                  <a:lnTo>
                    <a:pt x="263425" y="348274"/>
                  </a:lnTo>
                  <a:lnTo>
                    <a:pt x="255911" y="348547"/>
                  </a:lnTo>
                  <a:lnTo>
                    <a:pt x="248259" y="348547"/>
                  </a:lnTo>
                  <a:lnTo>
                    <a:pt x="191400" y="343938"/>
                  </a:lnTo>
                  <a:lnTo>
                    <a:pt x="139171" y="330813"/>
                  </a:lnTo>
                  <a:lnTo>
                    <a:pt x="93072" y="310226"/>
                  </a:lnTo>
                  <a:lnTo>
                    <a:pt x="54604" y="283231"/>
                  </a:lnTo>
                  <a:lnTo>
                    <a:pt x="25269" y="250883"/>
                  </a:lnTo>
                  <a:lnTo>
                    <a:pt x="6567" y="214235"/>
                  </a:lnTo>
                  <a:lnTo>
                    <a:pt x="0" y="174342"/>
                  </a:lnTo>
                  <a:lnTo>
                    <a:pt x="6567" y="134440"/>
                  </a:lnTo>
                  <a:lnTo>
                    <a:pt x="25269" y="97773"/>
                  </a:lnTo>
                  <a:lnTo>
                    <a:pt x="54604" y="65398"/>
                  </a:lnTo>
                  <a:lnTo>
                    <a:pt x="93072" y="38374"/>
                  </a:lnTo>
                  <a:lnTo>
                    <a:pt x="139171" y="17761"/>
                  </a:lnTo>
                  <a:lnTo>
                    <a:pt x="191400" y="4616"/>
                  </a:lnTo>
                  <a:lnTo>
                    <a:pt x="248259" y="0"/>
                  </a:lnTo>
                  <a:lnTo>
                    <a:pt x="305118" y="4609"/>
                  </a:lnTo>
                  <a:lnTo>
                    <a:pt x="357348" y="17734"/>
                  </a:lnTo>
                  <a:lnTo>
                    <a:pt x="403447" y="38321"/>
                  </a:lnTo>
                  <a:lnTo>
                    <a:pt x="441915" y="65315"/>
                  </a:lnTo>
                  <a:lnTo>
                    <a:pt x="471250" y="97663"/>
                  </a:lnTo>
                  <a:lnTo>
                    <a:pt x="489952" y="134311"/>
                  </a:lnTo>
                  <a:lnTo>
                    <a:pt x="496519" y="174205"/>
                  </a:lnTo>
                  <a:lnTo>
                    <a:pt x="489570" y="215326"/>
                  </a:lnTo>
                  <a:lnTo>
                    <a:pt x="469582" y="253331"/>
                  </a:lnTo>
                  <a:lnTo>
                    <a:pt x="437848" y="286844"/>
                  </a:lnTo>
                  <a:lnTo>
                    <a:pt x="395661" y="314487"/>
                  </a:lnTo>
                  <a:lnTo>
                    <a:pt x="344311" y="334884"/>
                  </a:lnTo>
                  <a:lnTo>
                    <a:pt x="342672" y="335430"/>
                  </a:lnTo>
                  <a:lnTo>
                    <a:pt x="341715" y="337070"/>
                  </a:lnTo>
                  <a:lnTo>
                    <a:pt x="351006" y="377240"/>
                  </a:lnTo>
                  <a:lnTo>
                    <a:pt x="368414" y="421163"/>
                  </a:lnTo>
                  <a:lnTo>
                    <a:pt x="375737" y="435172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3184653"/>
              <a:ext cx="199277" cy="19927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445247" y="2829948"/>
              <a:ext cx="510540" cy="454659"/>
            </a:xfrm>
            <a:custGeom>
              <a:avLst/>
              <a:gdLst/>
              <a:ahLst/>
              <a:cxnLst/>
              <a:rect l="l" t="t" r="r" b="b"/>
              <a:pathLst>
                <a:path w="510539" h="454660">
                  <a:moveTo>
                    <a:pt x="262196" y="362074"/>
                  </a:moveTo>
                  <a:lnTo>
                    <a:pt x="255091" y="362074"/>
                  </a:lnTo>
                  <a:lnTo>
                    <a:pt x="205090" y="358639"/>
                  </a:lnTo>
                  <a:lnTo>
                    <a:pt x="157690" y="348530"/>
                  </a:lnTo>
                  <a:lnTo>
                    <a:pt x="114004" y="332042"/>
                  </a:lnTo>
                  <a:lnTo>
                    <a:pt x="75147" y="309470"/>
                  </a:lnTo>
                  <a:lnTo>
                    <a:pt x="42942" y="281832"/>
                  </a:lnTo>
                  <a:lnTo>
                    <a:pt x="19384" y="250685"/>
                  </a:lnTo>
                  <a:lnTo>
                    <a:pt x="0" y="181037"/>
                  </a:lnTo>
                  <a:lnTo>
                    <a:pt x="4920" y="145252"/>
                  </a:lnTo>
                  <a:lnTo>
                    <a:pt x="42942" y="80241"/>
                  </a:lnTo>
                  <a:lnTo>
                    <a:pt x="75147" y="52603"/>
                  </a:lnTo>
                  <a:lnTo>
                    <a:pt x="114004" y="30088"/>
                  </a:lnTo>
                  <a:lnTo>
                    <a:pt x="157690" y="13594"/>
                  </a:lnTo>
                  <a:lnTo>
                    <a:pt x="205090" y="3454"/>
                  </a:lnTo>
                  <a:lnTo>
                    <a:pt x="255091" y="0"/>
                  </a:lnTo>
                  <a:lnTo>
                    <a:pt x="305092" y="3435"/>
                  </a:lnTo>
                  <a:lnTo>
                    <a:pt x="321019" y="6831"/>
                  </a:lnTo>
                  <a:lnTo>
                    <a:pt x="255091" y="6831"/>
                  </a:lnTo>
                  <a:lnTo>
                    <a:pt x="198224" y="11448"/>
                  </a:lnTo>
                  <a:lnTo>
                    <a:pt x="145975" y="24592"/>
                  </a:lnTo>
                  <a:lnTo>
                    <a:pt x="99849" y="45206"/>
                  </a:lnTo>
                  <a:lnTo>
                    <a:pt x="61353" y="72229"/>
                  </a:lnTo>
                  <a:lnTo>
                    <a:pt x="31991" y="104604"/>
                  </a:lnTo>
                  <a:lnTo>
                    <a:pt x="13269" y="141272"/>
                  </a:lnTo>
                  <a:lnTo>
                    <a:pt x="6694" y="181173"/>
                  </a:lnTo>
                  <a:lnTo>
                    <a:pt x="13262" y="221067"/>
                  </a:lnTo>
                  <a:lnTo>
                    <a:pt x="31964" y="257715"/>
                  </a:lnTo>
                  <a:lnTo>
                    <a:pt x="61299" y="290063"/>
                  </a:lnTo>
                  <a:lnTo>
                    <a:pt x="99767" y="317058"/>
                  </a:lnTo>
                  <a:lnTo>
                    <a:pt x="145866" y="337644"/>
                  </a:lnTo>
                  <a:lnTo>
                    <a:pt x="198095" y="350769"/>
                  </a:lnTo>
                  <a:lnTo>
                    <a:pt x="254954" y="355379"/>
                  </a:lnTo>
                  <a:lnTo>
                    <a:pt x="279781" y="355385"/>
                  </a:lnTo>
                  <a:lnTo>
                    <a:pt x="284951" y="361390"/>
                  </a:lnTo>
                  <a:lnTo>
                    <a:pt x="276132" y="361390"/>
                  </a:lnTo>
                  <a:lnTo>
                    <a:pt x="269301" y="361937"/>
                  </a:lnTo>
                  <a:lnTo>
                    <a:pt x="262196" y="362074"/>
                  </a:lnTo>
                  <a:close/>
                </a:path>
                <a:path w="510539" h="454660">
                  <a:moveTo>
                    <a:pt x="390734" y="442003"/>
                  </a:moveTo>
                  <a:lnTo>
                    <a:pt x="382432" y="442003"/>
                  </a:lnTo>
                  <a:lnTo>
                    <a:pt x="375109" y="427994"/>
                  </a:lnTo>
                  <a:lnTo>
                    <a:pt x="357701" y="384071"/>
                  </a:lnTo>
                  <a:lnTo>
                    <a:pt x="348684" y="345678"/>
                  </a:lnTo>
                  <a:lnTo>
                    <a:pt x="348410" y="344038"/>
                  </a:lnTo>
                  <a:lnTo>
                    <a:pt x="349503" y="342399"/>
                  </a:lnTo>
                  <a:lnTo>
                    <a:pt x="351143" y="341852"/>
                  </a:lnTo>
                  <a:lnTo>
                    <a:pt x="402492" y="321389"/>
                  </a:lnTo>
                  <a:lnTo>
                    <a:pt x="444680" y="293705"/>
                  </a:lnTo>
                  <a:lnTo>
                    <a:pt x="476414" y="260171"/>
                  </a:lnTo>
                  <a:lnTo>
                    <a:pt x="496401" y="222158"/>
                  </a:lnTo>
                  <a:lnTo>
                    <a:pt x="503351" y="181037"/>
                  </a:lnTo>
                  <a:lnTo>
                    <a:pt x="496783" y="141143"/>
                  </a:lnTo>
                  <a:lnTo>
                    <a:pt x="478081" y="104495"/>
                  </a:lnTo>
                  <a:lnTo>
                    <a:pt x="448746" y="72147"/>
                  </a:lnTo>
                  <a:lnTo>
                    <a:pt x="410279" y="45152"/>
                  </a:lnTo>
                  <a:lnTo>
                    <a:pt x="364180" y="24565"/>
                  </a:lnTo>
                  <a:lnTo>
                    <a:pt x="311950" y="11440"/>
                  </a:lnTo>
                  <a:lnTo>
                    <a:pt x="255091" y="6831"/>
                  </a:lnTo>
                  <a:lnTo>
                    <a:pt x="321019" y="6831"/>
                  </a:lnTo>
                  <a:lnTo>
                    <a:pt x="396178" y="30031"/>
                  </a:lnTo>
                  <a:lnTo>
                    <a:pt x="435035" y="52603"/>
                  </a:lnTo>
                  <a:lnTo>
                    <a:pt x="467239" y="80241"/>
                  </a:lnTo>
                  <a:lnTo>
                    <a:pt x="490798" y="111389"/>
                  </a:lnTo>
                  <a:lnTo>
                    <a:pt x="510182" y="181037"/>
                  </a:lnTo>
                  <a:lnTo>
                    <a:pt x="503152" y="223513"/>
                  </a:lnTo>
                  <a:lnTo>
                    <a:pt x="482926" y="262775"/>
                  </a:lnTo>
                  <a:lnTo>
                    <a:pt x="450803" y="297414"/>
                  </a:lnTo>
                  <a:lnTo>
                    <a:pt x="408082" y="326019"/>
                  </a:lnTo>
                  <a:lnTo>
                    <a:pt x="356062" y="347181"/>
                  </a:lnTo>
                  <a:lnTo>
                    <a:pt x="357757" y="355925"/>
                  </a:lnTo>
                  <a:lnTo>
                    <a:pt x="370308" y="399208"/>
                  </a:lnTo>
                  <a:lnTo>
                    <a:pt x="385512" y="432896"/>
                  </a:lnTo>
                  <a:lnTo>
                    <a:pt x="390734" y="442003"/>
                  </a:lnTo>
                  <a:close/>
                </a:path>
                <a:path w="510539" h="454660">
                  <a:moveTo>
                    <a:pt x="279776" y="355379"/>
                  </a:moveTo>
                  <a:lnTo>
                    <a:pt x="262606" y="355379"/>
                  </a:lnTo>
                  <a:lnTo>
                    <a:pt x="270120" y="355105"/>
                  </a:lnTo>
                  <a:lnTo>
                    <a:pt x="277362" y="354695"/>
                  </a:lnTo>
                  <a:lnTo>
                    <a:pt x="278592" y="354695"/>
                  </a:lnTo>
                  <a:lnTo>
                    <a:pt x="279548" y="355105"/>
                  </a:lnTo>
                  <a:lnTo>
                    <a:pt x="279776" y="355379"/>
                  </a:lnTo>
                  <a:close/>
                </a:path>
                <a:path w="510539" h="454660">
                  <a:moveTo>
                    <a:pt x="392816" y="454163"/>
                  </a:moveTo>
                  <a:lnTo>
                    <a:pt x="391313" y="454163"/>
                  </a:lnTo>
                  <a:lnTo>
                    <a:pt x="390766" y="454027"/>
                  </a:lnTo>
                  <a:lnTo>
                    <a:pt x="350135" y="429143"/>
                  </a:lnTo>
                  <a:lnTo>
                    <a:pt x="313433" y="399921"/>
                  </a:lnTo>
                  <a:lnTo>
                    <a:pt x="284939" y="371503"/>
                  </a:lnTo>
                  <a:lnTo>
                    <a:pt x="276132" y="361390"/>
                  </a:lnTo>
                  <a:lnTo>
                    <a:pt x="284951" y="361390"/>
                  </a:lnTo>
                  <a:lnTo>
                    <a:pt x="289140" y="366241"/>
                  </a:lnTo>
                  <a:lnTo>
                    <a:pt x="298420" y="376249"/>
                  </a:lnTo>
                  <a:lnTo>
                    <a:pt x="333071" y="408071"/>
                  </a:lnTo>
                  <a:lnTo>
                    <a:pt x="365380" y="431529"/>
                  </a:lnTo>
                  <a:lnTo>
                    <a:pt x="382432" y="442003"/>
                  </a:lnTo>
                  <a:lnTo>
                    <a:pt x="390734" y="442003"/>
                  </a:lnTo>
                  <a:lnTo>
                    <a:pt x="394729" y="448971"/>
                  </a:lnTo>
                  <a:lnTo>
                    <a:pt x="395548" y="450201"/>
                  </a:lnTo>
                  <a:lnTo>
                    <a:pt x="395412" y="451977"/>
                  </a:lnTo>
                  <a:lnTo>
                    <a:pt x="393635" y="453753"/>
                  </a:lnTo>
                  <a:lnTo>
                    <a:pt x="392816" y="45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52078" y="2836780"/>
              <a:ext cx="496570" cy="435609"/>
            </a:xfrm>
            <a:custGeom>
              <a:avLst/>
              <a:gdLst/>
              <a:ahLst/>
              <a:cxnLst/>
              <a:rect l="l" t="t" r="r" b="b"/>
              <a:pathLst>
                <a:path w="496569" h="435610">
                  <a:moveTo>
                    <a:pt x="375737" y="435172"/>
                  </a:moveTo>
                  <a:lnTo>
                    <a:pt x="342211" y="413379"/>
                  </a:lnTo>
                  <a:lnTo>
                    <a:pt x="311247" y="388307"/>
                  </a:lnTo>
                  <a:lnTo>
                    <a:pt x="282445" y="359409"/>
                  </a:lnTo>
                  <a:lnTo>
                    <a:pt x="272853" y="348274"/>
                  </a:lnTo>
                  <a:lnTo>
                    <a:pt x="271897" y="347864"/>
                  </a:lnTo>
                  <a:lnTo>
                    <a:pt x="270667" y="347864"/>
                  </a:lnTo>
                  <a:lnTo>
                    <a:pt x="263425" y="348274"/>
                  </a:lnTo>
                  <a:lnTo>
                    <a:pt x="255911" y="348547"/>
                  </a:lnTo>
                  <a:lnTo>
                    <a:pt x="248259" y="348547"/>
                  </a:lnTo>
                  <a:lnTo>
                    <a:pt x="191400" y="343938"/>
                  </a:lnTo>
                  <a:lnTo>
                    <a:pt x="139171" y="330813"/>
                  </a:lnTo>
                  <a:lnTo>
                    <a:pt x="93072" y="310226"/>
                  </a:lnTo>
                  <a:lnTo>
                    <a:pt x="54604" y="283231"/>
                  </a:lnTo>
                  <a:lnTo>
                    <a:pt x="25269" y="250883"/>
                  </a:lnTo>
                  <a:lnTo>
                    <a:pt x="6567" y="214235"/>
                  </a:lnTo>
                  <a:lnTo>
                    <a:pt x="0" y="174342"/>
                  </a:lnTo>
                  <a:lnTo>
                    <a:pt x="6567" y="134440"/>
                  </a:lnTo>
                  <a:lnTo>
                    <a:pt x="25269" y="97773"/>
                  </a:lnTo>
                  <a:lnTo>
                    <a:pt x="54604" y="65398"/>
                  </a:lnTo>
                  <a:lnTo>
                    <a:pt x="93072" y="38374"/>
                  </a:lnTo>
                  <a:lnTo>
                    <a:pt x="139171" y="17761"/>
                  </a:lnTo>
                  <a:lnTo>
                    <a:pt x="191400" y="4616"/>
                  </a:lnTo>
                  <a:lnTo>
                    <a:pt x="248259" y="0"/>
                  </a:lnTo>
                  <a:lnTo>
                    <a:pt x="305118" y="4609"/>
                  </a:lnTo>
                  <a:lnTo>
                    <a:pt x="357348" y="17734"/>
                  </a:lnTo>
                  <a:lnTo>
                    <a:pt x="403447" y="38321"/>
                  </a:lnTo>
                  <a:lnTo>
                    <a:pt x="441915" y="65315"/>
                  </a:lnTo>
                  <a:lnTo>
                    <a:pt x="471250" y="97663"/>
                  </a:lnTo>
                  <a:lnTo>
                    <a:pt x="489952" y="134311"/>
                  </a:lnTo>
                  <a:lnTo>
                    <a:pt x="496519" y="174205"/>
                  </a:lnTo>
                  <a:lnTo>
                    <a:pt x="489570" y="215326"/>
                  </a:lnTo>
                  <a:lnTo>
                    <a:pt x="469582" y="253331"/>
                  </a:lnTo>
                  <a:lnTo>
                    <a:pt x="437848" y="286844"/>
                  </a:lnTo>
                  <a:lnTo>
                    <a:pt x="395661" y="314487"/>
                  </a:lnTo>
                  <a:lnTo>
                    <a:pt x="344311" y="334884"/>
                  </a:lnTo>
                  <a:lnTo>
                    <a:pt x="342672" y="335430"/>
                  </a:lnTo>
                  <a:lnTo>
                    <a:pt x="341715" y="337070"/>
                  </a:lnTo>
                  <a:lnTo>
                    <a:pt x="351006" y="377240"/>
                  </a:lnTo>
                  <a:lnTo>
                    <a:pt x="368414" y="421163"/>
                  </a:lnTo>
                  <a:lnTo>
                    <a:pt x="375737" y="435172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96127" y="3444608"/>
              <a:ext cx="1590675" cy="532765"/>
            </a:xfrm>
            <a:custGeom>
              <a:avLst/>
              <a:gdLst/>
              <a:ahLst/>
              <a:cxnLst/>
              <a:rect l="l" t="t" r="r" b="b"/>
              <a:pathLst>
                <a:path w="1590675" h="532764">
                  <a:moveTo>
                    <a:pt x="176675" y="532623"/>
                  </a:moveTo>
                  <a:lnTo>
                    <a:pt x="10445" y="532623"/>
                  </a:lnTo>
                  <a:lnTo>
                    <a:pt x="2685" y="524912"/>
                  </a:lnTo>
                  <a:lnTo>
                    <a:pt x="2685" y="432089"/>
                  </a:lnTo>
                  <a:lnTo>
                    <a:pt x="10445" y="424378"/>
                  </a:lnTo>
                  <a:lnTo>
                    <a:pt x="176675" y="424378"/>
                  </a:lnTo>
                  <a:lnTo>
                    <a:pt x="184434" y="432089"/>
                  </a:lnTo>
                  <a:lnTo>
                    <a:pt x="184434" y="524912"/>
                  </a:lnTo>
                  <a:lnTo>
                    <a:pt x="176675" y="532623"/>
                  </a:lnTo>
                  <a:close/>
                </a:path>
                <a:path w="1590675" h="532764">
                  <a:moveTo>
                    <a:pt x="548230" y="390274"/>
                  </a:moveTo>
                  <a:lnTo>
                    <a:pt x="454222" y="390274"/>
                  </a:lnTo>
                  <a:lnTo>
                    <a:pt x="446463" y="382563"/>
                  </a:lnTo>
                  <a:lnTo>
                    <a:pt x="446463" y="289739"/>
                  </a:lnTo>
                  <a:lnTo>
                    <a:pt x="454222" y="282029"/>
                  </a:lnTo>
                  <a:lnTo>
                    <a:pt x="548230" y="282029"/>
                  </a:lnTo>
                  <a:lnTo>
                    <a:pt x="555990" y="289739"/>
                  </a:lnTo>
                  <a:lnTo>
                    <a:pt x="555990" y="382563"/>
                  </a:lnTo>
                  <a:lnTo>
                    <a:pt x="548230" y="390274"/>
                  </a:lnTo>
                  <a:close/>
                </a:path>
                <a:path w="1590675" h="532764">
                  <a:moveTo>
                    <a:pt x="1248963" y="391163"/>
                  </a:moveTo>
                  <a:lnTo>
                    <a:pt x="1154955" y="391163"/>
                  </a:lnTo>
                  <a:lnTo>
                    <a:pt x="1147195" y="383453"/>
                  </a:lnTo>
                  <a:lnTo>
                    <a:pt x="1147195" y="290629"/>
                  </a:lnTo>
                  <a:lnTo>
                    <a:pt x="1154955" y="282919"/>
                  </a:lnTo>
                  <a:lnTo>
                    <a:pt x="1248963" y="282919"/>
                  </a:lnTo>
                  <a:lnTo>
                    <a:pt x="1256722" y="290629"/>
                  </a:lnTo>
                  <a:lnTo>
                    <a:pt x="1256722" y="383453"/>
                  </a:lnTo>
                  <a:lnTo>
                    <a:pt x="1248963" y="391163"/>
                  </a:lnTo>
                  <a:close/>
                </a:path>
                <a:path w="1590675" h="532764">
                  <a:moveTo>
                    <a:pt x="1108697" y="390867"/>
                  </a:moveTo>
                  <a:lnTo>
                    <a:pt x="1014689" y="390867"/>
                  </a:lnTo>
                  <a:lnTo>
                    <a:pt x="1006930" y="383156"/>
                  </a:lnTo>
                  <a:lnTo>
                    <a:pt x="1006930" y="290333"/>
                  </a:lnTo>
                  <a:lnTo>
                    <a:pt x="1014689" y="282622"/>
                  </a:lnTo>
                  <a:lnTo>
                    <a:pt x="1108697" y="282622"/>
                  </a:lnTo>
                  <a:lnTo>
                    <a:pt x="1116456" y="290333"/>
                  </a:lnTo>
                  <a:lnTo>
                    <a:pt x="1116456" y="383156"/>
                  </a:lnTo>
                  <a:lnTo>
                    <a:pt x="1108697" y="390867"/>
                  </a:lnTo>
                  <a:close/>
                </a:path>
                <a:path w="1590675" h="532764">
                  <a:moveTo>
                    <a:pt x="968431" y="390570"/>
                  </a:moveTo>
                  <a:lnTo>
                    <a:pt x="874423" y="390570"/>
                  </a:lnTo>
                  <a:lnTo>
                    <a:pt x="866664" y="382859"/>
                  </a:lnTo>
                  <a:lnTo>
                    <a:pt x="866664" y="290036"/>
                  </a:lnTo>
                  <a:lnTo>
                    <a:pt x="874423" y="282325"/>
                  </a:lnTo>
                  <a:lnTo>
                    <a:pt x="968431" y="282325"/>
                  </a:lnTo>
                  <a:lnTo>
                    <a:pt x="976190" y="290036"/>
                  </a:lnTo>
                  <a:lnTo>
                    <a:pt x="976190" y="382859"/>
                  </a:lnTo>
                  <a:lnTo>
                    <a:pt x="968431" y="390570"/>
                  </a:lnTo>
                  <a:close/>
                </a:path>
                <a:path w="1590675" h="532764">
                  <a:moveTo>
                    <a:pt x="828165" y="390274"/>
                  </a:moveTo>
                  <a:lnTo>
                    <a:pt x="734157" y="390274"/>
                  </a:lnTo>
                  <a:lnTo>
                    <a:pt x="726398" y="382563"/>
                  </a:lnTo>
                  <a:lnTo>
                    <a:pt x="726398" y="289739"/>
                  </a:lnTo>
                  <a:lnTo>
                    <a:pt x="734157" y="282029"/>
                  </a:lnTo>
                  <a:lnTo>
                    <a:pt x="828165" y="282029"/>
                  </a:lnTo>
                  <a:lnTo>
                    <a:pt x="835925" y="289739"/>
                  </a:lnTo>
                  <a:lnTo>
                    <a:pt x="835925" y="382563"/>
                  </a:lnTo>
                  <a:lnTo>
                    <a:pt x="828165" y="390274"/>
                  </a:lnTo>
                  <a:close/>
                </a:path>
                <a:path w="1590675" h="532764">
                  <a:moveTo>
                    <a:pt x="687899" y="389977"/>
                  </a:moveTo>
                  <a:lnTo>
                    <a:pt x="593891" y="389977"/>
                  </a:lnTo>
                  <a:lnTo>
                    <a:pt x="586132" y="382266"/>
                  </a:lnTo>
                  <a:lnTo>
                    <a:pt x="586132" y="289443"/>
                  </a:lnTo>
                  <a:lnTo>
                    <a:pt x="593891" y="281732"/>
                  </a:lnTo>
                  <a:lnTo>
                    <a:pt x="687899" y="281732"/>
                  </a:lnTo>
                  <a:lnTo>
                    <a:pt x="695659" y="289443"/>
                  </a:lnTo>
                  <a:lnTo>
                    <a:pt x="695659" y="382266"/>
                  </a:lnTo>
                  <a:lnTo>
                    <a:pt x="687899" y="389977"/>
                  </a:lnTo>
                  <a:close/>
                </a:path>
                <a:path w="1590675" h="532764">
                  <a:moveTo>
                    <a:pt x="407666" y="389680"/>
                  </a:moveTo>
                  <a:lnTo>
                    <a:pt x="313658" y="389680"/>
                  </a:lnTo>
                  <a:lnTo>
                    <a:pt x="305899" y="381970"/>
                  </a:lnTo>
                  <a:lnTo>
                    <a:pt x="305899" y="289146"/>
                  </a:lnTo>
                  <a:lnTo>
                    <a:pt x="313658" y="281436"/>
                  </a:lnTo>
                  <a:lnTo>
                    <a:pt x="407666" y="281436"/>
                  </a:lnTo>
                  <a:lnTo>
                    <a:pt x="415425" y="289146"/>
                  </a:lnTo>
                  <a:lnTo>
                    <a:pt x="415425" y="381970"/>
                  </a:lnTo>
                  <a:lnTo>
                    <a:pt x="407666" y="389680"/>
                  </a:lnTo>
                  <a:close/>
                </a:path>
                <a:path w="1590675" h="532764">
                  <a:moveTo>
                    <a:pt x="1326258" y="250890"/>
                  </a:moveTo>
                  <a:lnTo>
                    <a:pt x="1232250" y="250890"/>
                  </a:lnTo>
                  <a:lnTo>
                    <a:pt x="1224491" y="243179"/>
                  </a:lnTo>
                  <a:lnTo>
                    <a:pt x="1224491" y="150356"/>
                  </a:lnTo>
                  <a:lnTo>
                    <a:pt x="1232250" y="142645"/>
                  </a:lnTo>
                  <a:lnTo>
                    <a:pt x="1326258" y="142645"/>
                  </a:lnTo>
                  <a:lnTo>
                    <a:pt x="1334018" y="150356"/>
                  </a:lnTo>
                  <a:lnTo>
                    <a:pt x="1334018" y="243179"/>
                  </a:lnTo>
                  <a:lnTo>
                    <a:pt x="1326258" y="250890"/>
                  </a:lnTo>
                  <a:close/>
                </a:path>
                <a:path w="1590675" h="532764">
                  <a:moveTo>
                    <a:pt x="1185992" y="250593"/>
                  </a:moveTo>
                  <a:lnTo>
                    <a:pt x="1091984" y="250593"/>
                  </a:lnTo>
                  <a:lnTo>
                    <a:pt x="1084225" y="242883"/>
                  </a:lnTo>
                  <a:lnTo>
                    <a:pt x="1084225" y="150059"/>
                  </a:lnTo>
                  <a:lnTo>
                    <a:pt x="1091984" y="142349"/>
                  </a:lnTo>
                  <a:lnTo>
                    <a:pt x="1185992" y="142349"/>
                  </a:lnTo>
                  <a:lnTo>
                    <a:pt x="1193752" y="150059"/>
                  </a:lnTo>
                  <a:lnTo>
                    <a:pt x="1193752" y="242883"/>
                  </a:lnTo>
                  <a:lnTo>
                    <a:pt x="1185992" y="250593"/>
                  </a:lnTo>
                  <a:close/>
                </a:path>
                <a:path w="1590675" h="532764">
                  <a:moveTo>
                    <a:pt x="1045727" y="250297"/>
                  </a:moveTo>
                  <a:lnTo>
                    <a:pt x="951719" y="250297"/>
                  </a:lnTo>
                  <a:lnTo>
                    <a:pt x="943959" y="242586"/>
                  </a:lnTo>
                  <a:lnTo>
                    <a:pt x="943959" y="149763"/>
                  </a:lnTo>
                  <a:lnTo>
                    <a:pt x="951719" y="142052"/>
                  </a:lnTo>
                  <a:lnTo>
                    <a:pt x="1045727" y="142052"/>
                  </a:lnTo>
                  <a:lnTo>
                    <a:pt x="1053486" y="149763"/>
                  </a:lnTo>
                  <a:lnTo>
                    <a:pt x="1053486" y="242586"/>
                  </a:lnTo>
                  <a:lnTo>
                    <a:pt x="1045727" y="250297"/>
                  </a:lnTo>
                  <a:close/>
                </a:path>
                <a:path w="1590675" h="532764">
                  <a:moveTo>
                    <a:pt x="905461" y="250000"/>
                  </a:moveTo>
                  <a:lnTo>
                    <a:pt x="811453" y="250000"/>
                  </a:lnTo>
                  <a:lnTo>
                    <a:pt x="803693" y="242290"/>
                  </a:lnTo>
                  <a:lnTo>
                    <a:pt x="803693" y="149466"/>
                  </a:lnTo>
                  <a:lnTo>
                    <a:pt x="811453" y="141756"/>
                  </a:lnTo>
                  <a:lnTo>
                    <a:pt x="905461" y="141756"/>
                  </a:lnTo>
                  <a:lnTo>
                    <a:pt x="913220" y="149466"/>
                  </a:lnTo>
                  <a:lnTo>
                    <a:pt x="913220" y="242290"/>
                  </a:lnTo>
                  <a:lnTo>
                    <a:pt x="905461" y="250000"/>
                  </a:lnTo>
                  <a:close/>
                </a:path>
                <a:path w="1590675" h="532764">
                  <a:moveTo>
                    <a:pt x="765195" y="249704"/>
                  </a:moveTo>
                  <a:lnTo>
                    <a:pt x="671187" y="249704"/>
                  </a:lnTo>
                  <a:lnTo>
                    <a:pt x="663427" y="241993"/>
                  </a:lnTo>
                  <a:lnTo>
                    <a:pt x="663427" y="149170"/>
                  </a:lnTo>
                  <a:lnTo>
                    <a:pt x="671187" y="141459"/>
                  </a:lnTo>
                  <a:lnTo>
                    <a:pt x="765195" y="141459"/>
                  </a:lnTo>
                  <a:lnTo>
                    <a:pt x="772954" y="149170"/>
                  </a:lnTo>
                  <a:lnTo>
                    <a:pt x="772954" y="241993"/>
                  </a:lnTo>
                  <a:lnTo>
                    <a:pt x="765195" y="249704"/>
                  </a:lnTo>
                  <a:close/>
                </a:path>
                <a:path w="1590675" h="532764">
                  <a:moveTo>
                    <a:pt x="624929" y="249407"/>
                  </a:moveTo>
                  <a:lnTo>
                    <a:pt x="530921" y="249407"/>
                  </a:lnTo>
                  <a:lnTo>
                    <a:pt x="523161" y="241697"/>
                  </a:lnTo>
                  <a:lnTo>
                    <a:pt x="523161" y="148873"/>
                  </a:lnTo>
                  <a:lnTo>
                    <a:pt x="530921" y="141162"/>
                  </a:lnTo>
                  <a:lnTo>
                    <a:pt x="624929" y="141162"/>
                  </a:lnTo>
                  <a:lnTo>
                    <a:pt x="632688" y="148873"/>
                  </a:lnTo>
                  <a:lnTo>
                    <a:pt x="632688" y="241697"/>
                  </a:lnTo>
                  <a:lnTo>
                    <a:pt x="624929" y="249407"/>
                  </a:lnTo>
                  <a:close/>
                </a:path>
                <a:path w="1590675" h="532764">
                  <a:moveTo>
                    <a:pt x="484663" y="249111"/>
                  </a:moveTo>
                  <a:lnTo>
                    <a:pt x="390655" y="249111"/>
                  </a:lnTo>
                  <a:lnTo>
                    <a:pt x="382896" y="241400"/>
                  </a:lnTo>
                  <a:lnTo>
                    <a:pt x="382896" y="148576"/>
                  </a:lnTo>
                  <a:lnTo>
                    <a:pt x="390655" y="140866"/>
                  </a:lnTo>
                  <a:lnTo>
                    <a:pt x="484663" y="140866"/>
                  </a:lnTo>
                  <a:lnTo>
                    <a:pt x="492422" y="148576"/>
                  </a:lnTo>
                  <a:lnTo>
                    <a:pt x="492422" y="241400"/>
                  </a:lnTo>
                  <a:lnTo>
                    <a:pt x="484663" y="249111"/>
                  </a:lnTo>
                  <a:close/>
                </a:path>
                <a:path w="1590675" h="532764">
                  <a:moveTo>
                    <a:pt x="344397" y="248814"/>
                  </a:moveTo>
                  <a:lnTo>
                    <a:pt x="250389" y="248814"/>
                  </a:lnTo>
                  <a:lnTo>
                    <a:pt x="242630" y="241103"/>
                  </a:lnTo>
                  <a:lnTo>
                    <a:pt x="242630" y="148280"/>
                  </a:lnTo>
                  <a:lnTo>
                    <a:pt x="250389" y="140569"/>
                  </a:lnTo>
                  <a:lnTo>
                    <a:pt x="344397" y="140569"/>
                  </a:lnTo>
                  <a:lnTo>
                    <a:pt x="352156" y="148280"/>
                  </a:lnTo>
                  <a:lnTo>
                    <a:pt x="352156" y="241103"/>
                  </a:lnTo>
                  <a:lnTo>
                    <a:pt x="344397" y="248814"/>
                  </a:lnTo>
                  <a:close/>
                </a:path>
                <a:path w="1590675" h="532764">
                  <a:moveTo>
                    <a:pt x="1224192" y="110617"/>
                  </a:moveTo>
                  <a:lnTo>
                    <a:pt x="1130184" y="110617"/>
                  </a:lnTo>
                  <a:lnTo>
                    <a:pt x="1122425" y="102906"/>
                  </a:lnTo>
                  <a:lnTo>
                    <a:pt x="1122425" y="10083"/>
                  </a:lnTo>
                  <a:lnTo>
                    <a:pt x="1130184" y="2372"/>
                  </a:lnTo>
                  <a:lnTo>
                    <a:pt x="1224192" y="2372"/>
                  </a:lnTo>
                  <a:lnTo>
                    <a:pt x="1231952" y="10083"/>
                  </a:lnTo>
                  <a:lnTo>
                    <a:pt x="1231952" y="102906"/>
                  </a:lnTo>
                  <a:lnTo>
                    <a:pt x="1224192" y="110617"/>
                  </a:lnTo>
                  <a:close/>
                </a:path>
                <a:path w="1590675" h="532764">
                  <a:moveTo>
                    <a:pt x="1083927" y="110320"/>
                  </a:moveTo>
                  <a:lnTo>
                    <a:pt x="989919" y="110320"/>
                  </a:lnTo>
                  <a:lnTo>
                    <a:pt x="982159" y="102610"/>
                  </a:lnTo>
                  <a:lnTo>
                    <a:pt x="982159" y="9786"/>
                  </a:lnTo>
                  <a:lnTo>
                    <a:pt x="989919" y="2075"/>
                  </a:lnTo>
                  <a:lnTo>
                    <a:pt x="1083927" y="2075"/>
                  </a:lnTo>
                  <a:lnTo>
                    <a:pt x="1091686" y="9786"/>
                  </a:lnTo>
                  <a:lnTo>
                    <a:pt x="1091686" y="102610"/>
                  </a:lnTo>
                  <a:lnTo>
                    <a:pt x="1083927" y="110320"/>
                  </a:lnTo>
                  <a:close/>
                </a:path>
                <a:path w="1590675" h="532764">
                  <a:moveTo>
                    <a:pt x="943661" y="110024"/>
                  </a:moveTo>
                  <a:lnTo>
                    <a:pt x="849653" y="110024"/>
                  </a:lnTo>
                  <a:lnTo>
                    <a:pt x="841893" y="102313"/>
                  </a:lnTo>
                  <a:lnTo>
                    <a:pt x="841893" y="9489"/>
                  </a:lnTo>
                  <a:lnTo>
                    <a:pt x="849653" y="1779"/>
                  </a:lnTo>
                  <a:lnTo>
                    <a:pt x="943661" y="1779"/>
                  </a:lnTo>
                  <a:lnTo>
                    <a:pt x="951420" y="9489"/>
                  </a:lnTo>
                  <a:lnTo>
                    <a:pt x="951420" y="102313"/>
                  </a:lnTo>
                  <a:lnTo>
                    <a:pt x="943661" y="110024"/>
                  </a:lnTo>
                  <a:close/>
                </a:path>
                <a:path w="1590675" h="532764">
                  <a:moveTo>
                    <a:pt x="803395" y="109727"/>
                  </a:moveTo>
                  <a:lnTo>
                    <a:pt x="709387" y="109727"/>
                  </a:lnTo>
                  <a:lnTo>
                    <a:pt x="701627" y="102016"/>
                  </a:lnTo>
                  <a:lnTo>
                    <a:pt x="701627" y="9193"/>
                  </a:lnTo>
                  <a:lnTo>
                    <a:pt x="709387" y="1482"/>
                  </a:lnTo>
                  <a:lnTo>
                    <a:pt x="803395" y="1482"/>
                  </a:lnTo>
                  <a:lnTo>
                    <a:pt x="811154" y="9193"/>
                  </a:lnTo>
                  <a:lnTo>
                    <a:pt x="811154" y="102016"/>
                  </a:lnTo>
                  <a:lnTo>
                    <a:pt x="803395" y="109727"/>
                  </a:lnTo>
                  <a:close/>
                </a:path>
                <a:path w="1590675" h="532764">
                  <a:moveTo>
                    <a:pt x="663129" y="109430"/>
                  </a:moveTo>
                  <a:lnTo>
                    <a:pt x="569121" y="109430"/>
                  </a:lnTo>
                  <a:lnTo>
                    <a:pt x="561362" y="101720"/>
                  </a:lnTo>
                  <a:lnTo>
                    <a:pt x="561362" y="8896"/>
                  </a:lnTo>
                  <a:lnTo>
                    <a:pt x="569121" y="1186"/>
                  </a:lnTo>
                  <a:lnTo>
                    <a:pt x="663129" y="1186"/>
                  </a:lnTo>
                  <a:lnTo>
                    <a:pt x="670888" y="8896"/>
                  </a:lnTo>
                  <a:lnTo>
                    <a:pt x="670888" y="101720"/>
                  </a:lnTo>
                  <a:lnTo>
                    <a:pt x="663129" y="109430"/>
                  </a:lnTo>
                  <a:close/>
                </a:path>
                <a:path w="1590675" h="532764">
                  <a:moveTo>
                    <a:pt x="522863" y="109134"/>
                  </a:moveTo>
                  <a:lnTo>
                    <a:pt x="428855" y="109134"/>
                  </a:lnTo>
                  <a:lnTo>
                    <a:pt x="421096" y="101423"/>
                  </a:lnTo>
                  <a:lnTo>
                    <a:pt x="421096" y="8600"/>
                  </a:lnTo>
                  <a:lnTo>
                    <a:pt x="428855" y="889"/>
                  </a:lnTo>
                  <a:lnTo>
                    <a:pt x="522863" y="889"/>
                  </a:lnTo>
                  <a:lnTo>
                    <a:pt x="530622" y="8600"/>
                  </a:lnTo>
                  <a:lnTo>
                    <a:pt x="530622" y="101423"/>
                  </a:lnTo>
                  <a:lnTo>
                    <a:pt x="522863" y="109134"/>
                  </a:lnTo>
                  <a:close/>
                </a:path>
                <a:path w="1590675" h="532764">
                  <a:moveTo>
                    <a:pt x="382597" y="108837"/>
                  </a:moveTo>
                  <a:lnTo>
                    <a:pt x="288589" y="108837"/>
                  </a:lnTo>
                  <a:lnTo>
                    <a:pt x="280830" y="101127"/>
                  </a:lnTo>
                  <a:lnTo>
                    <a:pt x="280830" y="8303"/>
                  </a:lnTo>
                  <a:lnTo>
                    <a:pt x="288589" y="593"/>
                  </a:lnTo>
                  <a:lnTo>
                    <a:pt x="382597" y="593"/>
                  </a:lnTo>
                  <a:lnTo>
                    <a:pt x="390356" y="8303"/>
                  </a:lnTo>
                  <a:lnTo>
                    <a:pt x="390356" y="101127"/>
                  </a:lnTo>
                  <a:lnTo>
                    <a:pt x="382597" y="108837"/>
                  </a:lnTo>
                  <a:close/>
                </a:path>
                <a:path w="1590675" h="532764">
                  <a:moveTo>
                    <a:pt x="242331" y="108541"/>
                  </a:moveTo>
                  <a:lnTo>
                    <a:pt x="148323" y="108541"/>
                  </a:lnTo>
                  <a:lnTo>
                    <a:pt x="140564" y="100830"/>
                  </a:lnTo>
                  <a:lnTo>
                    <a:pt x="140564" y="8007"/>
                  </a:lnTo>
                  <a:lnTo>
                    <a:pt x="148323" y="296"/>
                  </a:lnTo>
                  <a:lnTo>
                    <a:pt x="242331" y="296"/>
                  </a:lnTo>
                  <a:lnTo>
                    <a:pt x="250091" y="8007"/>
                  </a:lnTo>
                  <a:lnTo>
                    <a:pt x="250091" y="100830"/>
                  </a:lnTo>
                  <a:lnTo>
                    <a:pt x="242331" y="108541"/>
                  </a:lnTo>
                  <a:close/>
                </a:path>
                <a:path w="1590675" h="532764">
                  <a:moveTo>
                    <a:pt x="102065" y="108244"/>
                  </a:moveTo>
                  <a:lnTo>
                    <a:pt x="8057" y="108244"/>
                  </a:lnTo>
                  <a:lnTo>
                    <a:pt x="298" y="100534"/>
                  </a:lnTo>
                  <a:lnTo>
                    <a:pt x="298" y="7710"/>
                  </a:lnTo>
                  <a:lnTo>
                    <a:pt x="8057" y="0"/>
                  </a:lnTo>
                  <a:lnTo>
                    <a:pt x="102065" y="0"/>
                  </a:lnTo>
                  <a:lnTo>
                    <a:pt x="109825" y="7710"/>
                  </a:lnTo>
                  <a:lnTo>
                    <a:pt x="109825" y="100534"/>
                  </a:lnTo>
                  <a:lnTo>
                    <a:pt x="102065" y="108244"/>
                  </a:lnTo>
                  <a:close/>
                </a:path>
                <a:path w="1590675" h="532764">
                  <a:moveTo>
                    <a:pt x="1582915" y="111506"/>
                  </a:moveTo>
                  <a:lnTo>
                    <a:pt x="1272539" y="111506"/>
                  </a:lnTo>
                  <a:lnTo>
                    <a:pt x="1264780" y="103796"/>
                  </a:lnTo>
                  <a:lnTo>
                    <a:pt x="1264780" y="10972"/>
                  </a:lnTo>
                  <a:lnTo>
                    <a:pt x="1272539" y="3262"/>
                  </a:lnTo>
                  <a:lnTo>
                    <a:pt x="1582915" y="3262"/>
                  </a:lnTo>
                  <a:lnTo>
                    <a:pt x="1590674" y="10972"/>
                  </a:lnTo>
                  <a:lnTo>
                    <a:pt x="1590674" y="103796"/>
                  </a:lnTo>
                  <a:lnTo>
                    <a:pt x="1582915" y="111506"/>
                  </a:lnTo>
                  <a:close/>
                </a:path>
                <a:path w="1590675" h="532764">
                  <a:moveTo>
                    <a:pt x="1582915" y="390867"/>
                  </a:moveTo>
                  <a:lnTo>
                    <a:pt x="1295221" y="390867"/>
                  </a:lnTo>
                  <a:lnTo>
                    <a:pt x="1287461" y="383156"/>
                  </a:lnTo>
                  <a:lnTo>
                    <a:pt x="1287461" y="290333"/>
                  </a:lnTo>
                  <a:lnTo>
                    <a:pt x="1295221" y="282622"/>
                  </a:lnTo>
                  <a:lnTo>
                    <a:pt x="1582915" y="282622"/>
                  </a:lnTo>
                  <a:lnTo>
                    <a:pt x="1590674" y="290333"/>
                  </a:lnTo>
                  <a:lnTo>
                    <a:pt x="1590674" y="383156"/>
                  </a:lnTo>
                  <a:lnTo>
                    <a:pt x="1582915" y="390867"/>
                  </a:lnTo>
                  <a:close/>
                </a:path>
                <a:path w="1590675" h="532764">
                  <a:moveTo>
                    <a:pt x="1582915" y="247924"/>
                  </a:moveTo>
                  <a:lnTo>
                    <a:pt x="1374008" y="247924"/>
                  </a:lnTo>
                  <a:lnTo>
                    <a:pt x="1366249" y="240214"/>
                  </a:lnTo>
                  <a:lnTo>
                    <a:pt x="1366249" y="147390"/>
                  </a:lnTo>
                  <a:lnTo>
                    <a:pt x="1374008" y="139680"/>
                  </a:lnTo>
                  <a:lnTo>
                    <a:pt x="1582915" y="139680"/>
                  </a:lnTo>
                  <a:lnTo>
                    <a:pt x="1590674" y="147390"/>
                  </a:lnTo>
                  <a:lnTo>
                    <a:pt x="1590674" y="240214"/>
                  </a:lnTo>
                  <a:lnTo>
                    <a:pt x="1582915" y="247924"/>
                  </a:lnTo>
                  <a:close/>
                </a:path>
                <a:path w="1590675" h="532764">
                  <a:moveTo>
                    <a:pt x="202937" y="247924"/>
                  </a:moveTo>
                  <a:lnTo>
                    <a:pt x="7759" y="247924"/>
                  </a:lnTo>
                  <a:lnTo>
                    <a:pt x="0" y="240214"/>
                  </a:lnTo>
                  <a:lnTo>
                    <a:pt x="0" y="147390"/>
                  </a:lnTo>
                  <a:lnTo>
                    <a:pt x="7759" y="139680"/>
                  </a:lnTo>
                  <a:lnTo>
                    <a:pt x="202937" y="139680"/>
                  </a:lnTo>
                  <a:lnTo>
                    <a:pt x="210697" y="147390"/>
                  </a:lnTo>
                  <a:lnTo>
                    <a:pt x="210697" y="240214"/>
                  </a:lnTo>
                  <a:lnTo>
                    <a:pt x="202937" y="247924"/>
                  </a:lnTo>
                  <a:close/>
                </a:path>
                <a:path w="1590675" h="532764">
                  <a:moveTo>
                    <a:pt x="265311" y="387604"/>
                  </a:moveTo>
                  <a:lnTo>
                    <a:pt x="8057" y="387604"/>
                  </a:lnTo>
                  <a:lnTo>
                    <a:pt x="298" y="379894"/>
                  </a:lnTo>
                  <a:lnTo>
                    <a:pt x="298" y="287070"/>
                  </a:lnTo>
                  <a:lnTo>
                    <a:pt x="8057" y="279360"/>
                  </a:lnTo>
                  <a:lnTo>
                    <a:pt x="265311" y="279360"/>
                  </a:lnTo>
                  <a:lnTo>
                    <a:pt x="273070" y="287070"/>
                  </a:lnTo>
                  <a:lnTo>
                    <a:pt x="273070" y="379894"/>
                  </a:lnTo>
                  <a:lnTo>
                    <a:pt x="265311" y="387604"/>
                  </a:lnTo>
                  <a:close/>
                </a:path>
                <a:path w="1590675" h="532764">
                  <a:moveTo>
                    <a:pt x="1368935" y="530250"/>
                  </a:moveTo>
                  <a:lnTo>
                    <a:pt x="1245978" y="530250"/>
                  </a:lnTo>
                  <a:lnTo>
                    <a:pt x="1238219" y="522540"/>
                  </a:lnTo>
                  <a:lnTo>
                    <a:pt x="1238219" y="429716"/>
                  </a:lnTo>
                  <a:lnTo>
                    <a:pt x="1245978" y="422006"/>
                  </a:lnTo>
                  <a:lnTo>
                    <a:pt x="1368935" y="422006"/>
                  </a:lnTo>
                  <a:lnTo>
                    <a:pt x="1376694" y="429716"/>
                  </a:lnTo>
                  <a:lnTo>
                    <a:pt x="1376694" y="522540"/>
                  </a:lnTo>
                  <a:lnTo>
                    <a:pt x="1368935" y="530250"/>
                  </a:lnTo>
                  <a:close/>
                </a:path>
                <a:path w="1590675" h="532764">
                  <a:moveTo>
                    <a:pt x="1581721" y="530250"/>
                  </a:moveTo>
                  <a:lnTo>
                    <a:pt x="1415491" y="530250"/>
                  </a:lnTo>
                  <a:lnTo>
                    <a:pt x="1407732" y="522540"/>
                  </a:lnTo>
                  <a:lnTo>
                    <a:pt x="1407732" y="429716"/>
                  </a:lnTo>
                  <a:lnTo>
                    <a:pt x="1415491" y="422006"/>
                  </a:lnTo>
                  <a:lnTo>
                    <a:pt x="1581721" y="422006"/>
                  </a:lnTo>
                  <a:lnTo>
                    <a:pt x="1589481" y="429716"/>
                  </a:lnTo>
                  <a:lnTo>
                    <a:pt x="1589481" y="522540"/>
                  </a:lnTo>
                  <a:lnTo>
                    <a:pt x="1581721" y="530250"/>
                  </a:lnTo>
                  <a:close/>
                </a:path>
                <a:path w="1590675" h="532764">
                  <a:moveTo>
                    <a:pt x="1200019" y="530250"/>
                  </a:moveTo>
                  <a:lnTo>
                    <a:pt x="389760" y="530250"/>
                  </a:lnTo>
                  <a:lnTo>
                    <a:pt x="382000" y="522540"/>
                  </a:lnTo>
                  <a:lnTo>
                    <a:pt x="382000" y="429716"/>
                  </a:lnTo>
                  <a:lnTo>
                    <a:pt x="389760" y="422006"/>
                  </a:lnTo>
                  <a:lnTo>
                    <a:pt x="1200019" y="422006"/>
                  </a:lnTo>
                  <a:lnTo>
                    <a:pt x="1207778" y="429716"/>
                  </a:lnTo>
                  <a:lnTo>
                    <a:pt x="1207778" y="522540"/>
                  </a:lnTo>
                  <a:lnTo>
                    <a:pt x="1200019" y="530250"/>
                  </a:lnTo>
                  <a:close/>
                </a:path>
                <a:path w="1590675" h="532764">
                  <a:moveTo>
                    <a:pt x="343800" y="530250"/>
                  </a:moveTo>
                  <a:lnTo>
                    <a:pt x="220844" y="530250"/>
                  </a:lnTo>
                  <a:lnTo>
                    <a:pt x="213084" y="522540"/>
                  </a:lnTo>
                  <a:lnTo>
                    <a:pt x="213084" y="429716"/>
                  </a:lnTo>
                  <a:lnTo>
                    <a:pt x="220844" y="422006"/>
                  </a:lnTo>
                  <a:lnTo>
                    <a:pt x="343800" y="422006"/>
                  </a:lnTo>
                  <a:lnTo>
                    <a:pt x="351560" y="429716"/>
                  </a:lnTo>
                  <a:lnTo>
                    <a:pt x="351560" y="522540"/>
                  </a:lnTo>
                  <a:lnTo>
                    <a:pt x="343800" y="530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313" y="984681"/>
              <a:ext cx="171449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2565" y="1122151"/>
              <a:ext cx="257174" cy="2476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127" y="2037942"/>
              <a:ext cx="257174" cy="24764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127" y="2900281"/>
              <a:ext cx="257174" cy="24764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923765" y="1101188"/>
              <a:ext cx="619125" cy="521970"/>
            </a:xfrm>
            <a:custGeom>
              <a:avLst/>
              <a:gdLst/>
              <a:ahLst/>
              <a:cxnLst/>
              <a:rect l="l" t="t" r="r" b="b"/>
              <a:pathLst>
                <a:path w="619125" h="521969">
                  <a:moveTo>
                    <a:pt x="540725" y="93859"/>
                  </a:moveTo>
                  <a:lnTo>
                    <a:pt x="81376" y="93859"/>
                  </a:lnTo>
                  <a:lnTo>
                    <a:pt x="49689" y="100250"/>
                  </a:lnTo>
                  <a:lnTo>
                    <a:pt x="23824" y="117683"/>
                  </a:lnTo>
                  <a:lnTo>
                    <a:pt x="6390" y="143548"/>
                  </a:lnTo>
                  <a:lnTo>
                    <a:pt x="0" y="175236"/>
                  </a:lnTo>
                  <a:lnTo>
                    <a:pt x="0" y="439709"/>
                  </a:lnTo>
                  <a:lnTo>
                    <a:pt x="6390" y="472015"/>
                  </a:lnTo>
                  <a:lnTo>
                    <a:pt x="23824" y="498198"/>
                  </a:lnTo>
                  <a:lnTo>
                    <a:pt x="49689" y="515749"/>
                  </a:lnTo>
                  <a:lnTo>
                    <a:pt x="79568" y="521791"/>
                  </a:lnTo>
                  <a:lnTo>
                    <a:pt x="541463" y="521791"/>
                  </a:lnTo>
                  <a:lnTo>
                    <a:pt x="571358" y="515749"/>
                  </a:lnTo>
                  <a:lnTo>
                    <a:pt x="597340" y="498198"/>
                  </a:lnTo>
                  <a:lnTo>
                    <a:pt x="615091" y="472015"/>
                  </a:lnTo>
                  <a:lnTo>
                    <a:pt x="619124" y="453427"/>
                  </a:lnTo>
                  <a:lnTo>
                    <a:pt x="619124" y="160478"/>
                  </a:lnTo>
                  <a:lnTo>
                    <a:pt x="615710" y="143548"/>
                  </a:lnTo>
                  <a:lnTo>
                    <a:pt x="598277" y="117683"/>
                  </a:lnTo>
                  <a:lnTo>
                    <a:pt x="572412" y="100250"/>
                  </a:lnTo>
                  <a:lnTo>
                    <a:pt x="540725" y="93859"/>
                  </a:lnTo>
                  <a:close/>
                </a:path>
                <a:path w="619125" h="521969">
                  <a:moveTo>
                    <a:pt x="196883" y="0"/>
                  </a:moveTo>
                  <a:lnTo>
                    <a:pt x="191071" y="0"/>
                  </a:lnTo>
                  <a:lnTo>
                    <a:pt x="183799" y="972"/>
                  </a:lnTo>
                  <a:lnTo>
                    <a:pt x="174798" y="4720"/>
                  </a:lnTo>
                  <a:lnTo>
                    <a:pt x="167002" y="10475"/>
                  </a:lnTo>
                  <a:lnTo>
                    <a:pt x="160611" y="17837"/>
                  </a:lnTo>
                  <a:lnTo>
                    <a:pt x="126347" y="71374"/>
                  </a:lnTo>
                  <a:lnTo>
                    <a:pt x="118166" y="80759"/>
                  </a:lnTo>
                  <a:lnTo>
                    <a:pt x="108278" y="87836"/>
                  </a:lnTo>
                  <a:lnTo>
                    <a:pt x="96985" y="92303"/>
                  </a:lnTo>
                  <a:lnTo>
                    <a:pt x="84588" y="93859"/>
                  </a:lnTo>
                  <a:lnTo>
                    <a:pt x="316939" y="93859"/>
                  </a:lnTo>
                  <a:lnTo>
                    <a:pt x="264992" y="73532"/>
                  </a:lnTo>
                  <a:lnTo>
                    <a:pt x="226997" y="17837"/>
                  </a:lnTo>
                  <a:lnTo>
                    <a:pt x="220606" y="10023"/>
                  </a:lnTo>
                  <a:lnTo>
                    <a:pt x="212810" y="4318"/>
                  </a:lnTo>
                  <a:lnTo>
                    <a:pt x="203809" y="822"/>
                  </a:lnTo>
                  <a:lnTo>
                    <a:pt x="196883" y="0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602908" y="936972"/>
            <a:ext cx="1884680" cy="5664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onsolas"/>
              <a:cs typeface="Consolas"/>
            </a:endParaRPr>
          </a:p>
          <a:p>
            <a:pPr marL="239395">
              <a:lnSpc>
                <a:spcPct val="100000"/>
              </a:lnSpc>
            </a:pPr>
            <a:r>
              <a:rPr dirty="0" sz="950" b="1">
                <a:latin typeface="Consolas"/>
                <a:cs typeface="Consolas"/>
              </a:rPr>
              <a:t>Cedrick</a:t>
            </a:r>
            <a:r>
              <a:rPr dirty="0" sz="950" spc="55" b="1">
                <a:latin typeface="Consolas"/>
                <a:cs typeface="Consolas"/>
              </a:rPr>
              <a:t> </a:t>
            </a:r>
            <a:r>
              <a:rPr dirty="0" sz="950" b="1">
                <a:latin typeface="Consolas"/>
                <a:cs typeface="Consolas"/>
              </a:rPr>
              <a:t>Panaligan</a:t>
            </a:r>
            <a:r>
              <a:rPr dirty="0" sz="950" spc="-100" b="1">
                <a:latin typeface="Consolas"/>
                <a:cs typeface="Consolas"/>
              </a:rPr>
              <a:t> </a:t>
            </a:r>
            <a:r>
              <a:rPr dirty="0" u="sng" baseline="39682" sz="10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Sign</a:t>
            </a:r>
            <a:r>
              <a:rPr dirty="0" u="sng" baseline="39682" sz="1050" spc="67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baseline="39682" sz="1050" spc="-37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Out</a:t>
            </a:r>
            <a:endParaRPr baseline="39682"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62500" cy="4762500"/>
            <a:chOff x="0" y="0"/>
            <a:chExt cx="476250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2499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64119" y="1274221"/>
              <a:ext cx="442595" cy="278765"/>
            </a:xfrm>
            <a:custGeom>
              <a:avLst/>
              <a:gdLst/>
              <a:ahLst/>
              <a:cxnLst/>
              <a:rect l="l" t="t" r="r" b="b"/>
              <a:pathLst>
                <a:path w="442594" h="278765">
                  <a:moveTo>
                    <a:pt x="80776" y="278448"/>
                  </a:moveTo>
                  <a:lnTo>
                    <a:pt x="67235" y="75635"/>
                  </a:lnTo>
                  <a:lnTo>
                    <a:pt x="67251" y="75265"/>
                  </a:lnTo>
                  <a:lnTo>
                    <a:pt x="67285" y="74896"/>
                  </a:lnTo>
                  <a:lnTo>
                    <a:pt x="63194" y="38347"/>
                  </a:lnTo>
                  <a:lnTo>
                    <a:pt x="18422" y="38347"/>
                  </a:lnTo>
                  <a:lnTo>
                    <a:pt x="15946" y="38248"/>
                  </a:lnTo>
                  <a:lnTo>
                    <a:pt x="0" y="21651"/>
                  </a:lnTo>
                  <a:lnTo>
                    <a:pt x="0" y="16695"/>
                  </a:lnTo>
                  <a:lnTo>
                    <a:pt x="18422" y="0"/>
                  </a:lnTo>
                  <a:lnTo>
                    <a:pt x="97449" y="0"/>
                  </a:lnTo>
                  <a:lnTo>
                    <a:pt x="97449" y="206"/>
                  </a:lnTo>
                  <a:lnTo>
                    <a:pt x="104432" y="62484"/>
                  </a:lnTo>
                  <a:lnTo>
                    <a:pt x="430379" y="62490"/>
                  </a:lnTo>
                  <a:lnTo>
                    <a:pt x="442122" y="76028"/>
                  </a:lnTo>
                  <a:lnTo>
                    <a:pt x="397175" y="262716"/>
                  </a:lnTo>
                  <a:lnTo>
                    <a:pt x="397169" y="264510"/>
                  </a:lnTo>
                  <a:lnTo>
                    <a:pt x="385431" y="276247"/>
                  </a:lnTo>
                  <a:lnTo>
                    <a:pt x="80776" y="278448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26938" y="156473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55871" y="98659"/>
                  </a:moveTo>
                  <a:lnTo>
                    <a:pt x="42788" y="98659"/>
                  </a:lnTo>
                  <a:lnTo>
                    <a:pt x="36495" y="97407"/>
                  </a:lnTo>
                  <a:lnTo>
                    <a:pt x="1251" y="62163"/>
                  </a:lnTo>
                  <a:lnTo>
                    <a:pt x="0" y="55871"/>
                  </a:lnTo>
                  <a:lnTo>
                    <a:pt x="0" y="42788"/>
                  </a:lnTo>
                  <a:lnTo>
                    <a:pt x="24408" y="6258"/>
                  </a:lnTo>
                  <a:lnTo>
                    <a:pt x="42788" y="0"/>
                  </a:lnTo>
                  <a:lnTo>
                    <a:pt x="55871" y="0"/>
                  </a:lnTo>
                  <a:lnTo>
                    <a:pt x="92400" y="24408"/>
                  </a:lnTo>
                  <a:lnTo>
                    <a:pt x="98659" y="49329"/>
                  </a:lnTo>
                  <a:lnTo>
                    <a:pt x="98659" y="55871"/>
                  </a:lnTo>
                  <a:lnTo>
                    <a:pt x="74250" y="92401"/>
                  </a:lnTo>
                  <a:lnTo>
                    <a:pt x="55871" y="98659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163" y="1564731"/>
              <a:ext cx="98659" cy="986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056155" y="1353159"/>
              <a:ext cx="255904" cy="213995"/>
            </a:xfrm>
            <a:custGeom>
              <a:avLst/>
              <a:gdLst/>
              <a:ahLst/>
              <a:cxnLst/>
              <a:rect l="l" t="t" r="r" b="b"/>
              <a:pathLst>
                <a:path w="255905" h="213994">
                  <a:moveTo>
                    <a:pt x="255422" y="195580"/>
                  </a:moveTo>
                  <a:lnTo>
                    <a:pt x="244017" y="184162"/>
                  </a:lnTo>
                  <a:lnTo>
                    <a:pt x="129362" y="184162"/>
                  </a:lnTo>
                  <a:lnTo>
                    <a:pt x="127609" y="184162"/>
                  </a:lnTo>
                  <a:lnTo>
                    <a:pt x="116205" y="195580"/>
                  </a:lnTo>
                  <a:lnTo>
                    <a:pt x="116205" y="202349"/>
                  </a:lnTo>
                  <a:lnTo>
                    <a:pt x="127609" y="213766"/>
                  </a:lnTo>
                  <a:lnTo>
                    <a:pt x="244017" y="213766"/>
                  </a:lnTo>
                  <a:lnTo>
                    <a:pt x="255422" y="202349"/>
                  </a:lnTo>
                  <a:lnTo>
                    <a:pt x="255422" y="195580"/>
                  </a:lnTo>
                  <a:close/>
                </a:path>
                <a:path w="255905" h="213994">
                  <a:moveTo>
                    <a:pt x="255422" y="102730"/>
                  </a:moveTo>
                  <a:lnTo>
                    <a:pt x="242595" y="89890"/>
                  </a:lnTo>
                  <a:lnTo>
                    <a:pt x="14795" y="89890"/>
                  </a:lnTo>
                  <a:lnTo>
                    <a:pt x="12839" y="89890"/>
                  </a:lnTo>
                  <a:lnTo>
                    <a:pt x="0" y="102730"/>
                  </a:lnTo>
                  <a:lnTo>
                    <a:pt x="0" y="106654"/>
                  </a:lnTo>
                  <a:lnTo>
                    <a:pt x="12839" y="119494"/>
                  </a:lnTo>
                  <a:lnTo>
                    <a:pt x="242595" y="119494"/>
                  </a:lnTo>
                  <a:lnTo>
                    <a:pt x="255422" y="106654"/>
                  </a:lnTo>
                  <a:lnTo>
                    <a:pt x="255422" y="102730"/>
                  </a:lnTo>
                  <a:close/>
                </a:path>
                <a:path w="255905" h="213994">
                  <a:moveTo>
                    <a:pt x="255422" y="11404"/>
                  </a:moveTo>
                  <a:lnTo>
                    <a:pt x="244017" y="0"/>
                  </a:lnTo>
                  <a:lnTo>
                    <a:pt x="129362" y="0"/>
                  </a:lnTo>
                  <a:lnTo>
                    <a:pt x="127609" y="0"/>
                  </a:lnTo>
                  <a:lnTo>
                    <a:pt x="116205" y="11404"/>
                  </a:lnTo>
                  <a:lnTo>
                    <a:pt x="116205" y="18186"/>
                  </a:lnTo>
                  <a:lnTo>
                    <a:pt x="127609" y="29591"/>
                  </a:lnTo>
                  <a:lnTo>
                    <a:pt x="244017" y="29591"/>
                  </a:lnTo>
                  <a:lnTo>
                    <a:pt x="255422" y="18186"/>
                  </a:lnTo>
                  <a:lnTo>
                    <a:pt x="255422" y="11404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8846" y="2263789"/>
              <a:ext cx="400049" cy="3619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218568" y="2910979"/>
              <a:ext cx="331470" cy="409575"/>
            </a:xfrm>
            <a:custGeom>
              <a:avLst/>
              <a:gdLst/>
              <a:ahLst/>
              <a:cxnLst/>
              <a:rect l="l" t="t" r="r" b="b"/>
              <a:pathLst>
                <a:path w="331469" h="409575">
                  <a:moveTo>
                    <a:pt x="331200" y="409045"/>
                  </a:moveTo>
                  <a:lnTo>
                    <a:pt x="21280" y="409045"/>
                  </a:lnTo>
                  <a:lnTo>
                    <a:pt x="11975" y="406946"/>
                  </a:lnTo>
                  <a:lnTo>
                    <a:pt x="4747" y="401338"/>
                  </a:lnTo>
                  <a:lnTo>
                    <a:pt x="466" y="393249"/>
                  </a:lnTo>
                  <a:lnTo>
                    <a:pt x="0" y="383710"/>
                  </a:lnTo>
                  <a:lnTo>
                    <a:pt x="18546" y="277359"/>
                  </a:lnTo>
                  <a:lnTo>
                    <a:pt x="131966" y="277359"/>
                  </a:lnTo>
                  <a:lnTo>
                    <a:pt x="133481" y="286067"/>
                  </a:lnTo>
                  <a:lnTo>
                    <a:pt x="147197" y="274616"/>
                  </a:lnTo>
                  <a:lnTo>
                    <a:pt x="160564" y="265986"/>
                  </a:lnTo>
                  <a:lnTo>
                    <a:pt x="173047" y="259793"/>
                  </a:lnTo>
                  <a:lnTo>
                    <a:pt x="184113" y="255653"/>
                  </a:lnTo>
                  <a:lnTo>
                    <a:pt x="184113" y="229329"/>
                  </a:lnTo>
                  <a:lnTo>
                    <a:pt x="145437" y="203091"/>
                  </a:lnTo>
                  <a:lnTo>
                    <a:pt x="132065" y="179715"/>
                  </a:lnTo>
                  <a:lnTo>
                    <a:pt x="125416" y="179172"/>
                  </a:lnTo>
                  <a:lnTo>
                    <a:pt x="119172" y="176161"/>
                  </a:lnTo>
                  <a:lnTo>
                    <a:pt x="113873" y="170985"/>
                  </a:lnTo>
                  <a:lnTo>
                    <a:pt x="110059" y="163947"/>
                  </a:lnTo>
                  <a:lnTo>
                    <a:pt x="108344" y="154845"/>
                  </a:lnTo>
                  <a:lnTo>
                    <a:pt x="109656" y="146328"/>
                  </a:lnTo>
                  <a:lnTo>
                    <a:pt x="123006" y="133995"/>
                  </a:lnTo>
                  <a:lnTo>
                    <a:pt x="118247" y="127174"/>
                  </a:lnTo>
                  <a:lnTo>
                    <a:pt x="115124" y="119559"/>
                  </a:lnTo>
                  <a:lnTo>
                    <a:pt x="113546" y="111195"/>
                  </a:lnTo>
                  <a:lnTo>
                    <a:pt x="113419" y="102129"/>
                  </a:lnTo>
                  <a:lnTo>
                    <a:pt x="100868" y="109056"/>
                  </a:lnTo>
                  <a:lnTo>
                    <a:pt x="115503" y="55950"/>
                  </a:lnTo>
                  <a:lnTo>
                    <a:pt x="144013" y="18300"/>
                  </a:lnTo>
                  <a:lnTo>
                    <a:pt x="181259" y="1873"/>
                  </a:lnTo>
                  <a:lnTo>
                    <a:pt x="203879" y="0"/>
                  </a:lnTo>
                  <a:lnTo>
                    <a:pt x="224452" y="4149"/>
                  </a:lnTo>
                  <a:lnTo>
                    <a:pt x="238237" y="13277"/>
                  </a:lnTo>
                  <a:lnTo>
                    <a:pt x="245970" y="22405"/>
                  </a:lnTo>
                  <a:lnTo>
                    <a:pt x="248384" y="26554"/>
                  </a:lnTo>
                  <a:lnTo>
                    <a:pt x="254131" y="26190"/>
                  </a:lnTo>
                  <a:lnTo>
                    <a:pt x="267778" y="28534"/>
                  </a:lnTo>
                  <a:lnTo>
                    <a:pt x="283933" y="38745"/>
                  </a:lnTo>
                  <a:lnTo>
                    <a:pt x="297204" y="61983"/>
                  </a:lnTo>
                  <a:lnTo>
                    <a:pt x="300901" y="90923"/>
                  </a:lnTo>
                  <a:lnTo>
                    <a:pt x="295993" y="113712"/>
                  </a:lnTo>
                  <a:lnTo>
                    <a:pt x="288578" y="128639"/>
                  </a:lnTo>
                  <a:lnTo>
                    <a:pt x="284752" y="133995"/>
                  </a:lnTo>
                  <a:lnTo>
                    <a:pt x="285740" y="134160"/>
                  </a:lnTo>
                  <a:lnTo>
                    <a:pt x="299413" y="154845"/>
                  </a:lnTo>
                  <a:lnTo>
                    <a:pt x="297698" y="163947"/>
                  </a:lnTo>
                  <a:lnTo>
                    <a:pt x="293885" y="170985"/>
                  </a:lnTo>
                  <a:lnTo>
                    <a:pt x="288585" y="176161"/>
                  </a:lnTo>
                  <a:lnTo>
                    <a:pt x="282341" y="179172"/>
                  </a:lnTo>
                  <a:lnTo>
                    <a:pt x="275693" y="179715"/>
                  </a:lnTo>
                  <a:lnTo>
                    <a:pt x="273881" y="184961"/>
                  </a:lnTo>
                  <a:lnTo>
                    <a:pt x="238702" y="222509"/>
                  </a:lnTo>
                  <a:lnTo>
                    <a:pt x="223644" y="229329"/>
                  </a:lnTo>
                  <a:lnTo>
                    <a:pt x="223644" y="255653"/>
                  </a:lnTo>
                  <a:lnTo>
                    <a:pt x="278497" y="290228"/>
                  </a:lnTo>
                  <a:lnTo>
                    <a:pt x="306200" y="328673"/>
                  </a:lnTo>
                  <a:lnTo>
                    <a:pt x="326951" y="386283"/>
                  </a:lnTo>
                  <a:lnTo>
                    <a:pt x="330014" y="401062"/>
                  </a:lnTo>
                  <a:lnTo>
                    <a:pt x="331200" y="409045"/>
                  </a:lnTo>
                  <a:close/>
                </a:path>
              </a:pathLst>
            </a:custGeom>
            <a:solidFill>
              <a:srgbClr val="FFD6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18568" y="3188338"/>
              <a:ext cx="151130" cy="132080"/>
            </a:xfrm>
            <a:custGeom>
              <a:avLst/>
              <a:gdLst/>
              <a:ahLst/>
              <a:cxnLst/>
              <a:rect l="l" t="t" r="r" b="b"/>
              <a:pathLst>
                <a:path w="151130" h="132079">
                  <a:moveTo>
                    <a:pt x="129265" y="131686"/>
                  </a:moveTo>
                  <a:lnTo>
                    <a:pt x="21280" y="131686"/>
                  </a:lnTo>
                  <a:lnTo>
                    <a:pt x="11975" y="129587"/>
                  </a:lnTo>
                  <a:lnTo>
                    <a:pt x="4747" y="123979"/>
                  </a:lnTo>
                  <a:lnTo>
                    <a:pt x="466" y="115890"/>
                  </a:lnTo>
                  <a:lnTo>
                    <a:pt x="0" y="106351"/>
                  </a:lnTo>
                  <a:lnTo>
                    <a:pt x="18546" y="0"/>
                  </a:lnTo>
                  <a:lnTo>
                    <a:pt x="131966" y="0"/>
                  </a:lnTo>
                  <a:lnTo>
                    <a:pt x="150512" y="106351"/>
                  </a:lnTo>
                  <a:lnTo>
                    <a:pt x="150051" y="115890"/>
                  </a:lnTo>
                  <a:lnTo>
                    <a:pt x="145781" y="123979"/>
                  </a:lnTo>
                  <a:lnTo>
                    <a:pt x="138565" y="129587"/>
                  </a:lnTo>
                  <a:lnTo>
                    <a:pt x="129265" y="131686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47833" y="3166633"/>
              <a:ext cx="198120" cy="153670"/>
            </a:xfrm>
            <a:custGeom>
              <a:avLst/>
              <a:gdLst/>
              <a:ahLst/>
              <a:cxnLst/>
              <a:rect l="l" t="t" r="r" b="b"/>
              <a:pathLst>
                <a:path w="198119" h="153670">
                  <a:moveTo>
                    <a:pt x="153675" y="153391"/>
                  </a:moveTo>
                  <a:lnTo>
                    <a:pt x="0" y="153391"/>
                  </a:lnTo>
                  <a:lnTo>
                    <a:pt x="9300" y="151293"/>
                  </a:lnTo>
                  <a:lnTo>
                    <a:pt x="16516" y="145685"/>
                  </a:lnTo>
                  <a:lnTo>
                    <a:pt x="20786" y="137596"/>
                  </a:lnTo>
                  <a:lnTo>
                    <a:pt x="21247" y="128057"/>
                  </a:lnTo>
                  <a:lnTo>
                    <a:pt x="4216" y="30414"/>
                  </a:lnTo>
                  <a:lnTo>
                    <a:pt x="17932" y="18963"/>
                  </a:lnTo>
                  <a:lnTo>
                    <a:pt x="31299" y="10333"/>
                  </a:lnTo>
                  <a:lnTo>
                    <a:pt x="43782" y="4139"/>
                  </a:lnTo>
                  <a:lnTo>
                    <a:pt x="54848" y="0"/>
                  </a:lnTo>
                  <a:lnTo>
                    <a:pt x="55157" y="3618"/>
                  </a:lnTo>
                  <a:lnTo>
                    <a:pt x="57319" y="11578"/>
                  </a:lnTo>
                  <a:lnTo>
                    <a:pt x="63187" y="19538"/>
                  </a:lnTo>
                  <a:lnTo>
                    <a:pt x="74614" y="23157"/>
                  </a:lnTo>
                  <a:lnTo>
                    <a:pt x="86040" y="19538"/>
                  </a:lnTo>
                  <a:lnTo>
                    <a:pt x="91908" y="11578"/>
                  </a:lnTo>
                  <a:lnTo>
                    <a:pt x="94070" y="3618"/>
                  </a:lnTo>
                  <a:lnTo>
                    <a:pt x="94379" y="0"/>
                  </a:lnTo>
                  <a:lnTo>
                    <a:pt x="119929" y="11499"/>
                  </a:lnTo>
                  <a:lnTo>
                    <a:pt x="149232" y="34575"/>
                  </a:lnTo>
                  <a:lnTo>
                    <a:pt x="176935" y="73020"/>
                  </a:lnTo>
                  <a:lnTo>
                    <a:pt x="197686" y="130630"/>
                  </a:lnTo>
                  <a:lnTo>
                    <a:pt x="187302" y="134911"/>
                  </a:lnTo>
                  <a:lnTo>
                    <a:pt x="176508" y="137368"/>
                  </a:lnTo>
                  <a:lnTo>
                    <a:pt x="165300" y="138006"/>
                  </a:lnTo>
                  <a:lnTo>
                    <a:pt x="153675" y="136832"/>
                  </a:lnTo>
                  <a:lnTo>
                    <a:pt x="153675" y="153391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19437" y="2910979"/>
              <a:ext cx="200660" cy="134620"/>
            </a:xfrm>
            <a:custGeom>
              <a:avLst/>
              <a:gdLst/>
              <a:ahLst/>
              <a:cxnLst/>
              <a:rect l="l" t="t" r="r" b="b"/>
              <a:pathLst>
                <a:path w="200660" h="134619">
                  <a:moveTo>
                    <a:pt x="183883" y="133995"/>
                  </a:moveTo>
                  <a:lnTo>
                    <a:pt x="180314" y="120514"/>
                  </a:lnTo>
                  <a:lnTo>
                    <a:pt x="174848" y="108087"/>
                  </a:lnTo>
                  <a:lnTo>
                    <a:pt x="167715" y="96582"/>
                  </a:lnTo>
                  <a:lnTo>
                    <a:pt x="159143" y="85866"/>
                  </a:lnTo>
                  <a:lnTo>
                    <a:pt x="159143" y="99259"/>
                  </a:lnTo>
                  <a:lnTo>
                    <a:pt x="146711" y="90904"/>
                  </a:lnTo>
                  <a:lnTo>
                    <a:pt x="136574" y="80588"/>
                  </a:lnTo>
                  <a:lnTo>
                    <a:pt x="128629" y="68392"/>
                  </a:lnTo>
                  <a:lnTo>
                    <a:pt x="122775" y="54396"/>
                  </a:lnTo>
                  <a:lnTo>
                    <a:pt x="119352" y="72658"/>
                  </a:lnTo>
                  <a:lnTo>
                    <a:pt x="112460" y="89132"/>
                  </a:lnTo>
                  <a:lnTo>
                    <a:pt x="102202" y="103874"/>
                  </a:lnTo>
                  <a:lnTo>
                    <a:pt x="88680" y="116940"/>
                  </a:lnTo>
                  <a:lnTo>
                    <a:pt x="91916" y="104560"/>
                  </a:lnTo>
                  <a:lnTo>
                    <a:pt x="93419" y="91969"/>
                  </a:lnTo>
                  <a:lnTo>
                    <a:pt x="93261" y="79180"/>
                  </a:lnTo>
                  <a:lnTo>
                    <a:pt x="91513" y="66205"/>
                  </a:lnTo>
                  <a:lnTo>
                    <a:pt x="84117" y="76155"/>
                  </a:lnTo>
                  <a:lnTo>
                    <a:pt x="76298" y="85759"/>
                  </a:lnTo>
                  <a:lnTo>
                    <a:pt x="41564" y="119645"/>
                  </a:lnTo>
                  <a:lnTo>
                    <a:pt x="22137" y="133995"/>
                  </a:lnTo>
                  <a:lnTo>
                    <a:pt x="17378" y="127174"/>
                  </a:lnTo>
                  <a:lnTo>
                    <a:pt x="14255" y="119559"/>
                  </a:lnTo>
                  <a:lnTo>
                    <a:pt x="12677" y="111195"/>
                  </a:lnTo>
                  <a:lnTo>
                    <a:pt x="12550" y="102129"/>
                  </a:lnTo>
                  <a:lnTo>
                    <a:pt x="0" y="109056"/>
                  </a:lnTo>
                  <a:lnTo>
                    <a:pt x="14634" y="55950"/>
                  </a:lnTo>
                  <a:lnTo>
                    <a:pt x="43144" y="18300"/>
                  </a:lnTo>
                  <a:lnTo>
                    <a:pt x="80390" y="1873"/>
                  </a:lnTo>
                  <a:lnTo>
                    <a:pt x="103010" y="0"/>
                  </a:lnTo>
                  <a:lnTo>
                    <a:pt x="123583" y="4149"/>
                  </a:lnTo>
                  <a:lnTo>
                    <a:pt x="137368" y="13277"/>
                  </a:lnTo>
                  <a:lnTo>
                    <a:pt x="145101" y="22405"/>
                  </a:lnTo>
                  <a:lnTo>
                    <a:pt x="147515" y="26554"/>
                  </a:lnTo>
                  <a:lnTo>
                    <a:pt x="153262" y="26190"/>
                  </a:lnTo>
                  <a:lnTo>
                    <a:pt x="166909" y="28534"/>
                  </a:lnTo>
                  <a:lnTo>
                    <a:pt x="183064" y="38745"/>
                  </a:lnTo>
                  <a:lnTo>
                    <a:pt x="196335" y="61983"/>
                  </a:lnTo>
                  <a:lnTo>
                    <a:pt x="200032" y="90923"/>
                  </a:lnTo>
                  <a:lnTo>
                    <a:pt x="195124" y="113712"/>
                  </a:lnTo>
                  <a:lnTo>
                    <a:pt x="187709" y="128639"/>
                  </a:lnTo>
                  <a:lnTo>
                    <a:pt x="183883" y="133995"/>
                  </a:lnTo>
                  <a:close/>
                </a:path>
              </a:pathLst>
            </a:custGeom>
            <a:solidFill>
              <a:srgbClr val="6045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01660" y="3055926"/>
              <a:ext cx="41910" cy="21590"/>
            </a:xfrm>
            <a:custGeom>
              <a:avLst/>
              <a:gdLst/>
              <a:ahLst/>
              <a:cxnLst/>
              <a:rect l="l" t="t" r="r" b="b"/>
              <a:pathLst>
                <a:path w="41910" h="21589">
                  <a:moveTo>
                    <a:pt x="25069" y="21177"/>
                  </a:moveTo>
                  <a:lnTo>
                    <a:pt x="16668" y="21177"/>
                  </a:lnTo>
                  <a:lnTo>
                    <a:pt x="12452" y="20584"/>
                  </a:lnTo>
                  <a:lnTo>
                    <a:pt x="3063" y="17912"/>
                  </a:lnTo>
                  <a:lnTo>
                    <a:pt x="0" y="12436"/>
                  </a:lnTo>
                  <a:lnTo>
                    <a:pt x="2668" y="2935"/>
                  </a:lnTo>
                  <a:lnTo>
                    <a:pt x="6588" y="0"/>
                  </a:lnTo>
                  <a:lnTo>
                    <a:pt x="11892" y="0"/>
                  </a:lnTo>
                  <a:lnTo>
                    <a:pt x="12814" y="98"/>
                  </a:lnTo>
                  <a:lnTo>
                    <a:pt x="16075" y="1055"/>
                  </a:lnTo>
                  <a:lnTo>
                    <a:pt x="18480" y="1385"/>
                  </a:lnTo>
                  <a:lnTo>
                    <a:pt x="23257" y="1385"/>
                  </a:lnTo>
                  <a:lnTo>
                    <a:pt x="25694" y="1055"/>
                  </a:lnTo>
                  <a:lnTo>
                    <a:pt x="28956" y="131"/>
                  </a:lnTo>
                  <a:lnTo>
                    <a:pt x="29845" y="0"/>
                  </a:lnTo>
                  <a:lnTo>
                    <a:pt x="35182" y="0"/>
                  </a:lnTo>
                  <a:lnTo>
                    <a:pt x="39069" y="2968"/>
                  </a:lnTo>
                  <a:lnTo>
                    <a:pt x="40255" y="7191"/>
                  </a:lnTo>
                  <a:lnTo>
                    <a:pt x="41737" y="12436"/>
                  </a:lnTo>
                  <a:lnTo>
                    <a:pt x="38707" y="17912"/>
                  </a:lnTo>
                  <a:lnTo>
                    <a:pt x="29285" y="20584"/>
                  </a:lnTo>
                  <a:lnTo>
                    <a:pt x="25069" y="21177"/>
                  </a:lnTo>
                  <a:close/>
                </a:path>
              </a:pathLst>
            </a:custGeom>
            <a:solidFill>
              <a:srgbClr val="F6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26906" y="3044977"/>
              <a:ext cx="191135" cy="145415"/>
            </a:xfrm>
            <a:custGeom>
              <a:avLst/>
              <a:gdLst/>
              <a:ahLst/>
              <a:cxnLst/>
              <a:rect l="l" t="t" r="r" b="b"/>
              <a:pathLst>
                <a:path w="191135" h="145414">
                  <a:moveTo>
                    <a:pt x="23723" y="45720"/>
                  </a:moveTo>
                  <a:lnTo>
                    <a:pt x="20777" y="35915"/>
                  </a:lnTo>
                  <a:lnTo>
                    <a:pt x="18262" y="24866"/>
                  </a:lnTo>
                  <a:lnTo>
                    <a:pt x="16205" y="12814"/>
                  </a:lnTo>
                  <a:lnTo>
                    <a:pt x="14655" y="0"/>
                  </a:lnTo>
                  <a:lnTo>
                    <a:pt x="13677" y="165"/>
                  </a:lnTo>
                  <a:lnTo>
                    <a:pt x="0" y="20853"/>
                  </a:lnTo>
                  <a:lnTo>
                    <a:pt x="1714" y="29959"/>
                  </a:lnTo>
                  <a:lnTo>
                    <a:pt x="5524" y="36995"/>
                  </a:lnTo>
                  <a:lnTo>
                    <a:pt x="10833" y="42176"/>
                  </a:lnTo>
                  <a:lnTo>
                    <a:pt x="17068" y="45186"/>
                  </a:lnTo>
                  <a:lnTo>
                    <a:pt x="23723" y="45720"/>
                  </a:lnTo>
                  <a:close/>
                </a:path>
                <a:path w="191135" h="145414">
                  <a:moveTo>
                    <a:pt x="115303" y="95338"/>
                  </a:moveTo>
                  <a:lnTo>
                    <a:pt x="109004" y="97421"/>
                  </a:lnTo>
                  <a:lnTo>
                    <a:pt x="102349" y="98640"/>
                  </a:lnTo>
                  <a:lnTo>
                    <a:pt x="88709" y="98640"/>
                  </a:lnTo>
                  <a:lnTo>
                    <a:pt x="82054" y="97421"/>
                  </a:lnTo>
                  <a:lnTo>
                    <a:pt x="75768" y="95338"/>
                  </a:lnTo>
                  <a:lnTo>
                    <a:pt x="75768" y="121666"/>
                  </a:lnTo>
                  <a:lnTo>
                    <a:pt x="76073" y="125285"/>
                  </a:lnTo>
                  <a:lnTo>
                    <a:pt x="78244" y="133235"/>
                  </a:lnTo>
                  <a:lnTo>
                    <a:pt x="84112" y="141198"/>
                  </a:lnTo>
                  <a:lnTo>
                    <a:pt x="95529" y="144818"/>
                  </a:lnTo>
                  <a:lnTo>
                    <a:pt x="106959" y="141198"/>
                  </a:lnTo>
                  <a:lnTo>
                    <a:pt x="112826" y="133235"/>
                  </a:lnTo>
                  <a:lnTo>
                    <a:pt x="114985" y="125285"/>
                  </a:lnTo>
                  <a:lnTo>
                    <a:pt x="115303" y="121666"/>
                  </a:lnTo>
                  <a:lnTo>
                    <a:pt x="115303" y="95338"/>
                  </a:lnTo>
                  <a:close/>
                </a:path>
                <a:path w="191135" h="145414">
                  <a:moveTo>
                    <a:pt x="191071" y="20853"/>
                  </a:moveTo>
                  <a:lnTo>
                    <a:pt x="176403" y="0"/>
                  </a:lnTo>
                  <a:lnTo>
                    <a:pt x="174853" y="12814"/>
                  </a:lnTo>
                  <a:lnTo>
                    <a:pt x="172808" y="24866"/>
                  </a:lnTo>
                  <a:lnTo>
                    <a:pt x="170281" y="35915"/>
                  </a:lnTo>
                  <a:lnTo>
                    <a:pt x="167347" y="45720"/>
                  </a:lnTo>
                  <a:lnTo>
                    <a:pt x="174002" y="45186"/>
                  </a:lnTo>
                  <a:lnTo>
                    <a:pt x="180238" y="42176"/>
                  </a:lnTo>
                  <a:lnTo>
                    <a:pt x="185534" y="36995"/>
                  </a:lnTo>
                  <a:lnTo>
                    <a:pt x="189357" y="29959"/>
                  </a:lnTo>
                  <a:lnTo>
                    <a:pt x="191071" y="20853"/>
                  </a:lnTo>
                  <a:close/>
                </a:path>
              </a:pathLst>
            </a:custGeom>
            <a:solidFill>
              <a:srgbClr val="FEC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85479" y="3034753"/>
              <a:ext cx="74295" cy="15240"/>
            </a:xfrm>
            <a:custGeom>
              <a:avLst/>
              <a:gdLst/>
              <a:ahLst/>
              <a:cxnLst/>
              <a:rect l="l" t="t" r="r" b="b"/>
              <a:pathLst>
                <a:path w="74294" h="15239">
                  <a:moveTo>
                    <a:pt x="14795" y="3327"/>
                  </a:moveTo>
                  <a:lnTo>
                    <a:pt x="11468" y="0"/>
                  </a:lnTo>
                  <a:lnTo>
                    <a:pt x="7378" y="0"/>
                  </a:lnTo>
                  <a:lnTo>
                    <a:pt x="3289" y="0"/>
                  </a:lnTo>
                  <a:lnTo>
                    <a:pt x="0" y="3327"/>
                  </a:lnTo>
                  <a:lnTo>
                    <a:pt x="0" y="11518"/>
                  </a:lnTo>
                  <a:lnTo>
                    <a:pt x="3289" y="14808"/>
                  </a:lnTo>
                  <a:lnTo>
                    <a:pt x="11468" y="14808"/>
                  </a:lnTo>
                  <a:lnTo>
                    <a:pt x="14795" y="11518"/>
                  </a:lnTo>
                  <a:lnTo>
                    <a:pt x="14795" y="3327"/>
                  </a:lnTo>
                  <a:close/>
                </a:path>
                <a:path w="74294" h="15239">
                  <a:moveTo>
                    <a:pt x="73926" y="3327"/>
                  </a:moveTo>
                  <a:lnTo>
                    <a:pt x="70624" y="0"/>
                  </a:lnTo>
                  <a:lnTo>
                    <a:pt x="66548" y="0"/>
                  </a:lnTo>
                  <a:lnTo>
                    <a:pt x="62458" y="0"/>
                  </a:lnTo>
                  <a:lnTo>
                    <a:pt x="59131" y="3327"/>
                  </a:lnTo>
                  <a:lnTo>
                    <a:pt x="59131" y="11518"/>
                  </a:lnTo>
                  <a:lnTo>
                    <a:pt x="62458" y="14808"/>
                  </a:lnTo>
                  <a:lnTo>
                    <a:pt x="70624" y="14808"/>
                  </a:lnTo>
                  <a:lnTo>
                    <a:pt x="73926" y="11518"/>
                  </a:lnTo>
                  <a:lnTo>
                    <a:pt x="73926" y="3327"/>
                  </a:lnTo>
                  <a:close/>
                </a:path>
              </a:pathLst>
            </a:custGeom>
            <a:solidFill>
              <a:srgbClr val="533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75027" y="3006394"/>
              <a:ext cx="95250" cy="12065"/>
            </a:xfrm>
            <a:custGeom>
              <a:avLst/>
              <a:gdLst/>
              <a:ahLst/>
              <a:cxnLst/>
              <a:rect l="l" t="t" r="r" b="b"/>
              <a:pathLst>
                <a:path w="95250" h="12064">
                  <a:moveTo>
                    <a:pt x="24625" y="3975"/>
                  </a:moveTo>
                  <a:lnTo>
                    <a:pt x="23431" y="2273"/>
                  </a:lnTo>
                  <a:lnTo>
                    <a:pt x="10083" y="0"/>
                  </a:lnTo>
                  <a:lnTo>
                    <a:pt x="355" y="6807"/>
                  </a:lnTo>
                  <a:lnTo>
                    <a:pt x="0" y="8864"/>
                  </a:lnTo>
                  <a:lnTo>
                    <a:pt x="1676" y="11277"/>
                  </a:lnTo>
                  <a:lnTo>
                    <a:pt x="2705" y="11772"/>
                  </a:lnTo>
                  <a:lnTo>
                    <a:pt x="3733" y="11772"/>
                  </a:lnTo>
                  <a:lnTo>
                    <a:pt x="4394" y="11772"/>
                  </a:lnTo>
                  <a:lnTo>
                    <a:pt x="5041" y="11582"/>
                  </a:lnTo>
                  <a:lnTo>
                    <a:pt x="11569" y="7010"/>
                  </a:lnTo>
                  <a:lnTo>
                    <a:pt x="22313" y="8750"/>
                  </a:lnTo>
                  <a:lnTo>
                    <a:pt x="23990" y="7556"/>
                  </a:lnTo>
                  <a:lnTo>
                    <a:pt x="24625" y="3975"/>
                  </a:lnTo>
                  <a:close/>
                </a:path>
                <a:path w="95250" h="12064">
                  <a:moveTo>
                    <a:pt x="94907" y="8902"/>
                  </a:moveTo>
                  <a:lnTo>
                    <a:pt x="94551" y="6858"/>
                  </a:lnTo>
                  <a:lnTo>
                    <a:pt x="84823" y="0"/>
                  </a:lnTo>
                  <a:lnTo>
                    <a:pt x="71424" y="2260"/>
                  </a:lnTo>
                  <a:lnTo>
                    <a:pt x="70218" y="3975"/>
                  </a:lnTo>
                  <a:lnTo>
                    <a:pt x="70840" y="7556"/>
                  </a:lnTo>
                  <a:lnTo>
                    <a:pt x="72555" y="8763"/>
                  </a:lnTo>
                  <a:lnTo>
                    <a:pt x="83286" y="6997"/>
                  </a:lnTo>
                  <a:lnTo>
                    <a:pt x="89852" y="11607"/>
                  </a:lnTo>
                  <a:lnTo>
                    <a:pt x="90512" y="11798"/>
                  </a:lnTo>
                  <a:lnTo>
                    <a:pt x="91160" y="11798"/>
                  </a:lnTo>
                  <a:lnTo>
                    <a:pt x="92189" y="11798"/>
                  </a:lnTo>
                  <a:lnTo>
                    <a:pt x="93218" y="11315"/>
                  </a:lnTo>
                  <a:lnTo>
                    <a:pt x="94907" y="8902"/>
                  </a:lnTo>
                  <a:close/>
                </a:path>
              </a:pathLst>
            </a:custGeom>
            <a:solidFill>
              <a:srgbClr val="462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01512" y="3245869"/>
              <a:ext cx="19685" cy="59055"/>
            </a:xfrm>
            <a:custGeom>
              <a:avLst/>
              <a:gdLst/>
              <a:ahLst/>
              <a:cxnLst/>
              <a:rect l="l" t="t" r="r" b="b"/>
              <a:pathLst>
                <a:path w="19685" h="59054">
                  <a:moveTo>
                    <a:pt x="13028" y="59021"/>
                  </a:moveTo>
                  <a:lnTo>
                    <a:pt x="6618" y="58757"/>
                  </a:lnTo>
                  <a:lnTo>
                    <a:pt x="0" y="57596"/>
                  </a:lnTo>
                  <a:lnTo>
                    <a:pt x="0" y="1339"/>
                  </a:lnTo>
                  <a:lnTo>
                    <a:pt x="1340" y="0"/>
                  </a:lnTo>
                  <a:lnTo>
                    <a:pt x="4457" y="0"/>
                  </a:lnTo>
                  <a:lnTo>
                    <a:pt x="5705" y="1072"/>
                  </a:lnTo>
                  <a:lnTo>
                    <a:pt x="8604" y="18119"/>
                  </a:lnTo>
                  <a:lnTo>
                    <a:pt x="11604" y="32907"/>
                  </a:lnTo>
                  <a:lnTo>
                    <a:pt x="15101" y="46493"/>
                  </a:lnTo>
                  <a:lnTo>
                    <a:pt x="19257" y="58483"/>
                  </a:lnTo>
                  <a:lnTo>
                    <a:pt x="13028" y="59021"/>
                  </a:lnTo>
                  <a:close/>
                </a:path>
              </a:pathLst>
            </a:custGeom>
            <a:solidFill>
              <a:srgbClr val="F9B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01508" y="3303465"/>
              <a:ext cx="28575" cy="17145"/>
            </a:xfrm>
            <a:custGeom>
              <a:avLst/>
              <a:gdLst/>
              <a:ahLst/>
              <a:cxnLst/>
              <a:rect l="l" t="t" r="r" b="b"/>
              <a:pathLst>
                <a:path w="28575" h="17145">
                  <a:moveTo>
                    <a:pt x="28350" y="16559"/>
                  </a:moveTo>
                  <a:lnTo>
                    <a:pt x="0" y="16559"/>
                  </a:lnTo>
                  <a:lnTo>
                    <a:pt x="0" y="0"/>
                  </a:lnTo>
                  <a:lnTo>
                    <a:pt x="6621" y="1161"/>
                  </a:lnTo>
                  <a:lnTo>
                    <a:pt x="13031" y="1425"/>
                  </a:lnTo>
                  <a:lnTo>
                    <a:pt x="19258" y="887"/>
                  </a:lnTo>
                  <a:lnTo>
                    <a:pt x="21843" y="7184"/>
                  </a:lnTo>
                  <a:lnTo>
                    <a:pt x="24821" y="12535"/>
                  </a:lnTo>
                  <a:lnTo>
                    <a:pt x="28350" y="16559"/>
                  </a:lnTo>
                  <a:close/>
                </a:path>
              </a:pathLst>
            </a:custGeom>
            <a:solidFill>
              <a:srgbClr val="FEC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53915" y="3198366"/>
              <a:ext cx="80645" cy="62230"/>
            </a:xfrm>
            <a:custGeom>
              <a:avLst/>
              <a:gdLst/>
              <a:ahLst/>
              <a:cxnLst/>
              <a:rect l="l" t="t" r="r" b="b"/>
              <a:pathLst>
                <a:path w="80644" h="62229">
                  <a:moveTo>
                    <a:pt x="40057" y="62181"/>
                  </a:moveTo>
                  <a:lnTo>
                    <a:pt x="3029" y="37413"/>
                  </a:lnTo>
                  <a:lnTo>
                    <a:pt x="0" y="22035"/>
                  </a:lnTo>
                  <a:lnTo>
                    <a:pt x="0" y="1474"/>
                  </a:lnTo>
                  <a:lnTo>
                    <a:pt x="1472" y="0"/>
                  </a:lnTo>
                  <a:lnTo>
                    <a:pt x="5115" y="0"/>
                  </a:lnTo>
                  <a:lnTo>
                    <a:pt x="6588" y="1474"/>
                  </a:lnTo>
                  <a:lnTo>
                    <a:pt x="6588" y="22035"/>
                  </a:lnTo>
                  <a:lnTo>
                    <a:pt x="7231" y="28636"/>
                  </a:lnTo>
                  <a:lnTo>
                    <a:pt x="40061" y="55583"/>
                  </a:lnTo>
                  <a:lnTo>
                    <a:pt x="53088" y="52943"/>
                  </a:lnTo>
                  <a:lnTo>
                    <a:pt x="63738" y="45745"/>
                  </a:lnTo>
                  <a:lnTo>
                    <a:pt x="70925" y="35080"/>
                  </a:lnTo>
                  <a:lnTo>
                    <a:pt x="73563" y="22035"/>
                  </a:lnTo>
                  <a:lnTo>
                    <a:pt x="73563" y="1474"/>
                  </a:lnTo>
                  <a:lnTo>
                    <a:pt x="75035" y="0"/>
                  </a:lnTo>
                  <a:lnTo>
                    <a:pt x="78679" y="0"/>
                  </a:lnTo>
                  <a:lnTo>
                    <a:pt x="80151" y="1474"/>
                  </a:lnTo>
                  <a:lnTo>
                    <a:pt x="80151" y="22035"/>
                  </a:lnTo>
                  <a:lnTo>
                    <a:pt x="76994" y="37647"/>
                  </a:lnTo>
                  <a:lnTo>
                    <a:pt x="68393" y="50410"/>
                  </a:lnTo>
                  <a:lnTo>
                    <a:pt x="55648" y="59021"/>
                  </a:lnTo>
                  <a:lnTo>
                    <a:pt x="40057" y="62181"/>
                  </a:lnTo>
                  <a:close/>
                </a:path>
              </a:pathLst>
            </a:custGeom>
            <a:solidFill>
              <a:srgbClr val="3393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923431" y="1669364"/>
            <a:ext cx="9156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Consolas"/>
                <a:cs typeface="Consolas"/>
              </a:rPr>
              <a:t>InstaCart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5459" marR="5080" indent="-365125">
              <a:lnSpc>
                <a:spcPct val="116700"/>
              </a:lnSpc>
              <a:spcBef>
                <a:spcPts val="95"/>
              </a:spcBef>
            </a:pPr>
            <a:r>
              <a:rPr dirty="0"/>
              <a:t>BACK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20"/>
              <a:t>MAIN MENU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990632" y="2642068"/>
            <a:ext cx="78105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LOGIN</a:t>
            </a:r>
            <a:r>
              <a:rPr dirty="0" sz="700" spc="35">
                <a:latin typeface="Consolas"/>
                <a:cs typeface="Consolas"/>
              </a:rPr>
              <a:t> </a:t>
            </a:r>
            <a:r>
              <a:rPr dirty="0" sz="700">
                <a:latin typeface="Consolas"/>
                <a:cs typeface="Consolas"/>
              </a:rPr>
              <a:t>AS</a:t>
            </a:r>
            <a:r>
              <a:rPr dirty="0" sz="700" spc="4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SELLER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39497" y="3333562"/>
            <a:ext cx="88391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70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LOGIN</a:t>
            </a:r>
            <a:r>
              <a:rPr dirty="0" u="sng" sz="700" spc="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70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AS</a:t>
            </a:r>
            <a:r>
              <a:rPr dirty="0" u="sng" sz="700" spc="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CUSTOMER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629" y="904163"/>
              <a:ext cx="271462" cy="1625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21592" y="2096059"/>
              <a:ext cx="971550" cy="201930"/>
            </a:xfrm>
            <a:custGeom>
              <a:avLst/>
              <a:gdLst/>
              <a:ahLst/>
              <a:cxnLst/>
              <a:rect l="l" t="t" r="r" b="b"/>
              <a:pathLst>
                <a:path w="971550" h="201930">
                  <a:moveTo>
                    <a:pt x="0" y="0"/>
                  </a:moveTo>
                  <a:lnTo>
                    <a:pt x="970977" y="0"/>
                  </a:lnTo>
                  <a:lnTo>
                    <a:pt x="970977" y="201810"/>
                  </a:lnTo>
                  <a:lnTo>
                    <a:pt x="0" y="2018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D3B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632413" y="1043330"/>
            <a:ext cx="3676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10">
                <a:latin typeface="Consolas"/>
                <a:cs typeface="Consolas"/>
              </a:rPr>
              <a:t>InstaCart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295" y="1639407"/>
            <a:ext cx="12915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Consolas"/>
                <a:cs typeface="Consolas"/>
              </a:rPr>
              <a:t>Log</a:t>
            </a:r>
            <a:r>
              <a:rPr dirty="0" sz="1000" spc="-10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in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as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 spc="-10">
                <a:latin typeface="Consolas"/>
                <a:cs typeface="Consolas"/>
              </a:rPr>
              <a:t>Customer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64240" y="3339176"/>
            <a:ext cx="1485900" cy="11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>
                <a:latin typeface="Consolas"/>
                <a:cs typeface="Consolas"/>
              </a:rPr>
              <a:t>NOT</a:t>
            </a:r>
            <a:r>
              <a:rPr dirty="0" sz="550" spc="35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YET</a:t>
            </a:r>
            <a:r>
              <a:rPr dirty="0" sz="550" spc="35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REGISTERED?</a:t>
            </a:r>
            <a:r>
              <a:rPr dirty="0" u="sng" sz="550" spc="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dirty="0" u="sng" sz="550" spc="35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5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AN</a:t>
            </a:r>
            <a:r>
              <a:rPr dirty="0" u="sng" sz="550" spc="35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550" spc="-1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ACCOUNT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21592" y="2443422"/>
            <a:ext cx="971550" cy="201930"/>
          </a:xfrm>
          <a:custGeom>
            <a:avLst/>
            <a:gdLst/>
            <a:ahLst/>
            <a:cxnLst/>
            <a:rect l="l" t="t" r="r" b="b"/>
            <a:pathLst>
              <a:path w="971550" h="201930">
                <a:moveTo>
                  <a:pt x="0" y="0"/>
                </a:moveTo>
                <a:lnTo>
                  <a:pt x="970977" y="0"/>
                </a:lnTo>
                <a:lnTo>
                  <a:pt x="970977" y="201810"/>
                </a:lnTo>
                <a:lnTo>
                  <a:pt x="0" y="20181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D3B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71887" y="2115743"/>
            <a:ext cx="428625" cy="5086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Email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latin typeface="Consolas"/>
                <a:cs typeface="Consolas"/>
              </a:rPr>
              <a:t>Password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28951" y="2793622"/>
            <a:ext cx="556260" cy="17145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2032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60"/>
              </a:spcBef>
            </a:pPr>
            <a:r>
              <a:rPr dirty="0" sz="700" spc="-10">
                <a:latin typeface="Consolas"/>
                <a:cs typeface="Consolas"/>
              </a:rPr>
              <a:t>LOGIN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022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CUSTOMER</a:t>
            </a:r>
            <a:r>
              <a:rPr dirty="0" spc="-80"/>
              <a:t> </a:t>
            </a:r>
            <a:r>
              <a:rPr dirty="0" spc="-10"/>
              <a:t>LOGIN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2882" y="899463"/>
              <a:ext cx="271462" cy="16251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622622" y="1038628"/>
            <a:ext cx="3676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10">
                <a:latin typeface="Consolas"/>
                <a:cs typeface="Consolas"/>
              </a:rPr>
              <a:t>InstaCart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16838" y="1526958"/>
            <a:ext cx="51562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3556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280"/>
              </a:spcBef>
            </a:pPr>
            <a:r>
              <a:rPr dirty="0" sz="550">
                <a:latin typeface="Consolas"/>
                <a:cs typeface="Consolas"/>
              </a:rPr>
              <a:t>First</a:t>
            </a:r>
            <a:r>
              <a:rPr dirty="0" sz="550" spc="-45">
                <a:latin typeface="Consolas"/>
                <a:cs typeface="Consolas"/>
              </a:rPr>
              <a:t> </a:t>
            </a:r>
            <a:r>
              <a:rPr dirty="0" sz="550" spc="-20">
                <a:latin typeface="Consolas"/>
                <a:cs typeface="Consolas"/>
              </a:rPr>
              <a:t>Name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91161" y="1229718"/>
            <a:ext cx="122174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Consolas"/>
                <a:cs typeface="Consolas"/>
              </a:rPr>
              <a:t>Create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an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-10">
                <a:latin typeface="Consolas"/>
                <a:cs typeface="Consolas"/>
              </a:rPr>
              <a:t>Account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21347" y="2257436"/>
            <a:ext cx="145796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31114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244"/>
              </a:spcBef>
            </a:pPr>
            <a:r>
              <a:rPr dirty="0" sz="550" spc="-10">
                <a:latin typeface="Consolas"/>
                <a:cs typeface="Consolas"/>
              </a:rPr>
              <a:t>Contact Number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21347" y="2493747"/>
            <a:ext cx="145796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4127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sz="550" spc="-10">
                <a:latin typeface="Consolas"/>
                <a:cs typeface="Consolas"/>
              </a:rPr>
              <a:t>Address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21347" y="1769279"/>
            <a:ext cx="145796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381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300"/>
              </a:spcBef>
            </a:pPr>
            <a:r>
              <a:rPr dirty="0" sz="550" spc="-10">
                <a:latin typeface="Consolas"/>
                <a:cs typeface="Consolas"/>
              </a:rPr>
              <a:t>Email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07897" y="1526958"/>
            <a:ext cx="57150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3556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dirty="0" sz="550">
                <a:latin typeface="Consolas"/>
                <a:cs typeface="Consolas"/>
              </a:rPr>
              <a:t>Last</a:t>
            </a:r>
            <a:r>
              <a:rPr dirty="0" sz="550" spc="-35">
                <a:latin typeface="Consolas"/>
                <a:cs typeface="Consolas"/>
              </a:rPr>
              <a:t> </a:t>
            </a:r>
            <a:r>
              <a:rPr dirty="0" sz="550" spc="-20">
                <a:latin typeface="Consolas"/>
                <a:cs typeface="Consolas"/>
              </a:rPr>
              <a:t>Name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16838" y="2024641"/>
            <a:ext cx="1466850" cy="166370"/>
          </a:xfrm>
          <a:prstGeom prst="rect">
            <a:avLst/>
          </a:prstGeom>
          <a:solidFill>
            <a:srgbClr val="E9E3D8"/>
          </a:solidFill>
        </p:spPr>
        <p:txBody>
          <a:bodyPr wrap="square" lIns="0" tIns="3111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45"/>
              </a:spcBef>
            </a:pPr>
            <a:r>
              <a:rPr dirty="0" sz="550" spc="-10">
                <a:latin typeface="Consolas"/>
                <a:cs typeface="Consolas"/>
              </a:rPr>
              <a:t>Password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52306" y="2726543"/>
            <a:ext cx="499109" cy="191135"/>
          </a:xfrm>
          <a:prstGeom prst="rect">
            <a:avLst/>
          </a:prstGeom>
          <a:solidFill>
            <a:srgbClr val="9D3BAC"/>
          </a:solidFill>
        </p:spPr>
        <p:txBody>
          <a:bodyPr wrap="square" lIns="0" tIns="3492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75"/>
              </a:spcBef>
            </a:pPr>
            <a:r>
              <a:rPr dirty="0" sz="700" spc="-10" b="1">
                <a:latin typeface="Consolas"/>
                <a:cs typeface="Consolas"/>
              </a:rPr>
              <a:t>Register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42450" y="1492307"/>
            <a:ext cx="1647189" cy="986155"/>
            <a:chOff x="1442450" y="1492307"/>
            <a:chExt cx="1647189" cy="986155"/>
          </a:xfrm>
        </p:grpSpPr>
        <p:sp>
          <p:nvSpPr>
            <p:cNvPr id="3" name="object 3" descr=""/>
            <p:cNvSpPr/>
            <p:nvPr/>
          </p:nvSpPr>
          <p:spPr>
            <a:xfrm>
              <a:off x="1969249" y="1492307"/>
              <a:ext cx="1120140" cy="705485"/>
            </a:xfrm>
            <a:custGeom>
              <a:avLst/>
              <a:gdLst/>
              <a:ahLst/>
              <a:cxnLst/>
              <a:rect l="l" t="t" r="r" b="b"/>
              <a:pathLst>
                <a:path w="1120139" h="705485">
                  <a:moveTo>
                    <a:pt x="204623" y="705365"/>
                  </a:moveTo>
                  <a:lnTo>
                    <a:pt x="171227" y="679984"/>
                  </a:lnTo>
                  <a:lnTo>
                    <a:pt x="170321" y="191599"/>
                  </a:lnTo>
                  <a:lnTo>
                    <a:pt x="170360" y="190663"/>
                  </a:lnTo>
                  <a:lnTo>
                    <a:pt x="170448" y="189728"/>
                  </a:lnTo>
                  <a:lnTo>
                    <a:pt x="160083" y="97140"/>
                  </a:lnTo>
                  <a:lnTo>
                    <a:pt x="46668" y="97140"/>
                  </a:lnTo>
                  <a:lnTo>
                    <a:pt x="40395" y="96890"/>
                  </a:lnTo>
                  <a:lnTo>
                    <a:pt x="5861" y="72546"/>
                  </a:lnTo>
                  <a:lnTo>
                    <a:pt x="0" y="54848"/>
                  </a:lnTo>
                  <a:lnTo>
                    <a:pt x="0" y="42292"/>
                  </a:lnTo>
                  <a:lnTo>
                    <a:pt x="22945" y="6813"/>
                  </a:lnTo>
                  <a:lnTo>
                    <a:pt x="46668" y="0"/>
                  </a:lnTo>
                  <a:lnTo>
                    <a:pt x="246859" y="0"/>
                  </a:lnTo>
                  <a:lnTo>
                    <a:pt x="246859" y="523"/>
                  </a:lnTo>
                  <a:lnTo>
                    <a:pt x="264547" y="158284"/>
                  </a:lnTo>
                  <a:lnTo>
                    <a:pt x="1090235" y="158300"/>
                  </a:lnTo>
                  <a:lnTo>
                    <a:pt x="1119092" y="183681"/>
                  </a:lnTo>
                  <a:lnTo>
                    <a:pt x="1119983" y="192596"/>
                  </a:lnTo>
                  <a:lnTo>
                    <a:pt x="1006122" y="665513"/>
                  </a:lnTo>
                  <a:lnTo>
                    <a:pt x="1006107" y="670056"/>
                  </a:lnTo>
                  <a:lnTo>
                    <a:pt x="980742" y="698909"/>
                  </a:lnTo>
                  <a:lnTo>
                    <a:pt x="976373" y="699790"/>
                  </a:lnTo>
                  <a:lnTo>
                    <a:pt x="204623" y="705365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8383" y="2228225"/>
              <a:ext cx="249923" cy="2499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1066" y="2228225"/>
              <a:ext cx="249923" cy="2499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42440" y="1692249"/>
              <a:ext cx="647065" cy="541655"/>
            </a:xfrm>
            <a:custGeom>
              <a:avLst/>
              <a:gdLst/>
              <a:ahLst/>
              <a:cxnLst/>
              <a:rect l="l" t="t" r="r" b="b"/>
              <a:pathLst>
                <a:path w="647064" h="541655">
                  <a:moveTo>
                    <a:pt x="647052" y="495452"/>
                  </a:moveTo>
                  <a:lnTo>
                    <a:pt x="618147" y="466547"/>
                  </a:lnTo>
                  <a:lnTo>
                    <a:pt x="327698" y="466547"/>
                  </a:lnTo>
                  <a:lnTo>
                    <a:pt x="323278" y="466547"/>
                  </a:lnTo>
                  <a:lnTo>
                    <a:pt x="294373" y="495452"/>
                  </a:lnTo>
                  <a:lnTo>
                    <a:pt x="294373" y="512622"/>
                  </a:lnTo>
                  <a:lnTo>
                    <a:pt x="323278" y="541528"/>
                  </a:lnTo>
                  <a:lnTo>
                    <a:pt x="618147" y="541528"/>
                  </a:lnTo>
                  <a:lnTo>
                    <a:pt x="647052" y="512622"/>
                  </a:lnTo>
                  <a:lnTo>
                    <a:pt x="647052" y="495452"/>
                  </a:lnTo>
                  <a:close/>
                </a:path>
                <a:path w="647064" h="541655">
                  <a:moveTo>
                    <a:pt x="647052" y="260235"/>
                  </a:moveTo>
                  <a:lnTo>
                    <a:pt x="619315" y="228676"/>
                  </a:lnTo>
                  <a:lnTo>
                    <a:pt x="614540" y="227723"/>
                  </a:lnTo>
                  <a:lnTo>
                    <a:pt x="37490" y="227723"/>
                  </a:lnTo>
                  <a:lnTo>
                    <a:pt x="32524" y="227723"/>
                  </a:lnTo>
                  <a:lnTo>
                    <a:pt x="952" y="255460"/>
                  </a:lnTo>
                  <a:lnTo>
                    <a:pt x="0" y="260235"/>
                  </a:lnTo>
                  <a:lnTo>
                    <a:pt x="0" y="270179"/>
                  </a:lnTo>
                  <a:lnTo>
                    <a:pt x="27736" y="301752"/>
                  </a:lnTo>
                  <a:lnTo>
                    <a:pt x="32524" y="302704"/>
                  </a:lnTo>
                  <a:lnTo>
                    <a:pt x="614540" y="302704"/>
                  </a:lnTo>
                  <a:lnTo>
                    <a:pt x="646099" y="274967"/>
                  </a:lnTo>
                  <a:lnTo>
                    <a:pt x="647052" y="270179"/>
                  </a:lnTo>
                  <a:lnTo>
                    <a:pt x="647052" y="260235"/>
                  </a:lnTo>
                  <a:close/>
                </a:path>
                <a:path w="647064" h="541655">
                  <a:moveTo>
                    <a:pt x="647052" y="28905"/>
                  </a:moveTo>
                  <a:lnTo>
                    <a:pt x="618147" y="0"/>
                  </a:lnTo>
                  <a:lnTo>
                    <a:pt x="327698" y="0"/>
                  </a:lnTo>
                  <a:lnTo>
                    <a:pt x="323278" y="0"/>
                  </a:lnTo>
                  <a:lnTo>
                    <a:pt x="294373" y="28905"/>
                  </a:lnTo>
                  <a:lnTo>
                    <a:pt x="294373" y="46075"/>
                  </a:lnTo>
                  <a:lnTo>
                    <a:pt x="323278" y="74980"/>
                  </a:lnTo>
                  <a:lnTo>
                    <a:pt x="618147" y="74980"/>
                  </a:lnTo>
                  <a:lnTo>
                    <a:pt x="647052" y="46075"/>
                  </a:lnTo>
                  <a:lnTo>
                    <a:pt x="647052" y="28905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5013" y="2574071"/>
            <a:ext cx="193230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10"/>
              <a:t>InstaCart</a:t>
            </a:r>
            <a:endParaRPr sz="3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629" y="904164"/>
              <a:ext cx="271462" cy="1625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921592" y="2096057"/>
              <a:ext cx="971550" cy="201930"/>
            </a:xfrm>
            <a:custGeom>
              <a:avLst/>
              <a:gdLst/>
              <a:ahLst/>
              <a:cxnLst/>
              <a:rect l="l" t="t" r="r" b="b"/>
              <a:pathLst>
                <a:path w="971550" h="201930">
                  <a:moveTo>
                    <a:pt x="0" y="0"/>
                  </a:moveTo>
                  <a:lnTo>
                    <a:pt x="970977" y="0"/>
                  </a:lnTo>
                  <a:lnTo>
                    <a:pt x="970977" y="201810"/>
                  </a:lnTo>
                  <a:lnTo>
                    <a:pt x="0" y="2018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D3B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21592" y="2468422"/>
              <a:ext cx="971550" cy="201930"/>
            </a:xfrm>
            <a:custGeom>
              <a:avLst/>
              <a:gdLst/>
              <a:ahLst/>
              <a:cxnLst/>
              <a:rect l="l" t="t" r="r" b="b"/>
              <a:pathLst>
                <a:path w="971550" h="201930">
                  <a:moveTo>
                    <a:pt x="0" y="0"/>
                  </a:moveTo>
                  <a:lnTo>
                    <a:pt x="970977" y="0"/>
                  </a:lnTo>
                  <a:lnTo>
                    <a:pt x="970977" y="201810"/>
                  </a:lnTo>
                  <a:lnTo>
                    <a:pt x="0" y="2018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D3B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32413" y="1043328"/>
            <a:ext cx="3676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10">
                <a:latin typeface="Consolas"/>
                <a:cs typeface="Consolas"/>
              </a:rPr>
              <a:t>InstaCart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61295" y="1639408"/>
            <a:ext cx="12915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Consolas"/>
                <a:cs typeface="Consolas"/>
              </a:rPr>
              <a:t>Log</a:t>
            </a:r>
            <a:r>
              <a:rPr dirty="0" sz="1000" spc="-10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in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as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 spc="-10">
                <a:latin typeface="Consolas"/>
                <a:cs typeface="Consolas"/>
              </a:rPr>
              <a:t>Customer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79153" y="2115744"/>
            <a:ext cx="2774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Email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64240" y="3339176"/>
            <a:ext cx="1485900" cy="112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0">
                <a:latin typeface="Consolas"/>
                <a:cs typeface="Consolas"/>
              </a:rPr>
              <a:t>NOT</a:t>
            </a:r>
            <a:r>
              <a:rPr dirty="0" sz="550" spc="35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YET</a:t>
            </a:r>
            <a:r>
              <a:rPr dirty="0" sz="550" spc="35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REGISTERED?</a:t>
            </a:r>
            <a:r>
              <a:rPr dirty="0" u="sng" sz="550" spc="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CREATE</a:t>
            </a:r>
            <a:r>
              <a:rPr dirty="0" u="sng" sz="550" spc="35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5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AN</a:t>
            </a:r>
            <a:r>
              <a:rPr dirty="0" u="sng" sz="550" spc="35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550" spc="-1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ACCOUNT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1887" y="2488106"/>
            <a:ext cx="4286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Password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28951" y="2793624"/>
            <a:ext cx="556260" cy="17145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1968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55"/>
              </a:spcBef>
            </a:pPr>
            <a:r>
              <a:rPr dirty="0" sz="700" spc="-10" b="1">
                <a:latin typeface="Consolas"/>
                <a:cs typeface="Consolas"/>
              </a:rPr>
              <a:t>LOGIN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3222" y="2052680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9480" y="2286885"/>
            <a:ext cx="1136015" cy="518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500"/>
              </a:lnSpc>
              <a:spcBef>
                <a:spcPts val="9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SELECT</a:t>
            </a:r>
            <a:r>
              <a:rPr dirty="0" sz="700" spc="10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customerid</a:t>
            </a:r>
            <a:r>
              <a:rPr dirty="0" sz="700" spc="10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0" b="1">
                <a:solidFill>
                  <a:srgbClr val="FF3131"/>
                </a:solidFill>
                <a:latin typeface="Consolas"/>
                <a:cs typeface="Consolas"/>
              </a:rPr>
              <a:t>FROM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Customer</a:t>
            </a:r>
            <a:r>
              <a:rPr dirty="0" sz="700" spc="7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WHERE</a:t>
            </a:r>
            <a:r>
              <a:rPr dirty="0" sz="700" spc="8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Email</a:t>
            </a:r>
            <a:r>
              <a:rPr dirty="0" sz="700" spc="8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50" b="1">
                <a:solidFill>
                  <a:srgbClr val="FF3131"/>
                </a:solidFill>
                <a:latin typeface="Consolas"/>
                <a:cs typeface="Consolas"/>
              </a:rPr>
              <a:t>=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‘(email)’</a:t>
            </a:r>
            <a:r>
              <a:rPr dirty="0" sz="700" spc="7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AND</a:t>
            </a:r>
            <a:r>
              <a:rPr dirty="0" sz="700" spc="8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Password</a:t>
            </a:r>
            <a:endParaRPr sz="700">
              <a:latin typeface="Consolas"/>
              <a:cs typeface="Consolas"/>
            </a:endParaRPr>
          </a:p>
          <a:p>
            <a:pPr algn="just" marL="189230">
              <a:lnSpc>
                <a:spcPct val="100000"/>
              </a:lnSpc>
              <a:spcBef>
                <a:spcPts val="130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=</a:t>
            </a:r>
            <a:r>
              <a:rPr dirty="0" sz="700" spc="2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‘(password)’;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432" y="1074556"/>
              <a:ext cx="252361" cy="1510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88649" y="1269045"/>
              <a:ext cx="1588135" cy="158750"/>
            </a:xfrm>
            <a:custGeom>
              <a:avLst/>
              <a:gdLst/>
              <a:ahLst/>
              <a:cxnLst/>
              <a:rect l="l" t="t" r="r" b="b"/>
              <a:pathLst>
                <a:path w="1588135" h="158750">
                  <a:moveTo>
                    <a:pt x="1555528" y="158525"/>
                  </a:moveTo>
                  <a:lnTo>
                    <a:pt x="32008" y="158525"/>
                  </a:lnTo>
                  <a:lnTo>
                    <a:pt x="19593" y="156038"/>
                  </a:lnTo>
                  <a:lnTo>
                    <a:pt x="9414" y="149225"/>
                  </a:lnTo>
                  <a:lnTo>
                    <a:pt x="2530" y="139058"/>
                  </a:lnTo>
                  <a:lnTo>
                    <a:pt x="0" y="126506"/>
                  </a:lnTo>
                  <a:lnTo>
                    <a:pt x="0" y="32019"/>
                  </a:lnTo>
                  <a:lnTo>
                    <a:pt x="2530" y="19599"/>
                  </a:lnTo>
                  <a:lnTo>
                    <a:pt x="9414" y="9417"/>
                  </a:lnTo>
                  <a:lnTo>
                    <a:pt x="19593" y="2530"/>
                  </a:lnTo>
                  <a:lnTo>
                    <a:pt x="32008" y="0"/>
                  </a:lnTo>
                  <a:lnTo>
                    <a:pt x="1555528" y="0"/>
                  </a:lnTo>
                  <a:lnTo>
                    <a:pt x="1567943" y="2530"/>
                  </a:lnTo>
                  <a:lnTo>
                    <a:pt x="1578122" y="9417"/>
                  </a:lnTo>
                  <a:lnTo>
                    <a:pt x="1585006" y="19599"/>
                  </a:lnTo>
                  <a:lnTo>
                    <a:pt x="1587536" y="32019"/>
                  </a:lnTo>
                  <a:lnTo>
                    <a:pt x="1587536" y="126506"/>
                  </a:lnTo>
                  <a:lnTo>
                    <a:pt x="1585050" y="139058"/>
                  </a:lnTo>
                  <a:lnTo>
                    <a:pt x="1578240" y="149225"/>
                  </a:lnTo>
                  <a:lnTo>
                    <a:pt x="1568076" y="156038"/>
                  </a:lnTo>
                  <a:lnTo>
                    <a:pt x="1555528" y="158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87080" y="1267476"/>
              <a:ext cx="1590675" cy="161925"/>
            </a:xfrm>
            <a:custGeom>
              <a:avLst/>
              <a:gdLst/>
              <a:ahLst/>
              <a:cxnLst/>
              <a:rect l="l" t="t" r="r" b="b"/>
              <a:pathLst>
                <a:path w="1590675" h="161925">
                  <a:moveTo>
                    <a:pt x="1557097" y="161664"/>
                  </a:moveTo>
                  <a:lnTo>
                    <a:pt x="33577" y="161664"/>
                  </a:lnTo>
                  <a:lnTo>
                    <a:pt x="20519" y="159020"/>
                  </a:lnTo>
                  <a:lnTo>
                    <a:pt x="9845" y="151815"/>
                  </a:lnTo>
                  <a:lnTo>
                    <a:pt x="2642" y="141137"/>
                  </a:lnTo>
                  <a:lnTo>
                    <a:pt x="0" y="128076"/>
                  </a:lnTo>
                  <a:lnTo>
                    <a:pt x="0" y="33588"/>
                  </a:lnTo>
                  <a:lnTo>
                    <a:pt x="2642" y="20526"/>
                  </a:lnTo>
                  <a:lnTo>
                    <a:pt x="9845" y="9848"/>
                  </a:lnTo>
                  <a:lnTo>
                    <a:pt x="20519" y="2643"/>
                  </a:lnTo>
                  <a:lnTo>
                    <a:pt x="33577" y="0"/>
                  </a:lnTo>
                  <a:lnTo>
                    <a:pt x="1557097" y="0"/>
                  </a:lnTo>
                  <a:lnTo>
                    <a:pt x="1570155" y="2643"/>
                  </a:lnTo>
                  <a:lnTo>
                    <a:pt x="1570888" y="3139"/>
                  </a:lnTo>
                  <a:lnTo>
                    <a:pt x="25104" y="3139"/>
                  </a:lnTo>
                  <a:lnTo>
                    <a:pt x="17573" y="6592"/>
                  </a:lnTo>
                  <a:lnTo>
                    <a:pt x="11924" y="11928"/>
                  </a:lnTo>
                  <a:lnTo>
                    <a:pt x="6589" y="17579"/>
                  </a:lnTo>
                  <a:lnTo>
                    <a:pt x="3138" y="25112"/>
                  </a:lnTo>
                  <a:lnTo>
                    <a:pt x="3138" y="136551"/>
                  </a:lnTo>
                  <a:lnTo>
                    <a:pt x="6589" y="144399"/>
                  </a:lnTo>
                  <a:lnTo>
                    <a:pt x="11924" y="149735"/>
                  </a:lnTo>
                  <a:lnTo>
                    <a:pt x="17573" y="155072"/>
                  </a:lnTo>
                  <a:lnTo>
                    <a:pt x="25104" y="158525"/>
                  </a:lnTo>
                  <a:lnTo>
                    <a:pt x="1557097" y="158525"/>
                  </a:lnTo>
                  <a:lnTo>
                    <a:pt x="1557097" y="161664"/>
                  </a:lnTo>
                  <a:close/>
                </a:path>
                <a:path w="1590675" h="161925">
                  <a:moveTo>
                    <a:pt x="1557097" y="161664"/>
                  </a:moveTo>
                  <a:lnTo>
                    <a:pt x="1557097" y="158525"/>
                  </a:lnTo>
                  <a:lnTo>
                    <a:pt x="1565570" y="158525"/>
                  </a:lnTo>
                  <a:lnTo>
                    <a:pt x="1573101" y="155386"/>
                  </a:lnTo>
                  <a:lnTo>
                    <a:pt x="1578750" y="149735"/>
                  </a:lnTo>
                  <a:lnTo>
                    <a:pt x="1584084" y="144085"/>
                  </a:lnTo>
                  <a:lnTo>
                    <a:pt x="1587536" y="136551"/>
                  </a:lnTo>
                  <a:lnTo>
                    <a:pt x="1587536" y="25112"/>
                  </a:lnTo>
                  <a:lnTo>
                    <a:pt x="1584398" y="17579"/>
                  </a:lnTo>
                  <a:lnTo>
                    <a:pt x="1578750" y="11928"/>
                  </a:lnTo>
                  <a:lnTo>
                    <a:pt x="1573101" y="6592"/>
                  </a:lnTo>
                  <a:lnTo>
                    <a:pt x="1565570" y="3139"/>
                  </a:lnTo>
                  <a:lnTo>
                    <a:pt x="1570888" y="3139"/>
                  </a:lnTo>
                  <a:lnTo>
                    <a:pt x="1580829" y="9848"/>
                  </a:lnTo>
                  <a:lnTo>
                    <a:pt x="1588032" y="20526"/>
                  </a:lnTo>
                  <a:lnTo>
                    <a:pt x="1590674" y="33588"/>
                  </a:lnTo>
                  <a:lnTo>
                    <a:pt x="1590674" y="128076"/>
                  </a:lnTo>
                  <a:lnTo>
                    <a:pt x="1588032" y="141137"/>
                  </a:lnTo>
                  <a:lnTo>
                    <a:pt x="1580829" y="151815"/>
                  </a:lnTo>
                  <a:lnTo>
                    <a:pt x="1570155" y="159020"/>
                  </a:lnTo>
                  <a:lnTo>
                    <a:pt x="1557097" y="161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8005" y="132524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46126" y="3136"/>
                  </a:moveTo>
                  <a:lnTo>
                    <a:pt x="42989" y="0"/>
                  </a:lnTo>
                  <a:lnTo>
                    <a:pt x="40792" y="0"/>
                  </a:lnTo>
                  <a:lnTo>
                    <a:pt x="23063" y="17741"/>
                  </a:lnTo>
                  <a:lnTo>
                    <a:pt x="5334" y="0"/>
                  </a:lnTo>
                  <a:lnTo>
                    <a:pt x="3136" y="0"/>
                  </a:lnTo>
                  <a:lnTo>
                    <a:pt x="0" y="3136"/>
                  </a:lnTo>
                  <a:lnTo>
                    <a:pt x="0" y="5334"/>
                  </a:lnTo>
                  <a:lnTo>
                    <a:pt x="17716" y="23075"/>
                  </a:lnTo>
                  <a:lnTo>
                    <a:pt x="0" y="40805"/>
                  </a:lnTo>
                  <a:lnTo>
                    <a:pt x="0" y="43002"/>
                  </a:lnTo>
                  <a:lnTo>
                    <a:pt x="1562" y="44577"/>
                  </a:lnTo>
                  <a:lnTo>
                    <a:pt x="2197" y="45516"/>
                  </a:lnTo>
                  <a:lnTo>
                    <a:pt x="3136" y="45834"/>
                  </a:lnTo>
                  <a:lnTo>
                    <a:pt x="4076" y="45834"/>
                  </a:lnTo>
                  <a:lnTo>
                    <a:pt x="5016" y="45834"/>
                  </a:lnTo>
                  <a:lnTo>
                    <a:pt x="6896" y="44577"/>
                  </a:lnTo>
                  <a:lnTo>
                    <a:pt x="23050" y="28409"/>
                  </a:lnTo>
                  <a:lnTo>
                    <a:pt x="39217" y="44577"/>
                  </a:lnTo>
                  <a:lnTo>
                    <a:pt x="39852" y="45516"/>
                  </a:lnTo>
                  <a:lnTo>
                    <a:pt x="40792" y="45834"/>
                  </a:lnTo>
                  <a:lnTo>
                    <a:pt x="41732" y="45834"/>
                  </a:lnTo>
                  <a:lnTo>
                    <a:pt x="42672" y="45834"/>
                  </a:lnTo>
                  <a:lnTo>
                    <a:pt x="44551" y="44577"/>
                  </a:lnTo>
                  <a:lnTo>
                    <a:pt x="46126" y="43002"/>
                  </a:lnTo>
                  <a:lnTo>
                    <a:pt x="46126" y="40805"/>
                  </a:lnTo>
                  <a:lnTo>
                    <a:pt x="28384" y="23075"/>
                  </a:lnTo>
                  <a:lnTo>
                    <a:pt x="46126" y="5334"/>
                  </a:lnTo>
                  <a:lnTo>
                    <a:pt x="46126" y="3136"/>
                  </a:lnTo>
                  <a:close/>
                </a:path>
              </a:pathLst>
            </a:custGeom>
            <a:solidFill>
              <a:srgbClr val="1312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9486" y="1307656"/>
              <a:ext cx="81275" cy="8161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706143" y="167678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61785" y="170116"/>
                  </a:moveTo>
                  <a:lnTo>
                    <a:pt x="56642" y="170116"/>
                  </a:lnTo>
                  <a:lnTo>
                    <a:pt x="56642" y="165036"/>
                  </a:lnTo>
                  <a:lnTo>
                    <a:pt x="20599" y="165036"/>
                  </a:lnTo>
                  <a:lnTo>
                    <a:pt x="20599" y="128206"/>
                  </a:lnTo>
                  <a:lnTo>
                    <a:pt x="15443" y="128206"/>
                  </a:lnTo>
                  <a:lnTo>
                    <a:pt x="15443" y="123571"/>
                  </a:lnTo>
                  <a:lnTo>
                    <a:pt x="5156" y="123571"/>
                  </a:lnTo>
                  <a:lnTo>
                    <a:pt x="5156" y="128206"/>
                  </a:lnTo>
                  <a:lnTo>
                    <a:pt x="0" y="128206"/>
                  </a:lnTo>
                  <a:lnTo>
                    <a:pt x="0" y="165036"/>
                  </a:lnTo>
                  <a:lnTo>
                    <a:pt x="0" y="170116"/>
                  </a:lnTo>
                  <a:lnTo>
                    <a:pt x="0" y="180276"/>
                  </a:lnTo>
                  <a:lnTo>
                    <a:pt x="5156" y="180276"/>
                  </a:lnTo>
                  <a:lnTo>
                    <a:pt x="5156" y="185356"/>
                  </a:lnTo>
                  <a:lnTo>
                    <a:pt x="56642" y="185356"/>
                  </a:lnTo>
                  <a:lnTo>
                    <a:pt x="56642" y="180276"/>
                  </a:lnTo>
                  <a:lnTo>
                    <a:pt x="61785" y="180276"/>
                  </a:lnTo>
                  <a:lnTo>
                    <a:pt x="61785" y="170116"/>
                  </a:lnTo>
                  <a:close/>
                </a:path>
                <a:path w="185419" h="185419">
                  <a:moveTo>
                    <a:pt x="61785" y="5016"/>
                  </a:moveTo>
                  <a:lnTo>
                    <a:pt x="56642" y="5016"/>
                  </a:lnTo>
                  <a:lnTo>
                    <a:pt x="56642" y="0"/>
                  </a:lnTo>
                  <a:lnTo>
                    <a:pt x="5156" y="0"/>
                  </a:lnTo>
                  <a:lnTo>
                    <a:pt x="5156" y="5016"/>
                  </a:lnTo>
                  <a:lnTo>
                    <a:pt x="0" y="5016"/>
                  </a:lnTo>
                  <a:lnTo>
                    <a:pt x="0" y="15176"/>
                  </a:lnTo>
                  <a:lnTo>
                    <a:pt x="0" y="20256"/>
                  </a:lnTo>
                  <a:lnTo>
                    <a:pt x="0" y="57086"/>
                  </a:lnTo>
                  <a:lnTo>
                    <a:pt x="5156" y="57086"/>
                  </a:lnTo>
                  <a:lnTo>
                    <a:pt x="5156" y="61785"/>
                  </a:lnTo>
                  <a:lnTo>
                    <a:pt x="15443" y="61785"/>
                  </a:lnTo>
                  <a:lnTo>
                    <a:pt x="15443" y="57086"/>
                  </a:lnTo>
                  <a:lnTo>
                    <a:pt x="20599" y="57086"/>
                  </a:lnTo>
                  <a:lnTo>
                    <a:pt x="20599" y="20256"/>
                  </a:lnTo>
                  <a:lnTo>
                    <a:pt x="56642" y="20256"/>
                  </a:lnTo>
                  <a:lnTo>
                    <a:pt x="56642" y="15176"/>
                  </a:lnTo>
                  <a:lnTo>
                    <a:pt x="61785" y="15176"/>
                  </a:lnTo>
                  <a:lnTo>
                    <a:pt x="61785" y="5016"/>
                  </a:lnTo>
                  <a:close/>
                </a:path>
                <a:path w="185419" h="185419">
                  <a:moveTo>
                    <a:pt x="154457" y="144170"/>
                  </a:moveTo>
                  <a:lnTo>
                    <a:pt x="36042" y="144170"/>
                  </a:lnTo>
                  <a:lnTo>
                    <a:pt x="36042" y="36042"/>
                  </a:lnTo>
                  <a:lnTo>
                    <a:pt x="30899" y="36042"/>
                  </a:lnTo>
                  <a:lnTo>
                    <a:pt x="30899" y="144170"/>
                  </a:lnTo>
                  <a:lnTo>
                    <a:pt x="30899" y="149313"/>
                  </a:lnTo>
                  <a:lnTo>
                    <a:pt x="36042" y="149313"/>
                  </a:lnTo>
                  <a:lnTo>
                    <a:pt x="36042" y="154457"/>
                  </a:lnTo>
                  <a:lnTo>
                    <a:pt x="149313" y="154457"/>
                  </a:lnTo>
                  <a:lnTo>
                    <a:pt x="149313" y="149313"/>
                  </a:lnTo>
                  <a:lnTo>
                    <a:pt x="154457" y="149313"/>
                  </a:lnTo>
                  <a:lnTo>
                    <a:pt x="154457" y="144170"/>
                  </a:lnTo>
                  <a:close/>
                </a:path>
                <a:path w="185419" h="185419">
                  <a:moveTo>
                    <a:pt x="185356" y="128206"/>
                  </a:moveTo>
                  <a:lnTo>
                    <a:pt x="180200" y="128206"/>
                  </a:lnTo>
                  <a:lnTo>
                    <a:pt x="180200" y="123571"/>
                  </a:lnTo>
                  <a:lnTo>
                    <a:pt x="169900" y="123571"/>
                  </a:lnTo>
                  <a:lnTo>
                    <a:pt x="169900" y="128206"/>
                  </a:lnTo>
                  <a:lnTo>
                    <a:pt x="164757" y="128206"/>
                  </a:lnTo>
                  <a:lnTo>
                    <a:pt x="164757" y="165036"/>
                  </a:lnTo>
                  <a:lnTo>
                    <a:pt x="128714" y="165036"/>
                  </a:lnTo>
                  <a:lnTo>
                    <a:pt x="128714" y="170116"/>
                  </a:lnTo>
                  <a:lnTo>
                    <a:pt x="123571" y="170116"/>
                  </a:lnTo>
                  <a:lnTo>
                    <a:pt x="123571" y="180276"/>
                  </a:lnTo>
                  <a:lnTo>
                    <a:pt x="128714" y="180276"/>
                  </a:lnTo>
                  <a:lnTo>
                    <a:pt x="128714" y="185356"/>
                  </a:lnTo>
                  <a:lnTo>
                    <a:pt x="180200" y="185356"/>
                  </a:lnTo>
                  <a:lnTo>
                    <a:pt x="180200" y="180276"/>
                  </a:lnTo>
                  <a:lnTo>
                    <a:pt x="185356" y="180276"/>
                  </a:lnTo>
                  <a:lnTo>
                    <a:pt x="185356" y="170116"/>
                  </a:lnTo>
                  <a:lnTo>
                    <a:pt x="185356" y="165036"/>
                  </a:lnTo>
                  <a:lnTo>
                    <a:pt x="185356" y="128206"/>
                  </a:lnTo>
                  <a:close/>
                </a:path>
                <a:path w="185419" h="185419">
                  <a:moveTo>
                    <a:pt x="185356" y="5016"/>
                  </a:moveTo>
                  <a:lnTo>
                    <a:pt x="180200" y="5016"/>
                  </a:lnTo>
                  <a:lnTo>
                    <a:pt x="180200" y="0"/>
                  </a:lnTo>
                  <a:lnTo>
                    <a:pt x="128714" y="0"/>
                  </a:lnTo>
                  <a:lnTo>
                    <a:pt x="128714" y="5016"/>
                  </a:lnTo>
                  <a:lnTo>
                    <a:pt x="123571" y="5016"/>
                  </a:lnTo>
                  <a:lnTo>
                    <a:pt x="123571" y="15176"/>
                  </a:lnTo>
                  <a:lnTo>
                    <a:pt x="128714" y="15176"/>
                  </a:lnTo>
                  <a:lnTo>
                    <a:pt x="128714" y="20256"/>
                  </a:lnTo>
                  <a:lnTo>
                    <a:pt x="164757" y="20256"/>
                  </a:lnTo>
                  <a:lnTo>
                    <a:pt x="164757" y="57086"/>
                  </a:lnTo>
                  <a:lnTo>
                    <a:pt x="169900" y="57086"/>
                  </a:lnTo>
                  <a:lnTo>
                    <a:pt x="169900" y="61785"/>
                  </a:lnTo>
                  <a:lnTo>
                    <a:pt x="180200" y="61785"/>
                  </a:lnTo>
                  <a:lnTo>
                    <a:pt x="180200" y="57086"/>
                  </a:lnTo>
                  <a:lnTo>
                    <a:pt x="185356" y="57086"/>
                  </a:lnTo>
                  <a:lnTo>
                    <a:pt x="185356" y="20256"/>
                  </a:lnTo>
                  <a:lnTo>
                    <a:pt x="185356" y="15176"/>
                  </a:lnTo>
                  <a:lnTo>
                    <a:pt x="185356" y="5016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11299" y="1671637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61772" y="170180"/>
                  </a:moveTo>
                  <a:lnTo>
                    <a:pt x="56629" y="170180"/>
                  </a:lnTo>
                  <a:lnTo>
                    <a:pt x="56629" y="165100"/>
                  </a:lnTo>
                  <a:lnTo>
                    <a:pt x="20586" y="165100"/>
                  </a:lnTo>
                  <a:lnTo>
                    <a:pt x="20586" y="128270"/>
                  </a:lnTo>
                  <a:lnTo>
                    <a:pt x="15443" y="128270"/>
                  </a:lnTo>
                  <a:lnTo>
                    <a:pt x="15443" y="123558"/>
                  </a:lnTo>
                  <a:lnTo>
                    <a:pt x="5143" y="123558"/>
                  </a:lnTo>
                  <a:lnTo>
                    <a:pt x="5143" y="128270"/>
                  </a:lnTo>
                  <a:lnTo>
                    <a:pt x="0" y="128270"/>
                  </a:lnTo>
                  <a:lnTo>
                    <a:pt x="0" y="165100"/>
                  </a:lnTo>
                  <a:lnTo>
                    <a:pt x="0" y="170180"/>
                  </a:lnTo>
                  <a:lnTo>
                    <a:pt x="0" y="180340"/>
                  </a:lnTo>
                  <a:lnTo>
                    <a:pt x="5143" y="180340"/>
                  </a:lnTo>
                  <a:lnTo>
                    <a:pt x="5143" y="185343"/>
                  </a:lnTo>
                  <a:lnTo>
                    <a:pt x="56629" y="185343"/>
                  </a:lnTo>
                  <a:lnTo>
                    <a:pt x="56629" y="180340"/>
                  </a:lnTo>
                  <a:lnTo>
                    <a:pt x="61772" y="180340"/>
                  </a:lnTo>
                  <a:lnTo>
                    <a:pt x="61772" y="170180"/>
                  </a:lnTo>
                  <a:close/>
                </a:path>
                <a:path w="185419" h="185419">
                  <a:moveTo>
                    <a:pt x="61772" y="5080"/>
                  </a:moveTo>
                  <a:lnTo>
                    <a:pt x="56629" y="5080"/>
                  </a:lnTo>
                  <a:lnTo>
                    <a:pt x="56629" y="0"/>
                  </a:lnTo>
                  <a:lnTo>
                    <a:pt x="5143" y="0"/>
                  </a:lnTo>
                  <a:lnTo>
                    <a:pt x="5143" y="5080"/>
                  </a:lnTo>
                  <a:lnTo>
                    <a:pt x="0" y="5080"/>
                  </a:lnTo>
                  <a:lnTo>
                    <a:pt x="0" y="15240"/>
                  </a:lnTo>
                  <a:lnTo>
                    <a:pt x="0" y="20320"/>
                  </a:lnTo>
                  <a:lnTo>
                    <a:pt x="0" y="57150"/>
                  </a:lnTo>
                  <a:lnTo>
                    <a:pt x="5143" y="57150"/>
                  </a:lnTo>
                  <a:lnTo>
                    <a:pt x="5143" y="61785"/>
                  </a:lnTo>
                  <a:lnTo>
                    <a:pt x="15443" y="61785"/>
                  </a:lnTo>
                  <a:lnTo>
                    <a:pt x="15443" y="57150"/>
                  </a:lnTo>
                  <a:lnTo>
                    <a:pt x="20586" y="57150"/>
                  </a:lnTo>
                  <a:lnTo>
                    <a:pt x="20586" y="20320"/>
                  </a:lnTo>
                  <a:lnTo>
                    <a:pt x="56629" y="20320"/>
                  </a:lnTo>
                  <a:lnTo>
                    <a:pt x="56629" y="15240"/>
                  </a:lnTo>
                  <a:lnTo>
                    <a:pt x="61772" y="15240"/>
                  </a:lnTo>
                  <a:lnTo>
                    <a:pt x="61772" y="5080"/>
                  </a:lnTo>
                  <a:close/>
                </a:path>
                <a:path w="185419" h="185419">
                  <a:moveTo>
                    <a:pt x="154457" y="36042"/>
                  </a:moveTo>
                  <a:lnTo>
                    <a:pt x="149301" y="36042"/>
                  </a:lnTo>
                  <a:lnTo>
                    <a:pt x="149301" y="30886"/>
                  </a:lnTo>
                  <a:lnTo>
                    <a:pt x="36029" y="30886"/>
                  </a:lnTo>
                  <a:lnTo>
                    <a:pt x="36029" y="36042"/>
                  </a:lnTo>
                  <a:lnTo>
                    <a:pt x="30886" y="36042"/>
                  </a:lnTo>
                  <a:lnTo>
                    <a:pt x="30886" y="149313"/>
                  </a:lnTo>
                  <a:lnTo>
                    <a:pt x="36029" y="149313"/>
                  </a:lnTo>
                  <a:lnTo>
                    <a:pt x="36029" y="154457"/>
                  </a:lnTo>
                  <a:lnTo>
                    <a:pt x="149301" y="154457"/>
                  </a:lnTo>
                  <a:lnTo>
                    <a:pt x="149301" y="149313"/>
                  </a:lnTo>
                  <a:lnTo>
                    <a:pt x="154457" y="149313"/>
                  </a:lnTo>
                  <a:lnTo>
                    <a:pt x="154457" y="36042"/>
                  </a:lnTo>
                  <a:close/>
                </a:path>
                <a:path w="185419" h="185419">
                  <a:moveTo>
                    <a:pt x="185343" y="128270"/>
                  </a:moveTo>
                  <a:lnTo>
                    <a:pt x="180200" y="128270"/>
                  </a:lnTo>
                  <a:lnTo>
                    <a:pt x="180200" y="123558"/>
                  </a:lnTo>
                  <a:lnTo>
                    <a:pt x="169900" y="123558"/>
                  </a:lnTo>
                  <a:lnTo>
                    <a:pt x="169900" y="128270"/>
                  </a:lnTo>
                  <a:lnTo>
                    <a:pt x="164744" y="128270"/>
                  </a:lnTo>
                  <a:lnTo>
                    <a:pt x="164744" y="165100"/>
                  </a:lnTo>
                  <a:lnTo>
                    <a:pt x="128714" y="165100"/>
                  </a:lnTo>
                  <a:lnTo>
                    <a:pt x="128714" y="170180"/>
                  </a:lnTo>
                  <a:lnTo>
                    <a:pt x="123558" y="170180"/>
                  </a:lnTo>
                  <a:lnTo>
                    <a:pt x="123558" y="180340"/>
                  </a:lnTo>
                  <a:lnTo>
                    <a:pt x="128714" y="180340"/>
                  </a:lnTo>
                  <a:lnTo>
                    <a:pt x="128714" y="185343"/>
                  </a:lnTo>
                  <a:lnTo>
                    <a:pt x="180200" y="185343"/>
                  </a:lnTo>
                  <a:lnTo>
                    <a:pt x="180200" y="180340"/>
                  </a:lnTo>
                  <a:lnTo>
                    <a:pt x="185343" y="180340"/>
                  </a:lnTo>
                  <a:lnTo>
                    <a:pt x="185343" y="170180"/>
                  </a:lnTo>
                  <a:lnTo>
                    <a:pt x="185343" y="165100"/>
                  </a:lnTo>
                  <a:lnTo>
                    <a:pt x="185343" y="128270"/>
                  </a:lnTo>
                  <a:close/>
                </a:path>
                <a:path w="185419" h="185419">
                  <a:moveTo>
                    <a:pt x="185343" y="5080"/>
                  </a:moveTo>
                  <a:lnTo>
                    <a:pt x="180200" y="5080"/>
                  </a:lnTo>
                  <a:lnTo>
                    <a:pt x="180200" y="0"/>
                  </a:lnTo>
                  <a:lnTo>
                    <a:pt x="128714" y="0"/>
                  </a:lnTo>
                  <a:lnTo>
                    <a:pt x="128714" y="5080"/>
                  </a:lnTo>
                  <a:lnTo>
                    <a:pt x="123558" y="5080"/>
                  </a:lnTo>
                  <a:lnTo>
                    <a:pt x="123558" y="15240"/>
                  </a:lnTo>
                  <a:lnTo>
                    <a:pt x="128714" y="15240"/>
                  </a:lnTo>
                  <a:lnTo>
                    <a:pt x="128714" y="20320"/>
                  </a:lnTo>
                  <a:lnTo>
                    <a:pt x="164744" y="20320"/>
                  </a:lnTo>
                  <a:lnTo>
                    <a:pt x="164744" y="57150"/>
                  </a:lnTo>
                  <a:lnTo>
                    <a:pt x="169900" y="57150"/>
                  </a:lnTo>
                  <a:lnTo>
                    <a:pt x="169900" y="61785"/>
                  </a:lnTo>
                  <a:lnTo>
                    <a:pt x="180200" y="61785"/>
                  </a:lnTo>
                  <a:lnTo>
                    <a:pt x="180200" y="57150"/>
                  </a:lnTo>
                  <a:lnTo>
                    <a:pt x="185343" y="57150"/>
                  </a:lnTo>
                  <a:lnTo>
                    <a:pt x="185343" y="20320"/>
                  </a:lnTo>
                  <a:lnTo>
                    <a:pt x="185343" y="15240"/>
                  </a:lnTo>
                  <a:lnTo>
                    <a:pt x="18534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7340" y="1707668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113270" y="113270"/>
                  </a:moveTo>
                  <a:lnTo>
                    <a:pt x="0" y="113270"/>
                  </a:lnTo>
                  <a:lnTo>
                    <a:pt x="0" y="0"/>
                  </a:lnTo>
                  <a:lnTo>
                    <a:pt x="108121" y="0"/>
                  </a:lnTo>
                  <a:lnTo>
                    <a:pt x="113270" y="0"/>
                  </a:lnTo>
                  <a:lnTo>
                    <a:pt x="113270" y="113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16443" y="1676717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60" h="175260">
                  <a:moveTo>
                    <a:pt x="51485" y="165100"/>
                  </a:moveTo>
                  <a:lnTo>
                    <a:pt x="10299" y="165100"/>
                  </a:lnTo>
                  <a:lnTo>
                    <a:pt x="10299" y="123190"/>
                  </a:lnTo>
                  <a:lnTo>
                    <a:pt x="0" y="123190"/>
                  </a:lnTo>
                  <a:lnTo>
                    <a:pt x="0" y="165100"/>
                  </a:lnTo>
                  <a:lnTo>
                    <a:pt x="0" y="175260"/>
                  </a:lnTo>
                  <a:lnTo>
                    <a:pt x="51485" y="175260"/>
                  </a:lnTo>
                  <a:lnTo>
                    <a:pt x="51485" y="165100"/>
                  </a:lnTo>
                  <a:close/>
                </a:path>
                <a:path w="175260" h="175260">
                  <a:moveTo>
                    <a:pt x="5148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52070"/>
                  </a:lnTo>
                  <a:lnTo>
                    <a:pt x="10299" y="52070"/>
                  </a:lnTo>
                  <a:lnTo>
                    <a:pt x="10299" y="10160"/>
                  </a:lnTo>
                  <a:lnTo>
                    <a:pt x="51485" y="10160"/>
                  </a:lnTo>
                  <a:lnTo>
                    <a:pt x="51485" y="0"/>
                  </a:lnTo>
                  <a:close/>
                </a:path>
                <a:path w="175260" h="175260">
                  <a:moveTo>
                    <a:pt x="175056" y="123190"/>
                  </a:moveTo>
                  <a:lnTo>
                    <a:pt x="164757" y="123190"/>
                  </a:lnTo>
                  <a:lnTo>
                    <a:pt x="164757" y="165100"/>
                  </a:lnTo>
                  <a:lnTo>
                    <a:pt x="123571" y="165100"/>
                  </a:lnTo>
                  <a:lnTo>
                    <a:pt x="123571" y="175260"/>
                  </a:lnTo>
                  <a:lnTo>
                    <a:pt x="175056" y="175260"/>
                  </a:lnTo>
                  <a:lnTo>
                    <a:pt x="175056" y="165100"/>
                  </a:lnTo>
                  <a:lnTo>
                    <a:pt x="175056" y="123190"/>
                  </a:lnTo>
                  <a:close/>
                </a:path>
                <a:path w="175260" h="175260">
                  <a:moveTo>
                    <a:pt x="175056" y="0"/>
                  </a:moveTo>
                  <a:lnTo>
                    <a:pt x="123571" y="0"/>
                  </a:lnTo>
                  <a:lnTo>
                    <a:pt x="123571" y="10160"/>
                  </a:lnTo>
                  <a:lnTo>
                    <a:pt x="164757" y="10160"/>
                  </a:lnTo>
                  <a:lnTo>
                    <a:pt x="164757" y="52070"/>
                  </a:lnTo>
                  <a:lnTo>
                    <a:pt x="175056" y="52070"/>
                  </a:lnTo>
                  <a:lnTo>
                    <a:pt x="175056" y="10160"/>
                  </a:lnTo>
                  <a:lnTo>
                    <a:pt x="175056" y="0"/>
                  </a:lnTo>
                  <a:close/>
                </a:path>
              </a:pathLst>
            </a:custGeom>
            <a:solidFill>
              <a:srgbClr val="1B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11299" y="1671637"/>
              <a:ext cx="185420" cy="148590"/>
            </a:xfrm>
            <a:custGeom>
              <a:avLst/>
              <a:gdLst/>
              <a:ahLst/>
              <a:cxnLst/>
              <a:rect l="l" t="t" r="r" b="b"/>
              <a:pathLst>
                <a:path w="185419" h="148589">
                  <a:moveTo>
                    <a:pt x="5143" y="5080"/>
                  </a:moveTo>
                  <a:lnTo>
                    <a:pt x="0" y="5080"/>
                  </a:lnTo>
                  <a:lnTo>
                    <a:pt x="0" y="55880"/>
                  </a:lnTo>
                  <a:lnTo>
                    <a:pt x="5143" y="55880"/>
                  </a:lnTo>
                  <a:lnTo>
                    <a:pt x="5143" y="5080"/>
                  </a:lnTo>
                  <a:close/>
                </a:path>
                <a:path w="185419" h="148589">
                  <a:moveTo>
                    <a:pt x="15443" y="55880"/>
                  </a:moveTo>
                  <a:lnTo>
                    <a:pt x="5143" y="55880"/>
                  </a:lnTo>
                  <a:lnTo>
                    <a:pt x="5143" y="60960"/>
                  </a:lnTo>
                  <a:lnTo>
                    <a:pt x="15443" y="60960"/>
                  </a:lnTo>
                  <a:lnTo>
                    <a:pt x="15443" y="55880"/>
                  </a:lnTo>
                  <a:close/>
                </a:path>
                <a:path w="185419" h="148589">
                  <a:moveTo>
                    <a:pt x="36029" y="35560"/>
                  </a:moveTo>
                  <a:lnTo>
                    <a:pt x="30886" y="35560"/>
                  </a:lnTo>
                  <a:lnTo>
                    <a:pt x="30886" y="148590"/>
                  </a:lnTo>
                  <a:lnTo>
                    <a:pt x="36029" y="148590"/>
                  </a:lnTo>
                  <a:lnTo>
                    <a:pt x="36029" y="35560"/>
                  </a:lnTo>
                  <a:close/>
                </a:path>
                <a:path w="185419" h="148589">
                  <a:moveTo>
                    <a:pt x="51485" y="81280"/>
                  </a:moveTo>
                  <a:lnTo>
                    <a:pt x="46329" y="81280"/>
                  </a:lnTo>
                  <a:lnTo>
                    <a:pt x="46329" y="97790"/>
                  </a:lnTo>
                  <a:lnTo>
                    <a:pt x="51485" y="97790"/>
                  </a:lnTo>
                  <a:lnTo>
                    <a:pt x="51485" y="81280"/>
                  </a:lnTo>
                  <a:close/>
                </a:path>
                <a:path w="185419" h="148589">
                  <a:moveTo>
                    <a:pt x="56629" y="76200"/>
                  </a:moveTo>
                  <a:lnTo>
                    <a:pt x="51485" y="76200"/>
                  </a:lnTo>
                  <a:lnTo>
                    <a:pt x="51485" y="81280"/>
                  </a:lnTo>
                  <a:lnTo>
                    <a:pt x="56629" y="81280"/>
                  </a:lnTo>
                  <a:lnTo>
                    <a:pt x="56629" y="76200"/>
                  </a:lnTo>
                  <a:close/>
                </a:path>
                <a:path w="185419" h="148589">
                  <a:moveTo>
                    <a:pt x="56629" y="15240"/>
                  </a:moveTo>
                  <a:lnTo>
                    <a:pt x="15443" y="15240"/>
                  </a:lnTo>
                  <a:lnTo>
                    <a:pt x="15443" y="20320"/>
                  </a:lnTo>
                  <a:lnTo>
                    <a:pt x="15443" y="55880"/>
                  </a:lnTo>
                  <a:lnTo>
                    <a:pt x="20586" y="55880"/>
                  </a:lnTo>
                  <a:lnTo>
                    <a:pt x="20586" y="20320"/>
                  </a:lnTo>
                  <a:lnTo>
                    <a:pt x="56629" y="20320"/>
                  </a:lnTo>
                  <a:lnTo>
                    <a:pt x="56629" y="15240"/>
                  </a:lnTo>
                  <a:close/>
                </a:path>
                <a:path w="185419" h="148589">
                  <a:moveTo>
                    <a:pt x="56629" y="0"/>
                  </a:moveTo>
                  <a:lnTo>
                    <a:pt x="5143" y="0"/>
                  </a:lnTo>
                  <a:lnTo>
                    <a:pt x="5143" y="5080"/>
                  </a:lnTo>
                  <a:lnTo>
                    <a:pt x="56629" y="5080"/>
                  </a:lnTo>
                  <a:lnTo>
                    <a:pt x="56629" y="0"/>
                  </a:lnTo>
                  <a:close/>
                </a:path>
                <a:path w="185419" h="148589">
                  <a:moveTo>
                    <a:pt x="61772" y="102870"/>
                  </a:moveTo>
                  <a:lnTo>
                    <a:pt x="56629" y="102870"/>
                  </a:lnTo>
                  <a:lnTo>
                    <a:pt x="56629" y="107950"/>
                  </a:lnTo>
                  <a:lnTo>
                    <a:pt x="61772" y="107950"/>
                  </a:lnTo>
                  <a:lnTo>
                    <a:pt x="61772" y="102870"/>
                  </a:lnTo>
                  <a:close/>
                </a:path>
                <a:path w="185419" h="148589">
                  <a:moveTo>
                    <a:pt x="61772" y="55880"/>
                  </a:moveTo>
                  <a:lnTo>
                    <a:pt x="56629" y="55880"/>
                  </a:lnTo>
                  <a:lnTo>
                    <a:pt x="56629" y="60960"/>
                  </a:lnTo>
                  <a:lnTo>
                    <a:pt x="61772" y="60960"/>
                  </a:lnTo>
                  <a:lnTo>
                    <a:pt x="61772" y="55880"/>
                  </a:lnTo>
                  <a:close/>
                </a:path>
                <a:path w="185419" h="148589">
                  <a:moveTo>
                    <a:pt x="61772" y="5080"/>
                  </a:moveTo>
                  <a:lnTo>
                    <a:pt x="56629" y="5080"/>
                  </a:lnTo>
                  <a:lnTo>
                    <a:pt x="56629" y="15240"/>
                  </a:lnTo>
                  <a:lnTo>
                    <a:pt x="61772" y="15240"/>
                  </a:lnTo>
                  <a:lnTo>
                    <a:pt x="61772" y="5080"/>
                  </a:lnTo>
                  <a:close/>
                </a:path>
                <a:path w="185419" h="148589">
                  <a:moveTo>
                    <a:pt x="72072" y="102870"/>
                  </a:moveTo>
                  <a:lnTo>
                    <a:pt x="66929" y="102870"/>
                  </a:lnTo>
                  <a:lnTo>
                    <a:pt x="66929" y="107950"/>
                  </a:lnTo>
                  <a:lnTo>
                    <a:pt x="72072" y="107950"/>
                  </a:lnTo>
                  <a:lnTo>
                    <a:pt x="72072" y="102870"/>
                  </a:lnTo>
                  <a:close/>
                </a:path>
                <a:path w="185419" h="148589">
                  <a:moveTo>
                    <a:pt x="72072" y="91440"/>
                  </a:moveTo>
                  <a:lnTo>
                    <a:pt x="66929" y="91440"/>
                  </a:lnTo>
                  <a:lnTo>
                    <a:pt x="66929" y="76200"/>
                  </a:lnTo>
                  <a:lnTo>
                    <a:pt x="61772" y="76200"/>
                  </a:lnTo>
                  <a:lnTo>
                    <a:pt x="61772" y="91440"/>
                  </a:lnTo>
                  <a:lnTo>
                    <a:pt x="56629" y="91440"/>
                  </a:lnTo>
                  <a:lnTo>
                    <a:pt x="56629" y="97790"/>
                  </a:lnTo>
                  <a:lnTo>
                    <a:pt x="72072" y="97790"/>
                  </a:lnTo>
                  <a:lnTo>
                    <a:pt x="72072" y="91440"/>
                  </a:lnTo>
                  <a:close/>
                </a:path>
                <a:path w="185419" h="148589">
                  <a:moveTo>
                    <a:pt x="72072" y="45720"/>
                  </a:moveTo>
                  <a:lnTo>
                    <a:pt x="66929" y="45720"/>
                  </a:lnTo>
                  <a:lnTo>
                    <a:pt x="66929" y="50800"/>
                  </a:lnTo>
                  <a:lnTo>
                    <a:pt x="66929" y="66040"/>
                  </a:lnTo>
                  <a:lnTo>
                    <a:pt x="51485" y="66040"/>
                  </a:lnTo>
                  <a:lnTo>
                    <a:pt x="51485" y="50800"/>
                  </a:lnTo>
                  <a:lnTo>
                    <a:pt x="66929" y="50800"/>
                  </a:lnTo>
                  <a:lnTo>
                    <a:pt x="66929" y="45720"/>
                  </a:lnTo>
                  <a:lnTo>
                    <a:pt x="46329" y="45720"/>
                  </a:lnTo>
                  <a:lnTo>
                    <a:pt x="46329" y="50800"/>
                  </a:lnTo>
                  <a:lnTo>
                    <a:pt x="46329" y="66040"/>
                  </a:lnTo>
                  <a:lnTo>
                    <a:pt x="46329" y="71120"/>
                  </a:lnTo>
                  <a:lnTo>
                    <a:pt x="72072" y="71120"/>
                  </a:lnTo>
                  <a:lnTo>
                    <a:pt x="72072" y="66040"/>
                  </a:lnTo>
                  <a:lnTo>
                    <a:pt x="72072" y="50800"/>
                  </a:lnTo>
                  <a:lnTo>
                    <a:pt x="72072" y="45720"/>
                  </a:lnTo>
                  <a:close/>
                </a:path>
                <a:path w="185419" h="148589">
                  <a:moveTo>
                    <a:pt x="77228" y="107950"/>
                  </a:moveTo>
                  <a:lnTo>
                    <a:pt x="72072" y="107950"/>
                  </a:lnTo>
                  <a:lnTo>
                    <a:pt x="72072" y="113030"/>
                  </a:lnTo>
                  <a:lnTo>
                    <a:pt x="77228" y="113030"/>
                  </a:lnTo>
                  <a:lnTo>
                    <a:pt x="77228" y="107950"/>
                  </a:lnTo>
                  <a:close/>
                </a:path>
                <a:path w="185419" h="148589">
                  <a:moveTo>
                    <a:pt x="82372" y="97790"/>
                  </a:moveTo>
                  <a:lnTo>
                    <a:pt x="77228" y="97790"/>
                  </a:lnTo>
                  <a:lnTo>
                    <a:pt x="77228" y="107950"/>
                  </a:lnTo>
                  <a:lnTo>
                    <a:pt x="82372" y="107950"/>
                  </a:lnTo>
                  <a:lnTo>
                    <a:pt x="82372" y="97790"/>
                  </a:lnTo>
                  <a:close/>
                </a:path>
                <a:path w="185419" h="148589">
                  <a:moveTo>
                    <a:pt x="82372" y="76200"/>
                  </a:moveTo>
                  <a:lnTo>
                    <a:pt x="77228" y="76200"/>
                  </a:lnTo>
                  <a:lnTo>
                    <a:pt x="77228" y="81280"/>
                  </a:lnTo>
                  <a:lnTo>
                    <a:pt x="82372" y="81280"/>
                  </a:lnTo>
                  <a:lnTo>
                    <a:pt x="82372" y="76200"/>
                  </a:lnTo>
                  <a:close/>
                </a:path>
                <a:path w="185419" h="148589">
                  <a:moveTo>
                    <a:pt x="87515" y="81280"/>
                  </a:moveTo>
                  <a:lnTo>
                    <a:pt x="82372" y="81280"/>
                  </a:lnTo>
                  <a:lnTo>
                    <a:pt x="82372" y="86360"/>
                  </a:lnTo>
                  <a:lnTo>
                    <a:pt x="87515" y="86360"/>
                  </a:lnTo>
                  <a:lnTo>
                    <a:pt x="87515" y="81280"/>
                  </a:lnTo>
                  <a:close/>
                </a:path>
                <a:path w="185419" h="148589">
                  <a:moveTo>
                    <a:pt x="87515" y="50800"/>
                  </a:moveTo>
                  <a:lnTo>
                    <a:pt x="82372" y="50800"/>
                  </a:lnTo>
                  <a:lnTo>
                    <a:pt x="82372" y="45720"/>
                  </a:lnTo>
                  <a:lnTo>
                    <a:pt x="77228" y="45720"/>
                  </a:lnTo>
                  <a:lnTo>
                    <a:pt x="77228" y="71120"/>
                  </a:lnTo>
                  <a:lnTo>
                    <a:pt x="82372" y="71120"/>
                  </a:lnTo>
                  <a:lnTo>
                    <a:pt x="82372" y="66040"/>
                  </a:lnTo>
                  <a:lnTo>
                    <a:pt x="87515" y="66040"/>
                  </a:lnTo>
                  <a:lnTo>
                    <a:pt x="87515" y="60960"/>
                  </a:lnTo>
                  <a:lnTo>
                    <a:pt x="82372" y="60960"/>
                  </a:lnTo>
                  <a:lnTo>
                    <a:pt x="82372" y="55880"/>
                  </a:lnTo>
                  <a:lnTo>
                    <a:pt x="87515" y="55880"/>
                  </a:lnTo>
                  <a:lnTo>
                    <a:pt x="87515" y="50800"/>
                  </a:lnTo>
                  <a:close/>
                </a:path>
                <a:path w="185419" h="148589">
                  <a:moveTo>
                    <a:pt x="92671" y="86360"/>
                  </a:moveTo>
                  <a:lnTo>
                    <a:pt x="87515" y="86360"/>
                  </a:lnTo>
                  <a:lnTo>
                    <a:pt x="87515" y="97790"/>
                  </a:lnTo>
                  <a:lnTo>
                    <a:pt x="92671" y="97790"/>
                  </a:lnTo>
                  <a:lnTo>
                    <a:pt x="92671" y="86360"/>
                  </a:lnTo>
                  <a:close/>
                </a:path>
                <a:path w="185419" h="148589">
                  <a:moveTo>
                    <a:pt x="92671" y="71120"/>
                  </a:moveTo>
                  <a:lnTo>
                    <a:pt x="87515" y="71120"/>
                  </a:lnTo>
                  <a:lnTo>
                    <a:pt x="87515" y="76200"/>
                  </a:lnTo>
                  <a:lnTo>
                    <a:pt x="92671" y="76200"/>
                  </a:lnTo>
                  <a:lnTo>
                    <a:pt x="92671" y="71120"/>
                  </a:lnTo>
                  <a:close/>
                </a:path>
                <a:path w="185419" h="148589">
                  <a:moveTo>
                    <a:pt x="92671" y="55880"/>
                  </a:moveTo>
                  <a:lnTo>
                    <a:pt x="87515" y="55880"/>
                  </a:lnTo>
                  <a:lnTo>
                    <a:pt x="87515" y="60960"/>
                  </a:lnTo>
                  <a:lnTo>
                    <a:pt x="92671" y="60960"/>
                  </a:lnTo>
                  <a:lnTo>
                    <a:pt x="92671" y="55880"/>
                  </a:lnTo>
                  <a:close/>
                </a:path>
                <a:path w="185419" h="148589">
                  <a:moveTo>
                    <a:pt x="97815" y="76200"/>
                  </a:moveTo>
                  <a:lnTo>
                    <a:pt x="92671" y="76200"/>
                  </a:lnTo>
                  <a:lnTo>
                    <a:pt x="92671" y="86360"/>
                  </a:lnTo>
                  <a:lnTo>
                    <a:pt x="97815" y="86360"/>
                  </a:lnTo>
                  <a:lnTo>
                    <a:pt x="97815" y="76200"/>
                  </a:lnTo>
                  <a:close/>
                </a:path>
                <a:path w="185419" h="148589">
                  <a:moveTo>
                    <a:pt x="102971" y="71120"/>
                  </a:moveTo>
                  <a:lnTo>
                    <a:pt x="97815" y="71120"/>
                  </a:lnTo>
                  <a:lnTo>
                    <a:pt x="97815" y="76200"/>
                  </a:lnTo>
                  <a:lnTo>
                    <a:pt x="102971" y="76200"/>
                  </a:lnTo>
                  <a:lnTo>
                    <a:pt x="102971" y="71120"/>
                  </a:lnTo>
                  <a:close/>
                </a:path>
                <a:path w="185419" h="148589">
                  <a:moveTo>
                    <a:pt x="102971" y="60960"/>
                  </a:moveTo>
                  <a:lnTo>
                    <a:pt x="92671" y="60960"/>
                  </a:lnTo>
                  <a:lnTo>
                    <a:pt x="92671" y="66040"/>
                  </a:lnTo>
                  <a:lnTo>
                    <a:pt x="92671" y="71120"/>
                  </a:lnTo>
                  <a:lnTo>
                    <a:pt x="97815" y="71120"/>
                  </a:lnTo>
                  <a:lnTo>
                    <a:pt x="97815" y="66040"/>
                  </a:lnTo>
                  <a:lnTo>
                    <a:pt x="102971" y="66040"/>
                  </a:lnTo>
                  <a:lnTo>
                    <a:pt x="102971" y="60960"/>
                  </a:lnTo>
                  <a:close/>
                </a:path>
                <a:path w="185419" h="148589">
                  <a:moveTo>
                    <a:pt x="102971" y="50800"/>
                  </a:moveTo>
                  <a:lnTo>
                    <a:pt x="97815" y="50800"/>
                  </a:lnTo>
                  <a:lnTo>
                    <a:pt x="97815" y="45720"/>
                  </a:lnTo>
                  <a:lnTo>
                    <a:pt x="92671" y="45720"/>
                  </a:lnTo>
                  <a:lnTo>
                    <a:pt x="92671" y="50800"/>
                  </a:lnTo>
                  <a:lnTo>
                    <a:pt x="92671" y="55880"/>
                  </a:lnTo>
                  <a:lnTo>
                    <a:pt x="102971" y="55880"/>
                  </a:lnTo>
                  <a:lnTo>
                    <a:pt x="102971" y="50800"/>
                  </a:lnTo>
                  <a:close/>
                </a:path>
                <a:path w="185419" h="148589">
                  <a:moveTo>
                    <a:pt x="108115" y="91440"/>
                  </a:moveTo>
                  <a:lnTo>
                    <a:pt x="102971" y="91440"/>
                  </a:lnTo>
                  <a:lnTo>
                    <a:pt x="102971" y="97790"/>
                  </a:lnTo>
                  <a:lnTo>
                    <a:pt x="92671" y="97790"/>
                  </a:lnTo>
                  <a:lnTo>
                    <a:pt x="92671" y="102870"/>
                  </a:lnTo>
                  <a:lnTo>
                    <a:pt x="92671" y="107950"/>
                  </a:lnTo>
                  <a:lnTo>
                    <a:pt x="82372" y="107950"/>
                  </a:lnTo>
                  <a:lnTo>
                    <a:pt x="82372" y="113030"/>
                  </a:lnTo>
                  <a:lnTo>
                    <a:pt x="102971" y="113030"/>
                  </a:lnTo>
                  <a:lnTo>
                    <a:pt x="102971" y="107950"/>
                  </a:lnTo>
                  <a:lnTo>
                    <a:pt x="97815" y="107950"/>
                  </a:lnTo>
                  <a:lnTo>
                    <a:pt x="97815" y="102870"/>
                  </a:lnTo>
                  <a:lnTo>
                    <a:pt x="108115" y="102870"/>
                  </a:lnTo>
                  <a:lnTo>
                    <a:pt x="108115" y="97790"/>
                  </a:lnTo>
                  <a:lnTo>
                    <a:pt x="108115" y="91440"/>
                  </a:lnTo>
                  <a:close/>
                </a:path>
                <a:path w="185419" h="148589">
                  <a:moveTo>
                    <a:pt x="108115" y="66040"/>
                  </a:moveTo>
                  <a:lnTo>
                    <a:pt x="102971" y="66040"/>
                  </a:lnTo>
                  <a:lnTo>
                    <a:pt x="102971" y="71120"/>
                  </a:lnTo>
                  <a:lnTo>
                    <a:pt x="108115" y="71120"/>
                  </a:lnTo>
                  <a:lnTo>
                    <a:pt x="108115" y="66040"/>
                  </a:lnTo>
                  <a:close/>
                </a:path>
                <a:path w="185419" h="148589">
                  <a:moveTo>
                    <a:pt x="108115" y="55880"/>
                  </a:moveTo>
                  <a:lnTo>
                    <a:pt x="102971" y="55880"/>
                  </a:lnTo>
                  <a:lnTo>
                    <a:pt x="102971" y="60960"/>
                  </a:lnTo>
                  <a:lnTo>
                    <a:pt x="108115" y="60960"/>
                  </a:lnTo>
                  <a:lnTo>
                    <a:pt x="108115" y="55880"/>
                  </a:lnTo>
                  <a:close/>
                </a:path>
                <a:path w="185419" h="148589">
                  <a:moveTo>
                    <a:pt x="113258" y="76200"/>
                  </a:moveTo>
                  <a:lnTo>
                    <a:pt x="102971" y="76200"/>
                  </a:lnTo>
                  <a:lnTo>
                    <a:pt x="102971" y="81280"/>
                  </a:lnTo>
                  <a:lnTo>
                    <a:pt x="108115" y="81280"/>
                  </a:lnTo>
                  <a:lnTo>
                    <a:pt x="108115" y="86360"/>
                  </a:lnTo>
                  <a:lnTo>
                    <a:pt x="113258" y="86360"/>
                  </a:lnTo>
                  <a:lnTo>
                    <a:pt x="113258" y="81280"/>
                  </a:lnTo>
                  <a:lnTo>
                    <a:pt x="113258" y="76200"/>
                  </a:lnTo>
                  <a:close/>
                </a:path>
                <a:path w="185419" h="148589">
                  <a:moveTo>
                    <a:pt x="118414" y="102870"/>
                  </a:moveTo>
                  <a:lnTo>
                    <a:pt x="108115" y="102870"/>
                  </a:lnTo>
                  <a:lnTo>
                    <a:pt x="108115" y="107950"/>
                  </a:lnTo>
                  <a:lnTo>
                    <a:pt x="118414" y="107950"/>
                  </a:lnTo>
                  <a:lnTo>
                    <a:pt x="118414" y="102870"/>
                  </a:lnTo>
                  <a:close/>
                </a:path>
                <a:path w="185419" h="148589">
                  <a:moveTo>
                    <a:pt x="118414" y="86360"/>
                  </a:moveTo>
                  <a:lnTo>
                    <a:pt x="113258" y="86360"/>
                  </a:lnTo>
                  <a:lnTo>
                    <a:pt x="113258" y="97790"/>
                  </a:lnTo>
                  <a:lnTo>
                    <a:pt x="118414" y="97790"/>
                  </a:lnTo>
                  <a:lnTo>
                    <a:pt x="118414" y="86360"/>
                  </a:lnTo>
                  <a:close/>
                </a:path>
                <a:path w="185419" h="148589">
                  <a:moveTo>
                    <a:pt x="123558" y="107950"/>
                  </a:moveTo>
                  <a:lnTo>
                    <a:pt x="118414" y="107950"/>
                  </a:lnTo>
                  <a:lnTo>
                    <a:pt x="118414" y="113030"/>
                  </a:lnTo>
                  <a:lnTo>
                    <a:pt x="123558" y="113030"/>
                  </a:lnTo>
                  <a:lnTo>
                    <a:pt x="123558" y="107950"/>
                  </a:lnTo>
                  <a:close/>
                </a:path>
                <a:path w="185419" h="148589">
                  <a:moveTo>
                    <a:pt x="123558" y="97790"/>
                  </a:moveTo>
                  <a:lnTo>
                    <a:pt x="118414" y="97790"/>
                  </a:lnTo>
                  <a:lnTo>
                    <a:pt x="118414" y="102870"/>
                  </a:lnTo>
                  <a:lnTo>
                    <a:pt x="123558" y="102870"/>
                  </a:lnTo>
                  <a:lnTo>
                    <a:pt x="123558" y="97790"/>
                  </a:lnTo>
                  <a:close/>
                </a:path>
                <a:path w="185419" h="148589">
                  <a:moveTo>
                    <a:pt x="123558" y="81280"/>
                  </a:moveTo>
                  <a:lnTo>
                    <a:pt x="118414" y="81280"/>
                  </a:lnTo>
                  <a:lnTo>
                    <a:pt x="118414" y="86360"/>
                  </a:lnTo>
                  <a:lnTo>
                    <a:pt x="123558" y="86360"/>
                  </a:lnTo>
                  <a:lnTo>
                    <a:pt x="123558" y="81280"/>
                  </a:lnTo>
                  <a:close/>
                </a:path>
                <a:path w="185419" h="148589">
                  <a:moveTo>
                    <a:pt x="128714" y="102870"/>
                  </a:moveTo>
                  <a:lnTo>
                    <a:pt x="123558" y="102870"/>
                  </a:lnTo>
                  <a:lnTo>
                    <a:pt x="123558" y="107950"/>
                  </a:lnTo>
                  <a:lnTo>
                    <a:pt x="128714" y="107950"/>
                  </a:lnTo>
                  <a:lnTo>
                    <a:pt x="128714" y="102870"/>
                  </a:lnTo>
                  <a:close/>
                </a:path>
                <a:path w="185419" h="148589">
                  <a:moveTo>
                    <a:pt x="128714" y="76200"/>
                  </a:moveTo>
                  <a:lnTo>
                    <a:pt x="123558" y="76200"/>
                  </a:lnTo>
                  <a:lnTo>
                    <a:pt x="123558" y="81280"/>
                  </a:lnTo>
                  <a:lnTo>
                    <a:pt x="128714" y="81280"/>
                  </a:lnTo>
                  <a:lnTo>
                    <a:pt x="128714" y="76200"/>
                  </a:lnTo>
                  <a:close/>
                </a:path>
                <a:path w="185419" h="148589">
                  <a:moveTo>
                    <a:pt x="128714" y="55880"/>
                  </a:moveTo>
                  <a:lnTo>
                    <a:pt x="123558" y="55880"/>
                  </a:lnTo>
                  <a:lnTo>
                    <a:pt x="123558" y="60960"/>
                  </a:lnTo>
                  <a:lnTo>
                    <a:pt x="128714" y="60960"/>
                  </a:lnTo>
                  <a:lnTo>
                    <a:pt x="128714" y="55880"/>
                  </a:lnTo>
                  <a:close/>
                </a:path>
                <a:path w="185419" h="148589">
                  <a:moveTo>
                    <a:pt x="128714" y="5080"/>
                  </a:moveTo>
                  <a:lnTo>
                    <a:pt x="123558" y="5080"/>
                  </a:lnTo>
                  <a:lnTo>
                    <a:pt x="123558" y="15240"/>
                  </a:lnTo>
                  <a:lnTo>
                    <a:pt x="128714" y="15240"/>
                  </a:lnTo>
                  <a:lnTo>
                    <a:pt x="128714" y="5080"/>
                  </a:lnTo>
                  <a:close/>
                </a:path>
                <a:path w="185419" h="148589">
                  <a:moveTo>
                    <a:pt x="133858" y="107950"/>
                  </a:moveTo>
                  <a:lnTo>
                    <a:pt x="128714" y="107950"/>
                  </a:lnTo>
                  <a:lnTo>
                    <a:pt x="128714" y="113030"/>
                  </a:lnTo>
                  <a:lnTo>
                    <a:pt x="133858" y="113030"/>
                  </a:lnTo>
                  <a:lnTo>
                    <a:pt x="133858" y="107950"/>
                  </a:lnTo>
                  <a:close/>
                </a:path>
                <a:path w="185419" h="148589">
                  <a:moveTo>
                    <a:pt x="139001" y="102870"/>
                  </a:moveTo>
                  <a:lnTo>
                    <a:pt x="133858" y="102870"/>
                  </a:lnTo>
                  <a:lnTo>
                    <a:pt x="133858" y="107950"/>
                  </a:lnTo>
                  <a:lnTo>
                    <a:pt x="139001" y="107950"/>
                  </a:lnTo>
                  <a:lnTo>
                    <a:pt x="139001" y="102870"/>
                  </a:lnTo>
                  <a:close/>
                </a:path>
                <a:path w="185419" h="148589">
                  <a:moveTo>
                    <a:pt x="139001" y="91440"/>
                  </a:moveTo>
                  <a:lnTo>
                    <a:pt x="133858" y="91440"/>
                  </a:lnTo>
                  <a:lnTo>
                    <a:pt x="133858" y="81280"/>
                  </a:lnTo>
                  <a:lnTo>
                    <a:pt x="128714" y="81280"/>
                  </a:lnTo>
                  <a:lnTo>
                    <a:pt x="128714" y="91440"/>
                  </a:lnTo>
                  <a:lnTo>
                    <a:pt x="128714" y="97790"/>
                  </a:lnTo>
                  <a:lnTo>
                    <a:pt x="128714" y="102870"/>
                  </a:lnTo>
                  <a:lnTo>
                    <a:pt x="133858" y="102870"/>
                  </a:lnTo>
                  <a:lnTo>
                    <a:pt x="133858" y="97790"/>
                  </a:lnTo>
                  <a:lnTo>
                    <a:pt x="139001" y="97790"/>
                  </a:lnTo>
                  <a:lnTo>
                    <a:pt x="139001" y="91440"/>
                  </a:lnTo>
                  <a:close/>
                </a:path>
                <a:path w="185419" h="148589">
                  <a:moveTo>
                    <a:pt x="139001" y="76200"/>
                  </a:moveTo>
                  <a:lnTo>
                    <a:pt x="133858" y="76200"/>
                  </a:lnTo>
                  <a:lnTo>
                    <a:pt x="133858" y="81280"/>
                  </a:lnTo>
                  <a:lnTo>
                    <a:pt x="139001" y="81280"/>
                  </a:lnTo>
                  <a:lnTo>
                    <a:pt x="139001" y="76200"/>
                  </a:lnTo>
                  <a:close/>
                </a:path>
                <a:path w="185419" h="148589">
                  <a:moveTo>
                    <a:pt x="139001" y="45720"/>
                  </a:moveTo>
                  <a:lnTo>
                    <a:pt x="133858" y="45720"/>
                  </a:lnTo>
                  <a:lnTo>
                    <a:pt x="133858" y="50800"/>
                  </a:lnTo>
                  <a:lnTo>
                    <a:pt x="133858" y="66040"/>
                  </a:lnTo>
                  <a:lnTo>
                    <a:pt x="118414" y="66040"/>
                  </a:lnTo>
                  <a:lnTo>
                    <a:pt x="118414" y="50800"/>
                  </a:lnTo>
                  <a:lnTo>
                    <a:pt x="133858" y="50800"/>
                  </a:lnTo>
                  <a:lnTo>
                    <a:pt x="133858" y="45720"/>
                  </a:lnTo>
                  <a:lnTo>
                    <a:pt x="113258" y="45720"/>
                  </a:lnTo>
                  <a:lnTo>
                    <a:pt x="113258" y="50800"/>
                  </a:lnTo>
                  <a:lnTo>
                    <a:pt x="113258" y="66040"/>
                  </a:lnTo>
                  <a:lnTo>
                    <a:pt x="113258" y="71120"/>
                  </a:lnTo>
                  <a:lnTo>
                    <a:pt x="128714" y="71120"/>
                  </a:lnTo>
                  <a:lnTo>
                    <a:pt x="128714" y="76200"/>
                  </a:lnTo>
                  <a:lnTo>
                    <a:pt x="133858" y="76200"/>
                  </a:lnTo>
                  <a:lnTo>
                    <a:pt x="133858" y="71120"/>
                  </a:lnTo>
                  <a:lnTo>
                    <a:pt x="139001" y="71120"/>
                  </a:lnTo>
                  <a:lnTo>
                    <a:pt x="139001" y="66040"/>
                  </a:lnTo>
                  <a:lnTo>
                    <a:pt x="139001" y="50800"/>
                  </a:lnTo>
                  <a:lnTo>
                    <a:pt x="139001" y="45720"/>
                  </a:lnTo>
                  <a:close/>
                </a:path>
                <a:path w="185419" h="148589">
                  <a:moveTo>
                    <a:pt x="149301" y="30480"/>
                  </a:moveTo>
                  <a:lnTo>
                    <a:pt x="36029" y="30480"/>
                  </a:lnTo>
                  <a:lnTo>
                    <a:pt x="36029" y="35560"/>
                  </a:lnTo>
                  <a:lnTo>
                    <a:pt x="149301" y="35560"/>
                  </a:lnTo>
                  <a:lnTo>
                    <a:pt x="149301" y="30480"/>
                  </a:lnTo>
                  <a:close/>
                </a:path>
                <a:path w="185419" h="148589">
                  <a:moveTo>
                    <a:pt x="154457" y="35560"/>
                  </a:moveTo>
                  <a:lnTo>
                    <a:pt x="149301" y="35560"/>
                  </a:lnTo>
                  <a:lnTo>
                    <a:pt x="149301" y="148590"/>
                  </a:lnTo>
                  <a:lnTo>
                    <a:pt x="154457" y="148590"/>
                  </a:lnTo>
                  <a:lnTo>
                    <a:pt x="154457" y="35560"/>
                  </a:lnTo>
                  <a:close/>
                </a:path>
                <a:path w="185419" h="148589">
                  <a:moveTo>
                    <a:pt x="169900" y="15240"/>
                  </a:moveTo>
                  <a:lnTo>
                    <a:pt x="128714" y="15240"/>
                  </a:lnTo>
                  <a:lnTo>
                    <a:pt x="128714" y="20320"/>
                  </a:lnTo>
                  <a:lnTo>
                    <a:pt x="164744" y="20320"/>
                  </a:lnTo>
                  <a:lnTo>
                    <a:pt x="164744" y="55880"/>
                  </a:lnTo>
                  <a:lnTo>
                    <a:pt x="169900" y="55880"/>
                  </a:lnTo>
                  <a:lnTo>
                    <a:pt x="169900" y="20320"/>
                  </a:lnTo>
                  <a:lnTo>
                    <a:pt x="169900" y="15240"/>
                  </a:lnTo>
                  <a:close/>
                </a:path>
                <a:path w="185419" h="148589">
                  <a:moveTo>
                    <a:pt x="180200" y="55880"/>
                  </a:moveTo>
                  <a:lnTo>
                    <a:pt x="169900" y="55880"/>
                  </a:lnTo>
                  <a:lnTo>
                    <a:pt x="169900" y="60960"/>
                  </a:lnTo>
                  <a:lnTo>
                    <a:pt x="180200" y="60960"/>
                  </a:lnTo>
                  <a:lnTo>
                    <a:pt x="180200" y="55880"/>
                  </a:lnTo>
                  <a:close/>
                </a:path>
                <a:path w="185419" h="148589">
                  <a:moveTo>
                    <a:pt x="180200" y="0"/>
                  </a:moveTo>
                  <a:lnTo>
                    <a:pt x="128714" y="0"/>
                  </a:lnTo>
                  <a:lnTo>
                    <a:pt x="128714" y="5080"/>
                  </a:lnTo>
                  <a:lnTo>
                    <a:pt x="180200" y="5080"/>
                  </a:lnTo>
                  <a:lnTo>
                    <a:pt x="180200" y="0"/>
                  </a:lnTo>
                  <a:close/>
                </a:path>
                <a:path w="185419" h="148589">
                  <a:moveTo>
                    <a:pt x="185343" y="5080"/>
                  </a:moveTo>
                  <a:lnTo>
                    <a:pt x="180200" y="5080"/>
                  </a:lnTo>
                  <a:lnTo>
                    <a:pt x="180200" y="55880"/>
                  </a:lnTo>
                  <a:lnTo>
                    <a:pt x="185343" y="55880"/>
                  </a:lnTo>
                  <a:lnTo>
                    <a:pt x="18534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11299" y="1779587"/>
              <a:ext cx="185420" cy="76200"/>
            </a:xfrm>
            <a:custGeom>
              <a:avLst/>
              <a:gdLst/>
              <a:ahLst/>
              <a:cxnLst/>
              <a:rect l="l" t="t" r="r" b="b"/>
              <a:pathLst>
                <a:path w="185419" h="76200">
                  <a:moveTo>
                    <a:pt x="5143" y="20320"/>
                  </a:moveTo>
                  <a:lnTo>
                    <a:pt x="0" y="20320"/>
                  </a:lnTo>
                  <a:lnTo>
                    <a:pt x="0" y="71120"/>
                  </a:lnTo>
                  <a:lnTo>
                    <a:pt x="5143" y="71120"/>
                  </a:lnTo>
                  <a:lnTo>
                    <a:pt x="5143" y="20320"/>
                  </a:lnTo>
                  <a:close/>
                </a:path>
                <a:path w="185419" h="76200">
                  <a:moveTo>
                    <a:pt x="15443" y="15240"/>
                  </a:moveTo>
                  <a:lnTo>
                    <a:pt x="5143" y="15240"/>
                  </a:lnTo>
                  <a:lnTo>
                    <a:pt x="5143" y="20320"/>
                  </a:lnTo>
                  <a:lnTo>
                    <a:pt x="15443" y="20320"/>
                  </a:lnTo>
                  <a:lnTo>
                    <a:pt x="15443" y="15240"/>
                  </a:lnTo>
                  <a:close/>
                </a:path>
                <a:path w="185419" h="76200">
                  <a:moveTo>
                    <a:pt x="56629" y="71120"/>
                  </a:moveTo>
                  <a:lnTo>
                    <a:pt x="5143" y="71120"/>
                  </a:lnTo>
                  <a:lnTo>
                    <a:pt x="5143" y="76200"/>
                  </a:lnTo>
                  <a:lnTo>
                    <a:pt x="56629" y="76200"/>
                  </a:lnTo>
                  <a:lnTo>
                    <a:pt x="56629" y="71120"/>
                  </a:lnTo>
                  <a:close/>
                </a:path>
                <a:path w="185419" h="76200">
                  <a:moveTo>
                    <a:pt x="56629" y="55880"/>
                  </a:moveTo>
                  <a:lnTo>
                    <a:pt x="20586" y="55880"/>
                  </a:lnTo>
                  <a:lnTo>
                    <a:pt x="20586" y="20320"/>
                  </a:lnTo>
                  <a:lnTo>
                    <a:pt x="15443" y="20320"/>
                  </a:lnTo>
                  <a:lnTo>
                    <a:pt x="15443" y="55880"/>
                  </a:lnTo>
                  <a:lnTo>
                    <a:pt x="15443" y="60960"/>
                  </a:lnTo>
                  <a:lnTo>
                    <a:pt x="56629" y="60960"/>
                  </a:lnTo>
                  <a:lnTo>
                    <a:pt x="56629" y="55880"/>
                  </a:lnTo>
                  <a:close/>
                </a:path>
                <a:path w="185419" h="76200">
                  <a:moveTo>
                    <a:pt x="61772" y="60960"/>
                  </a:moveTo>
                  <a:lnTo>
                    <a:pt x="56629" y="60960"/>
                  </a:lnTo>
                  <a:lnTo>
                    <a:pt x="56629" y="71120"/>
                  </a:lnTo>
                  <a:lnTo>
                    <a:pt x="61772" y="71120"/>
                  </a:lnTo>
                  <a:lnTo>
                    <a:pt x="61772" y="60960"/>
                  </a:lnTo>
                  <a:close/>
                </a:path>
                <a:path w="185419" h="76200">
                  <a:moveTo>
                    <a:pt x="61772" y="15240"/>
                  </a:moveTo>
                  <a:lnTo>
                    <a:pt x="56629" y="15240"/>
                  </a:lnTo>
                  <a:lnTo>
                    <a:pt x="56629" y="20320"/>
                  </a:lnTo>
                  <a:lnTo>
                    <a:pt x="61772" y="20320"/>
                  </a:lnTo>
                  <a:lnTo>
                    <a:pt x="61772" y="15240"/>
                  </a:lnTo>
                  <a:close/>
                </a:path>
                <a:path w="185419" h="76200">
                  <a:moveTo>
                    <a:pt x="72072" y="5080"/>
                  </a:moveTo>
                  <a:lnTo>
                    <a:pt x="66929" y="5080"/>
                  </a:lnTo>
                  <a:lnTo>
                    <a:pt x="66929" y="10160"/>
                  </a:lnTo>
                  <a:lnTo>
                    <a:pt x="66929" y="25400"/>
                  </a:lnTo>
                  <a:lnTo>
                    <a:pt x="51485" y="25400"/>
                  </a:lnTo>
                  <a:lnTo>
                    <a:pt x="51485" y="10160"/>
                  </a:lnTo>
                  <a:lnTo>
                    <a:pt x="66929" y="10160"/>
                  </a:lnTo>
                  <a:lnTo>
                    <a:pt x="66929" y="5080"/>
                  </a:lnTo>
                  <a:lnTo>
                    <a:pt x="46329" y="5080"/>
                  </a:lnTo>
                  <a:lnTo>
                    <a:pt x="46329" y="10160"/>
                  </a:lnTo>
                  <a:lnTo>
                    <a:pt x="46329" y="25400"/>
                  </a:lnTo>
                  <a:lnTo>
                    <a:pt x="46329" y="30480"/>
                  </a:lnTo>
                  <a:lnTo>
                    <a:pt x="72072" y="30480"/>
                  </a:lnTo>
                  <a:lnTo>
                    <a:pt x="72072" y="25400"/>
                  </a:lnTo>
                  <a:lnTo>
                    <a:pt x="72072" y="10160"/>
                  </a:lnTo>
                  <a:lnTo>
                    <a:pt x="72072" y="5080"/>
                  </a:lnTo>
                  <a:close/>
                </a:path>
                <a:path w="185419" h="76200">
                  <a:moveTo>
                    <a:pt x="82372" y="20320"/>
                  </a:moveTo>
                  <a:lnTo>
                    <a:pt x="77228" y="20320"/>
                  </a:lnTo>
                  <a:lnTo>
                    <a:pt x="77228" y="25400"/>
                  </a:lnTo>
                  <a:lnTo>
                    <a:pt x="82372" y="25400"/>
                  </a:lnTo>
                  <a:lnTo>
                    <a:pt x="82372" y="20320"/>
                  </a:lnTo>
                  <a:close/>
                </a:path>
                <a:path w="185419" h="76200">
                  <a:moveTo>
                    <a:pt x="82372" y="5080"/>
                  </a:moveTo>
                  <a:lnTo>
                    <a:pt x="77228" y="5080"/>
                  </a:lnTo>
                  <a:lnTo>
                    <a:pt x="77228" y="15240"/>
                  </a:lnTo>
                  <a:lnTo>
                    <a:pt x="82372" y="15240"/>
                  </a:lnTo>
                  <a:lnTo>
                    <a:pt x="82372" y="5080"/>
                  </a:lnTo>
                  <a:close/>
                </a:path>
                <a:path w="185419" h="76200">
                  <a:moveTo>
                    <a:pt x="87515" y="15240"/>
                  </a:moveTo>
                  <a:lnTo>
                    <a:pt x="82372" y="15240"/>
                  </a:lnTo>
                  <a:lnTo>
                    <a:pt x="82372" y="20320"/>
                  </a:lnTo>
                  <a:lnTo>
                    <a:pt x="87515" y="20320"/>
                  </a:lnTo>
                  <a:lnTo>
                    <a:pt x="87515" y="15240"/>
                  </a:lnTo>
                  <a:close/>
                </a:path>
                <a:path w="185419" h="76200">
                  <a:moveTo>
                    <a:pt x="92671" y="20320"/>
                  </a:moveTo>
                  <a:lnTo>
                    <a:pt x="87515" y="20320"/>
                  </a:lnTo>
                  <a:lnTo>
                    <a:pt x="87515" y="30480"/>
                  </a:lnTo>
                  <a:lnTo>
                    <a:pt x="92671" y="30480"/>
                  </a:lnTo>
                  <a:lnTo>
                    <a:pt x="92671" y="20320"/>
                  </a:lnTo>
                  <a:close/>
                </a:path>
                <a:path w="185419" h="76200">
                  <a:moveTo>
                    <a:pt x="92671" y="10160"/>
                  </a:moveTo>
                  <a:lnTo>
                    <a:pt x="87515" y="10160"/>
                  </a:lnTo>
                  <a:lnTo>
                    <a:pt x="87515" y="15240"/>
                  </a:lnTo>
                  <a:lnTo>
                    <a:pt x="92671" y="15240"/>
                  </a:lnTo>
                  <a:lnTo>
                    <a:pt x="92671" y="10160"/>
                  </a:lnTo>
                  <a:close/>
                </a:path>
                <a:path w="185419" h="76200">
                  <a:moveTo>
                    <a:pt x="97815" y="15240"/>
                  </a:moveTo>
                  <a:lnTo>
                    <a:pt x="92671" y="15240"/>
                  </a:lnTo>
                  <a:lnTo>
                    <a:pt x="92671" y="20320"/>
                  </a:lnTo>
                  <a:lnTo>
                    <a:pt x="97815" y="20320"/>
                  </a:lnTo>
                  <a:lnTo>
                    <a:pt x="97815" y="15240"/>
                  </a:lnTo>
                  <a:close/>
                </a:path>
                <a:path w="185419" h="76200">
                  <a:moveTo>
                    <a:pt x="97815" y="5080"/>
                  </a:moveTo>
                  <a:lnTo>
                    <a:pt x="92671" y="5080"/>
                  </a:lnTo>
                  <a:lnTo>
                    <a:pt x="92671" y="10160"/>
                  </a:lnTo>
                  <a:lnTo>
                    <a:pt x="97815" y="10160"/>
                  </a:lnTo>
                  <a:lnTo>
                    <a:pt x="97815" y="5080"/>
                  </a:lnTo>
                  <a:close/>
                </a:path>
                <a:path w="185419" h="76200">
                  <a:moveTo>
                    <a:pt x="102971" y="20320"/>
                  </a:moveTo>
                  <a:lnTo>
                    <a:pt x="97815" y="20320"/>
                  </a:lnTo>
                  <a:lnTo>
                    <a:pt x="97815" y="25400"/>
                  </a:lnTo>
                  <a:lnTo>
                    <a:pt x="102971" y="25400"/>
                  </a:lnTo>
                  <a:lnTo>
                    <a:pt x="102971" y="20320"/>
                  </a:lnTo>
                  <a:close/>
                </a:path>
                <a:path w="185419" h="76200">
                  <a:moveTo>
                    <a:pt x="108115" y="25400"/>
                  </a:moveTo>
                  <a:lnTo>
                    <a:pt x="102971" y="25400"/>
                  </a:lnTo>
                  <a:lnTo>
                    <a:pt x="102971" y="30480"/>
                  </a:lnTo>
                  <a:lnTo>
                    <a:pt x="108115" y="30480"/>
                  </a:lnTo>
                  <a:lnTo>
                    <a:pt x="108115" y="25400"/>
                  </a:lnTo>
                  <a:close/>
                </a:path>
                <a:path w="185419" h="76200">
                  <a:moveTo>
                    <a:pt x="108115" y="15240"/>
                  </a:moveTo>
                  <a:lnTo>
                    <a:pt x="102971" y="15240"/>
                  </a:lnTo>
                  <a:lnTo>
                    <a:pt x="102971" y="20320"/>
                  </a:lnTo>
                  <a:lnTo>
                    <a:pt x="108115" y="20320"/>
                  </a:lnTo>
                  <a:lnTo>
                    <a:pt x="108115" y="15240"/>
                  </a:lnTo>
                  <a:close/>
                </a:path>
                <a:path w="185419" h="76200">
                  <a:moveTo>
                    <a:pt x="108115" y="5080"/>
                  </a:moveTo>
                  <a:lnTo>
                    <a:pt x="102971" y="5080"/>
                  </a:lnTo>
                  <a:lnTo>
                    <a:pt x="102971" y="10160"/>
                  </a:lnTo>
                  <a:lnTo>
                    <a:pt x="108115" y="10160"/>
                  </a:lnTo>
                  <a:lnTo>
                    <a:pt x="108115" y="5080"/>
                  </a:lnTo>
                  <a:close/>
                </a:path>
                <a:path w="185419" h="76200">
                  <a:moveTo>
                    <a:pt x="113258" y="20320"/>
                  </a:moveTo>
                  <a:lnTo>
                    <a:pt x="108115" y="20320"/>
                  </a:lnTo>
                  <a:lnTo>
                    <a:pt x="108115" y="25400"/>
                  </a:lnTo>
                  <a:lnTo>
                    <a:pt x="113258" y="25400"/>
                  </a:lnTo>
                  <a:lnTo>
                    <a:pt x="113258" y="20320"/>
                  </a:lnTo>
                  <a:close/>
                </a:path>
                <a:path w="185419" h="76200">
                  <a:moveTo>
                    <a:pt x="113258" y="10160"/>
                  </a:moveTo>
                  <a:lnTo>
                    <a:pt x="108115" y="10160"/>
                  </a:lnTo>
                  <a:lnTo>
                    <a:pt x="108115" y="15240"/>
                  </a:lnTo>
                  <a:lnTo>
                    <a:pt x="113258" y="15240"/>
                  </a:lnTo>
                  <a:lnTo>
                    <a:pt x="113258" y="10160"/>
                  </a:lnTo>
                  <a:close/>
                </a:path>
                <a:path w="185419" h="76200">
                  <a:moveTo>
                    <a:pt x="118414" y="25400"/>
                  </a:moveTo>
                  <a:lnTo>
                    <a:pt x="113258" y="25400"/>
                  </a:lnTo>
                  <a:lnTo>
                    <a:pt x="113258" y="30480"/>
                  </a:lnTo>
                  <a:lnTo>
                    <a:pt x="118414" y="30480"/>
                  </a:lnTo>
                  <a:lnTo>
                    <a:pt x="118414" y="25400"/>
                  </a:lnTo>
                  <a:close/>
                </a:path>
                <a:path w="185419" h="76200">
                  <a:moveTo>
                    <a:pt x="118414" y="5080"/>
                  </a:moveTo>
                  <a:lnTo>
                    <a:pt x="113258" y="5080"/>
                  </a:lnTo>
                  <a:lnTo>
                    <a:pt x="113258" y="10160"/>
                  </a:lnTo>
                  <a:lnTo>
                    <a:pt x="118414" y="10160"/>
                  </a:lnTo>
                  <a:lnTo>
                    <a:pt x="118414" y="5080"/>
                  </a:lnTo>
                  <a:close/>
                </a:path>
                <a:path w="185419" h="76200">
                  <a:moveTo>
                    <a:pt x="123558" y="10160"/>
                  </a:moveTo>
                  <a:lnTo>
                    <a:pt x="118414" y="10160"/>
                  </a:lnTo>
                  <a:lnTo>
                    <a:pt x="118414" y="20320"/>
                  </a:lnTo>
                  <a:lnTo>
                    <a:pt x="123558" y="20320"/>
                  </a:lnTo>
                  <a:lnTo>
                    <a:pt x="123558" y="10160"/>
                  </a:lnTo>
                  <a:close/>
                </a:path>
                <a:path w="185419" h="76200">
                  <a:moveTo>
                    <a:pt x="128714" y="60960"/>
                  </a:moveTo>
                  <a:lnTo>
                    <a:pt x="123558" y="60960"/>
                  </a:lnTo>
                  <a:lnTo>
                    <a:pt x="123558" y="71120"/>
                  </a:lnTo>
                  <a:lnTo>
                    <a:pt x="128714" y="71120"/>
                  </a:lnTo>
                  <a:lnTo>
                    <a:pt x="128714" y="60960"/>
                  </a:lnTo>
                  <a:close/>
                </a:path>
                <a:path w="185419" h="76200">
                  <a:moveTo>
                    <a:pt x="128714" y="5080"/>
                  </a:moveTo>
                  <a:lnTo>
                    <a:pt x="123558" y="5080"/>
                  </a:lnTo>
                  <a:lnTo>
                    <a:pt x="123558" y="10160"/>
                  </a:lnTo>
                  <a:lnTo>
                    <a:pt x="128714" y="10160"/>
                  </a:lnTo>
                  <a:lnTo>
                    <a:pt x="128714" y="5080"/>
                  </a:lnTo>
                  <a:close/>
                </a:path>
                <a:path w="185419" h="76200">
                  <a:moveTo>
                    <a:pt x="133858" y="20320"/>
                  </a:moveTo>
                  <a:lnTo>
                    <a:pt x="123558" y="20320"/>
                  </a:lnTo>
                  <a:lnTo>
                    <a:pt x="123558" y="25400"/>
                  </a:lnTo>
                  <a:lnTo>
                    <a:pt x="123558" y="30480"/>
                  </a:lnTo>
                  <a:lnTo>
                    <a:pt x="128714" y="30480"/>
                  </a:lnTo>
                  <a:lnTo>
                    <a:pt x="128714" y="25400"/>
                  </a:lnTo>
                  <a:lnTo>
                    <a:pt x="133858" y="25400"/>
                  </a:lnTo>
                  <a:lnTo>
                    <a:pt x="133858" y="20320"/>
                  </a:lnTo>
                  <a:close/>
                </a:path>
                <a:path w="185419" h="76200">
                  <a:moveTo>
                    <a:pt x="133858" y="10160"/>
                  </a:moveTo>
                  <a:lnTo>
                    <a:pt x="128714" y="10160"/>
                  </a:lnTo>
                  <a:lnTo>
                    <a:pt x="128714" y="15240"/>
                  </a:lnTo>
                  <a:lnTo>
                    <a:pt x="133858" y="15240"/>
                  </a:lnTo>
                  <a:lnTo>
                    <a:pt x="133858" y="10160"/>
                  </a:lnTo>
                  <a:close/>
                </a:path>
                <a:path w="185419" h="76200">
                  <a:moveTo>
                    <a:pt x="133858" y="0"/>
                  </a:moveTo>
                  <a:lnTo>
                    <a:pt x="128714" y="0"/>
                  </a:lnTo>
                  <a:lnTo>
                    <a:pt x="128714" y="5080"/>
                  </a:lnTo>
                  <a:lnTo>
                    <a:pt x="133858" y="5080"/>
                  </a:lnTo>
                  <a:lnTo>
                    <a:pt x="133858" y="0"/>
                  </a:lnTo>
                  <a:close/>
                </a:path>
                <a:path w="185419" h="76200">
                  <a:moveTo>
                    <a:pt x="139001" y="25400"/>
                  </a:moveTo>
                  <a:lnTo>
                    <a:pt x="133858" y="25400"/>
                  </a:lnTo>
                  <a:lnTo>
                    <a:pt x="133858" y="30480"/>
                  </a:lnTo>
                  <a:lnTo>
                    <a:pt x="139001" y="30480"/>
                  </a:lnTo>
                  <a:lnTo>
                    <a:pt x="139001" y="25400"/>
                  </a:lnTo>
                  <a:close/>
                </a:path>
                <a:path w="185419" h="76200">
                  <a:moveTo>
                    <a:pt x="139001" y="15240"/>
                  </a:moveTo>
                  <a:lnTo>
                    <a:pt x="133858" y="15240"/>
                  </a:lnTo>
                  <a:lnTo>
                    <a:pt x="133858" y="20320"/>
                  </a:lnTo>
                  <a:lnTo>
                    <a:pt x="139001" y="20320"/>
                  </a:lnTo>
                  <a:lnTo>
                    <a:pt x="139001" y="15240"/>
                  </a:lnTo>
                  <a:close/>
                </a:path>
                <a:path w="185419" h="76200">
                  <a:moveTo>
                    <a:pt x="139001" y="5080"/>
                  </a:moveTo>
                  <a:lnTo>
                    <a:pt x="133858" y="5080"/>
                  </a:lnTo>
                  <a:lnTo>
                    <a:pt x="133858" y="10160"/>
                  </a:lnTo>
                  <a:lnTo>
                    <a:pt x="139001" y="10160"/>
                  </a:lnTo>
                  <a:lnTo>
                    <a:pt x="139001" y="5080"/>
                  </a:lnTo>
                  <a:close/>
                </a:path>
                <a:path w="185419" h="76200">
                  <a:moveTo>
                    <a:pt x="149301" y="40640"/>
                  </a:moveTo>
                  <a:lnTo>
                    <a:pt x="36029" y="40640"/>
                  </a:lnTo>
                  <a:lnTo>
                    <a:pt x="36029" y="45720"/>
                  </a:lnTo>
                  <a:lnTo>
                    <a:pt x="149301" y="45720"/>
                  </a:lnTo>
                  <a:lnTo>
                    <a:pt x="149301" y="40640"/>
                  </a:lnTo>
                  <a:close/>
                </a:path>
                <a:path w="185419" h="76200">
                  <a:moveTo>
                    <a:pt x="169900" y="20320"/>
                  </a:moveTo>
                  <a:lnTo>
                    <a:pt x="164744" y="20320"/>
                  </a:lnTo>
                  <a:lnTo>
                    <a:pt x="164744" y="55880"/>
                  </a:lnTo>
                  <a:lnTo>
                    <a:pt x="128714" y="55880"/>
                  </a:lnTo>
                  <a:lnTo>
                    <a:pt x="128714" y="60960"/>
                  </a:lnTo>
                  <a:lnTo>
                    <a:pt x="169900" y="60960"/>
                  </a:lnTo>
                  <a:lnTo>
                    <a:pt x="169900" y="55880"/>
                  </a:lnTo>
                  <a:lnTo>
                    <a:pt x="169900" y="20320"/>
                  </a:lnTo>
                  <a:close/>
                </a:path>
                <a:path w="185419" h="76200">
                  <a:moveTo>
                    <a:pt x="180200" y="71120"/>
                  </a:moveTo>
                  <a:lnTo>
                    <a:pt x="128714" y="71120"/>
                  </a:lnTo>
                  <a:lnTo>
                    <a:pt x="128714" y="76200"/>
                  </a:lnTo>
                  <a:lnTo>
                    <a:pt x="180200" y="76200"/>
                  </a:lnTo>
                  <a:lnTo>
                    <a:pt x="180200" y="71120"/>
                  </a:lnTo>
                  <a:close/>
                </a:path>
                <a:path w="185419" h="76200">
                  <a:moveTo>
                    <a:pt x="180200" y="15240"/>
                  </a:moveTo>
                  <a:lnTo>
                    <a:pt x="169900" y="15240"/>
                  </a:lnTo>
                  <a:lnTo>
                    <a:pt x="169900" y="20320"/>
                  </a:lnTo>
                  <a:lnTo>
                    <a:pt x="180200" y="20320"/>
                  </a:lnTo>
                  <a:lnTo>
                    <a:pt x="180200" y="15240"/>
                  </a:lnTo>
                  <a:close/>
                </a:path>
                <a:path w="185419" h="76200">
                  <a:moveTo>
                    <a:pt x="185343" y="20320"/>
                  </a:moveTo>
                  <a:lnTo>
                    <a:pt x="180200" y="20320"/>
                  </a:lnTo>
                  <a:lnTo>
                    <a:pt x="180200" y="71120"/>
                  </a:lnTo>
                  <a:lnTo>
                    <a:pt x="185343" y="71120"/>
                  </a:lnTo>
                  <a:lnTo>
                    <a:pt x="185343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52488" y="1707669"/>
              <a:ext cx="5715" cy="5080"/>
            </a:xfrm>
            <a:custGeom>
              <a:avLst/>
              <a:gdLst/>
              <a:ahLst/>
              <a:cxnLst/>
              <a:rect l="l" t="t" r="r" b="b"/>
              <a:pathLst>
                <a:path w="5714" h="5080">
                  <a:moveTo>
                    <a:pt x="5148" y="5080"/>
                  </a:moveTo>
                  <a:lnTo>
                    <a:pt x="0" y="5080"/>
                  </a:lnTo>
                  <a:lnTo>
                    <a:pt x="0" y="0"/>
                  </a:lnTo>
                  <a:lnTo>
                    <a:pt x="5148" y="0"/>
                  </a:lnTo>
                  <a:lnTo>
                    <a:pt x="5148" y="5080"/>
                  </a:lnTo>
                  <a:close/>
                </a:path>
              </a:pathLst>
            </a:custGeom>
            <a:solidFill>
              <a:srgbClr val="000000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62785" y="1710209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 h="0">
                  <a:moveTo>
                    <a:pt x="0" y="0"/>
                  </a:moveTo>
                  <a:lnTo>
                    <a:pt x="97824" y="0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7339" y="1715353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47339" y="1735926"/>
              <a:ext cx="108585" cy="20955"/>
            </a:xfrm>
            <a:custGeom>
              <a:avLst/>
              <a:gdLst/>
              <a:ahLst/>
              <a:cxnLst/>
              <a:rect l="l" t="t" r="r" b="b"/>
              <a:pathLst>
                <a:path w="108585" h="20955">
                  <a:moveTo>
                    <a:pt x="0" y="0"/>
                  </a:moveTo>
                  <a:lnTo>
                    <a:pt x="108121" y="0"/>
                  </a:lnTo>
                </a:path>
                <a:path w="108585" h="20955">
                  <a:moveTo>
                    <a:pt x="0" y="10287"/>
                  </a:moveTo>
                  <a:lnTo>
                    <a:pt x="108121" y="10287"/>
                  </a:lnTo>
                </a:path>
                <a:path w="108585" h="20955">
                  <a:moveTo>
                    <a:pt x="0" y="20574"/>
                  </a:moveTo>
                  <a:lnTo>
                    <a:pt x="108121" y="20574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47339" y="1766788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 h="0">
                  <a:moveTo>
                    <a:pt x="0" y="0"/>
                  </a:moveTo>
                  <a:lnTo>
                    <a:pt x="108121" y="0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47339" y="1777138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 h="0">
                  <a:moveTo>
                    <a:pt x="0" y="0"/>
                  </a:moveTo>
                  <a:lnTo>
                    <a:pt x="108121" y="0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47339" y="1787425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47339" y="1807999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1586" y="1676780"/>
              <a:ext cx="170180" cy="175260"/>
            </a:xfrm>
            <a:custGeom>
              <a:avLst/>
              <a:gdLst/>
              <a:ahLst/>
              <a:cxnLst/>
              <a:rect l="l" t="t" r="r" b="b"/>
              <a:pathLst>
                <a:path w="170180" h="175260">
                  <a:moveTo>
                    <a:pt x="5156" y="123571"/>
                  </a:moveTo>
                  <a:lnTo>
                    <a:pt x="0" y="123571"/>
                  </a:lnTo>
                  <a:lnTo>
                    <a:pt x="0" y="164757"/>
                  </a:lnTo>
                  <a:lnTo>
                    <a:pt x="5156" y="164757"/>
                  </a:lnTo>
                  <a:lnTo>
                    <a:pt x="5156" y="123571"/>
                  </a:lnTo>
                  <a:close/>
                </a:path>
                <a:path w="170180" h="175260">
                  <a:moveTo>
                    <a:pt x="5156" y="10299"/>
                  </a:moveTo>
                  <a:lnTo>
                    <a:pt x="0" y="10299"/>
                  </a:lnTo>
                  <a:lnTo>
                    <a:pt x="0" y="51485"/>
                  </a:lnTo>
                  <a:lnTo>
                    <a:pt x="5156" y="51485"/>
                  </a:lnTo>
                  <a:lnTo>
                    <a:pt x="5156" y="10299"/>
                  </a:lnTo>
                  <a:close/>
                </a:path>
                <a:path w="170180" h="175260">
                  <a:moveTo>
                    <a:pt x="46342" y="164757"/>
                  </a:moveTo>
                  <a:lnTo>
                    <a:pt x="41198" y="164757"/>
                  </a:lnTo>
                  <a:lnTo>
                    <a:pt x="41198" y="175056"/>
                  </a:lnTo>
                  <a:lnTo>
                    <a:pt x="46342" y="175056"/>
                  </a:lnTo>
                  <a:lnTo>
                    <a:pt x="46342" y="164757"/>
                  </a:lnTo>
                  <a:close/>
                </a:path>
                <a:path w="170180" h="175260">
                  <a:moveTo>
                    <a:pt x="46342" y="0"/>
                  </a:moveTo>
                  <a:lnTo>
                    <a:pt x="41198" y="0"/>
                  </a:lnTo>
                  <a:lnTo>
                    <a:pt x="41198" y="10299"/>
                  </a:lnTo>
                  <a:lnTo>
                    <a:pt x="46342" y="10299"/>
                  </a:lnTo>
                  <a:lnTo>
                    <a:pt x="46342" y="0"/>
                  </a:lnTo>
                  <a:close/>
                </a:path>
                <a:path w="170180" h="175260">
                  <a:moveTo>
                    <a:pt x="169913" y="123126"/>
                  </a:moveTo>
                  <a:lnTo>
                    <a:pt x="159613" y="123126"/>
                  </a:lnTo>
                  <a:lnTo>
                    <a:pt x="159613" y="128206"/>
                  </a:lnTo>
                  <a:lnTo>
                    <a:pt x="164757" y="128206"/>
                  </a:lnTo>
                  <a:lnTo>
                    <a:pt x="164757" y="175196"/>
                  </a:lnTo>
                  <a:lnTo>
                    <a:pt x="169913" y="175196"/>
                  </a:lnTo>
                  <a:lnTo>
                    <a:pt x="169913" y="128206"/>
                  </a:lnTo>
                  <a:lnTo>
                    <a:pt x="169913" y="123126"/>
                  </a:lnTo>
                  <a:close/>
                </a:path>
                <a:path w="170180" h="175260">
                  <a:moveTo>
                    <a:pt x="169913" y="0"/>
                  </a:moveTo>
                  <a:lnTo>
                    <a:pt x="164757" y="0"/>
                  </a:lnTo>
                  <a:lnTo>
                    <a:pt x="164757" y="51485"/>
                  </a:lnTo>
                  <a:lnTo>
                    <a:pt x="169913" y="51485"/>
                  </a:lnTo>
                  <a:lnTo>
                    <a:pt x="169913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16443" y="1676780"/>
              <a:ext cx="144780" cy="175260"/>
            </a:xfrm>
            <a:custGeom>
              <a:avLst/>
              <a:gdLst/>
              <a:ahLst/>
              <a:cxnLst/>
              <a:rect l="l" t="t" r="r" b="b"/>
              <a:pathLst>
                <a:path w="144780" h="175260">
                  <a:moveTo>
                    <a:pt x="5143" y="169913"/>
                  </a:moveTo>
                  <a:lnTo>
                    <a:pt x="0" y="169913"/>
                  </a:lnTo>
                  <a:lnTo>
                    <a:pt x="0" y="175056"/>
                  </a:lnTo>
                  <a:lnTo>
                    <a:pt x="5143" y="175056"/>
                  </a:lnTo>
                  <a:lnTo>
                    <a:pt x="5143" y="169913"/>
                  </a:lnTo>
                  <a:close/>
                </a:path>
                <a:path w="144780" h="175260">
                  <a:moveTo>
                    <a:pt x="5143" y="0"/>
                  </a:moveTo>
                  <a:lnTo>
                    <a:pt x="0" y="0"/>
                  </a:lnTo>
                  <a:lnTo>
                    <a:pt x="0" y="5156"/>
                  </a:lnTo>
                  <a:lnTo>
                    <a:pt x="5143" y="5156"/>
                  </a:lnTo>
                  <a:lnTo>
                    <a:pt x="5143" y="0"/>
                  </a:lnTo>
                  <a:close/>
                </a:path>
                <a:path w="144780" h="175260">
                  <a:moveTo>
                    <a:pt x="128714" y="164757"/>
                  </a:moveTo>
                  <a:lnTo>
                    <a:pt x="123571" y="164757"/>
                  </a:lnTo>
                  <a:lnTo>
                    <a:pt x="123571" y="175056"/>
                  </a:lnTo>
                  <a:lnTo>
                    <a:pt x="128714" y="175056"/>
                  </a:lnTo>
                  <a:lnTo>
                    <a:pt x="128714" y="164757"/>
                  </a:lnTo>
                  <a:close/>
                </a:path>
                <a:path w="144780" h="175260">
                  <a:moveTo>
                    <a:pt x="128714" y="0"/>
                  </a:moveTo>
                  <a:lnTo>
                    <a:pt x="123571" y="0"/>
                  </a:lnTo>
                  <a:lnTo>
                    <a:pt x="123571" y="10299"/>
                  </a:lnTo>
                  <a:lnTo>
                    <a:pt x="128714" y="10299"/>
                  </a:lnTo>
                  <a:lnTo>
                    <a:pt x="128714" y="0"/>
                  </a:lnTo>
                  <a:close/>
                </a:path>
                <a:path w="144780" h="175260">
                  <a:moveTo>
                    <a:pt x="144157" y="139636"/>
                  </a:moveTo>
                  <a:lnTo>
                    <a:pt x="36042" y="139636"/>
                  </a:lnTo>
                  <a:lnTo>
                    <a:pt x="36042" y="30416"/>
                  </a:lnTo>
                  <a:lnTo>
                    <a:pt x="30886" y="30416"/>
                  </a:lnTo>
                  <a:lnTo>
                    <a:pt x="30886" y="139636"/>
                  </a:lnTo>
                  <a:lnTo>
                    <a:pt x="30886" y="144716"/>
                  </a:lnTo>
                  <a:lnTo>
                    <a:pt x="144157" y="144716"/>
                  </a:lnTo>
                  <a:lnTo>
                    <a:pt x="144157" y="139636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5014" y="1671627"/>
              <a:ext cx="400049" cy="20002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069" y="2344499"/>
              <a:ext cx="384527" cy="27673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943" y="2283135"/>
              <a:ext cx="295274" cy="3428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6794" y="2353970"/>
              <a:ext cx="266699" cy="2666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753" y="2938613"/>
              <a:ext cx="465711" cy="3027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38625" y="2914713"/>
              <a:ext cx="323849" cy="352424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587080" y="2082860"/>
              <a:ext cx="1588770" cy="48260"/>
            </a:xfrm>
            <a:custGeom>
              <a:avLst/>
              <a:gdLst/>
              <a:ahLst/>
              <a:cxnLst/>
              <a:rect l="l" t="t" r="r" b="b"/>
              <a:pathLst>
                <a:path w="1588770" h="48260">
                  <a:moveTo>
                    <a:pt x="1588338" y="47874"/>
                  </a:moveTo>
                  <a:lnTo>
                    <a:pt x="0" y="47874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47874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693451" y="2681597"/>
            <a:ext cx="22732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0">
                <a:latin typeface="Consolas"/>
                <a:cs typeface="Consolas"/>
              </a:rPr>
              <a:t>Meat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83014" y="2691122"/>
            <a:ext cx="37846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Cereals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662611" y="2684271"/>
            <a:ext cx="4794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Beverages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87561" y="3307963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Fruits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17939" y="1039313"/>
            <a:ext cx="899160" cy="798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60985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 algn="ctr" marR="250190">
              <a:lnSpc>
                <a:spcPct val="100000"/>
              </a:lnSpc>
              <a:spcBef>
                <a:spcPts val="665"/>
              </a:spcBef>
            </a:pPr>
            <a:r>
              <a:rPr dirty="0" sz="700" spc="-10">
                <a:latin typeface="Consolas"/>
                <a:cs typeface="Consolas"/>
              </a:rPr>
              <a:t>Search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Consolas"/>
              <a:cs typeface="Consolas"/>
            </a:endParaRPr>
          </a:p>
          <a:p>
            <a:pPr marL="348615">
              <a:lnSpc>
                <a:spcPct val="100000"/>
              </a:lnSpc>
            </a:pPr>
            <a:r>
              <a:rPr dirty="0" sz="950" spc="-10" b="1">
                <a:latin typeface="Consolas"/>
                <a:cs typeface="Consolas"/>
              </a:rPr>
              <a:t>InstaPay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755086" y="3307963"/>
            <a:ext cx="37846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Seafood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587080" y="2920320"/>
            <a:ext cx="1588770" cy="721995"/>
            <a:chOff x="1587080" y="2920320"/>
            <a:chExt cx="1588770" cy="721995"/>
          </a:xfrm>
        </p:grpSpPr>
        <p:sp>
          <p:nvSpPr>
            <p:cNvPr id="39" name="object 39" descr=""/>
            <p:cNvSpPr/>
            <p:nvPr/>
          </p:nvSpPr>
          <p:spPr>
            <a:xfrm>
              <a:off x="1587080" y="3594310"/>
              <a:ext cx="1588770" cy="48260"/>
            </a:xfrm>
            <a:custGeom>
              <a:avLst/>
              <a:gdLst/>
              <a:ahLst/>
              <a:cxnLst/>
              <a:rect l="l" t="t" r="r" b="b"/>
              <a:pathLst>
                <a:path w="1588770" h="48260">
                  <a:moveTo>
                    <a:pt x="1588338" y="47874"/>
                  </a:moveTo>
                  <a:lnTo>
                    <a:pt x="0" y="47874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47874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7902" y="2920320"/>
              <a:ext cx="552449" cy="38099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2173727" y="3310289"/>
            <a:ext cx="455930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10">
                <a:latin typeface="Consolas"/>
                <a:cs typeface="Consolas"/>
              </a:rPr>
              <a:t>Vegetables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281992" y="1057114"/>
            <a:ext cx="1805305" cy="3051810"/>
            <a:chOff x="2281992" y="1057114"/>
            <a:chExt cx="1805305" cy="3051810"/>
          </a:xfrm>
        </p:grpSpPr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218" y="1057114"/>
              <a:ext cx="171449" cy="1714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6825" y="3933759"/>
              <a:ext cx="219041" cy="15143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1992" y="3908884"/>
              <a:ext cx="200024" cy="20002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690356" y="1838775"/>
              <a:ext cx="396875" cy="396875"/>
            </a:xfrm>
            <a:custGeom>
              <a:avLst/>
              <a:gdLst/>
              <a:ahLst/>
              <a:cxnLst/>
              <a:rect l="l" t="t" r="r" b="b"/>
              <a:pathLst>
                <a:path w="396875" h="396875">
                  <a:moveTo>
                    <a:pt x="198420" y="396840"/>
                  </a:moveTo>
                  <a:lnTo>
                    <a:pt x="198420" y="297630"/>
                  </a:lnTo>
                  <a:lnTo>
                    <a:pt x="0" y="297630"/>
                  </a:lnTo>
                  <a:lnTo>
                    <a:pt x="0" y="99210"/>
                  </a:lnTo>
                  <a:lnTo>
                    <a:pt x="198420" y="99210"/>
                  </a:lnTo>
                  <a:lnTo>
                    <a:pt x="198420" y="0"/>
                  </a:lnTo>
                  <a:lnTo>
                    <a:pt x="396840" y="198420"/>
                  </a:lnTo>
                  <a:lnTo>
                    <a:pt x="198420" y="39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05827" y="1234839"/>
              <a:ext cx="1569085" cy="158750"/>
            </a:xfrm>
            <a:custGeom>
              <a:avLst/>
              <a:gdLst/>
              <a:ahLst/>
              <a:cxnLst/>
              <a:rect l="l" t="t" r="r" b="b"/>
              <a:pathLst>
                <a:path w="1569085" h="158750">
                  <a:moveTo>
                    <a:pt x="1536899" y="158514"/>
                  </a:moveTo>
                  <a:lnTo>
                    <a:pt x="31624" y="158514"/>
                  </a:lnTo>
                  <a:lnTo>
                    <a:pt x="19358" y="156027"/>
                  </a:lnTo>
                  <a:lnTo>
                    <a:pt x="9301" y="149215"/>
                  </a:lnTo>
                  <a:lnTo>
                    <a:pt x="2499" y="139048"/>
                  </a:lnTo>
                  <a:lnTo>
                    <a:pt x="0" y="126497"/>
                  </a:lnTo>
                  <a:lnTo>
                    <a:pt x="0" y="32016"/>
                  </a:lnTo>
                  <a:lnTo>
                    <a:pt x="2499" y="19598"/>
                  </a:lnTo>
                  <a:lnTo>
                    <a:pt x="9301" y="9416"/>
                  </a:lnTo>
                  <a:lnTo>
                    <a:pt x="19358" y="2530"/>
                  </a:lnTo>
                  <a:lnTo>
                    <a:pt x="31624" y="0"/>
                  </a:lnTo>
                  <a:lnTo>
                    <a:pt x="1536899" y="0"/>
                  </a:lnTo>
                  <a:lnTo>
                    <a:pt x="1549166" y="2530"/>
                  </a:lnTo>
                  <a:lnTo>
                    <a:pt x="1559223" y="9416"/>
                  </a:lnTo>
                  <a:lnTo>
                    <a:pt x="1566024" y="19598"/>
                  </a:lnTo>
                  <a:lnTo>
                    <a:pt x="1568524" y="32016"/>
                  </a:lnTo>
                  <a:lnTo>
                    <a:pt x="1568524" y="126497"/>
                  </a:lnTo>
                  <a:lnTo>
                    <a:pt x="1566068" y="139048"/>
                  </a:lnTo>
                  <a:lnTo>
                    <a:pt x="1559339" y="149215"/>
                  </a:lnTo>
                  <a:lnTo>
                    <a:pt x="1549296" y="156027"/>
                  </a:lnTo>
                  <a:lnTo>
                    <a:pt x="1536899" y="158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04276" y="1233270"/>
              <a:ext cx="1571625" cy="161925"/>
            </a:xfrm>
            <a:custGeom>
              <a:avLst/>
              <a:gdLst/>
              <a:ahLst/>
              <a:cxnLst/>
              <a:rect l="l" t="t" r="r" b="b"/>
              <a:pathLst>
                <a:path w="1571625" h="161925">
                  <a:moveTo>
                    <a:pt x="1538450" y="161653"/>
                  </a:moveTo>
                  <a:lnTo>
                    <a:pt x="33174" y="161653"/>
                  </a:lnTo>
                  <a:lnTo>
                    <a:pt x="20274" y="159009"/>
                  </a:lnTo>
                  <a:lnTo>
                    <a:pt x="9727" y="151805"/>
                  </a:lnTo>
                  <a:lnTo>
                    <a:pt x="2611" y="141127"/>
                  </a:lnTo>
                  <a:lnTo>
                    <a:pt x="0" y="128067"/>
                  </a:lnTo>
                  <a:lnTo>
                    <a:pt x="0" y="33586"/>
                  </a:lnTo>
                  <a:lnTo>
                    <a:pt x="2611" y="20525"/>
                  </a:lnTo>
                  <a:lnTo>
                    <a:pt x="9727" y="9848"/>
                  </a:lnTo>
                  <a:lnTo>
                    <a:pt x="20274" y="2643"/>
                  </a:lnTo>
                  <a:lnTo>
                    <a:pt x="33174" y="0"/>
                  </a:lnTo>
                  <a:lnTo>
                    <a:pt x="1538450" y="0"/>
                  </a:lnTo>
                  <a:lnTo>
                    <a:pt x="1551350" y="2643"/>
                  </a:lnTo>
                  <a:lnTo>
                    <a:pt x="1552076" y="3138"/>
                  </a:lnTo>
                  <a:lnTo>
                    <a:pt x="24803" y="3138"/>
                  </a:lnTo>
                  <a:lnTo>
                    <a:pt x="17362" y="6591"/>
                  </a:lnTo>
                  <a:lnTo>
                    <a:pt x="11781" y="11927"/>
                  </a:lnTo>
                  <a:lnTo>
                    <a:pt x="6510" y="17577"/>
                  </a:lnTo>
                  <a:lnTo>
                    <a:pt x="3100" y="25111"/>
                  </a:lnTo>
                  <a:lnTo>
                    <a:pt x="3100" y="136542"/>
                  </a:lnTo>
                  <a:lnTo>
                    <a:pt x="6510" y="144389"/>
                  </a:lnTo>
                  <a:lnTo>
                    <a:pt x="11781" y="149725"/>
                  </a:lnTo>
                  <a:lnTo>
                    <a:pt x="17362" y="155061"/>
                  </a:lnTo>
                  <a:lnTo>
                    <a:pt x="24803" y="158514"/>
                  </a:lnTo>
                  <a:lnTo>
                    <a:pt x="1538450" y="158514"/>
                  </a:lnTo>
                  <a:lnTo>
                    <a:pt x="1538450" y="161653"/>
                  </a:lnTo>
                  <a:close/>
                </a:path>
                <a:path w="1571625" h="161925">
                  <a:moveTo>
                    <a:pt x="1538450" y="161653"/>
                  </a:moveTo>
                  <a:lnTo>
                    <a:pt x="1538450" y="158514"/>
                  </a:lnTo>
                  <a:lnTo>
                    <a:pt x="1546821" y="158514"/>
                  </a:lnTo>
                  <a:lnTo>
                    <a:pt x="1554262" y="155375"/>
                  </a:lnTo>
                  <a:lnTo>
                    <a:pt x="1559843" y="149725"/>
                  </a:lnTo>
                  <a:lnTo>
                    <a:pt x="1565113" y="144075"/>
                  </a:lnTo>
                  <a:lnTo>
                    <a:pt x="1568524" y="136542"/>
                  </a:lnTo>
                  <a:lnTo>
                    <a:pt x="1568524" y="25111"/>
                  </a:lnTo>
                  <a:lnTo>
                    <a:pt x="1565424" y="17577"/>
                  </a:lnTo>
                  <a:lnTo>
                    <a:pt x="1559843" y="11927"/>
                  </a:lnTo>
                  <a:lnTo>
                    <a:pt x="1554262" y="6591"/>
                  </a:lnTo>
                  <a:lnTo>
                    <a:pt x="1546821" y="3138"/>
                  </a:lnTo>
                  <a:lnTo>
                    <a:pt x="1552076" y="3138"/>
                  </a:lnTo>
                  <a:lnTo>
                    <a:pt x="1561897" y="9848"/>
                  </a:lnTo>
                  <a:lnTo>
                    <a:pt x="1569013" y="20525"/>
                  </a:lnTo>
                  <a:lnTo>
                    <a:pt x="1571625" y="33586"/>
                  </a:lnTo>
                  <a:lnTo>
                    <a:pt x="1571625" y="128067"/>
                  </a:lnTo>
                  <a:lnTo>
                    <a:pt x="1569013" y="141127"/>
                  </a:lnTo>
                  <a:lnTo>
                    <a:pt x="1561897" y="151805"/>
                  </a:lnTo>
                  <a:lnTo>
                    <a:pt x="1551350" y="159009"/>
                  </a:lnTo>
                  <a:lnTo>
                    <a:pt x="1538450" y="16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7217" y="1291030"/>
              <a:ext cx="45720" cy="46355"/>
            </a:xfrm>
            <a:custGeom>
              <a:avLst/>
              <a:gdLst/>
              <a:ahLst/>
              <a:cxnLst/>
              <a:rect l="l" t="t" r="r" b="b"/>
              <a:pathLst>
                <a:path w="45719" h="46355">
                  <a:moveTo>
                    <a:pt x="45580" y="3136"/>
                  </a:moveTo>
                  <a:lnTo>
                    <a:pt x="42481" y="0"/>
                  </a:lnTo>
                  <a:lnTo>
                    <a:pt x="40309" y="0"/>
                  </a:lnTo>
                  <a:lnTo>
                    <a:pt x="22783" y="17741"/>
                  </a:lnTo>
                  <a:lnTo>
                    <a:pt x="5270" y="0"/>
                  </a:lnTo>
                  <a:lnTo>
                    <a:pt x="3111" y="0"/>
                  </a:lnTo>
                  <a:lnTo>
                    <a:pt x="0" y="3136"/>
                  </a:lnTo>
                  <a:lnTo>
                    <a:pt x="0" y="5334"/>
                  </a:lnTo>
                  <a:lnTo>
                    <a:pt x="17513" y="23075"/>
                  </a:lnTo>
                  <a:lnTo>
                    <a:pt x="0" y="40805"/>
                  </a:lnTo>
                  <a:lnTo>
                    <a:pt x="0" y="43002"/>
                  </a:lnTo>
                  <a:lnTo>
                    <a:pt x="1549" y="44577"/>
                  </a:lnTo>
                  <a:lnTo>
                    <a:pt x="2171" y="45516"/>
                  </a:lnTo>
                  <a:lnTo>
                    <a:pt x="3111" y="45834"/>
                  </a:lnTo>
                  <a:lnTo>
                    <a:pt x="4038" y="45834"/>
                  </a:lnTo>
                  <a:lnTo>
                    <a:pt x="4965" y="45834"/>
                  </a:lnTo>
                  <a:lnTo>
                    <a:pt x="6819" y="44577"/>
                  </a:lnTo>
                  <a:lnTo>
                    <a:pt x="22783" y="28409"/>
                  </a:lnTo>
                  <a:lnTo>
                    <a:pt x="38760" y="44577"/>
                  </a:lnTo>
                  <a:lnTo>
                    <a:pt x="39382" y="45516"/>
                  </a:lnTo>
                  <a:lnTo>
                    <a:pt x="40309" y="45834"/>
                  </a:lnTo>
                  <a:lnTo>
                    <a:pt x="41236" y="45834"/>
                  </a:lnTo>
                  <a:lnTo>
                    <a:pt x="42176" y="45834"/>
                  </a:lnTo>
                  <a:lnTo>
                    <a:pt x="44030" y="44577"/>
                  </a:lnTo>
                  <a:lnTo>
                    <a:pt x="45580" y="43002"/>
                  </a:lnTo>
                  <a:lnTo>
                    <a:pt x="45580" y="40805"/>
                  </a:lnTo>
                  <a:lnTo>
                    <a:pt x="28054" y="23075"/>
                  </a:lnTo>
                  <a:lnTo>
                    <a:pt x="45580" y="5334"/>
                  </a:lnTo>
                  <a:lnTo>
                    <a:pt x="45580" y="3136"/>
                  </a:lnTo>
                  <a:close/>
                </a:path>
              </a:pathLst>
            </a:custGeom>
            <a:solidFill>
              <a:srgbClr val="1312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054" y="1273448"/>
              <a:ext cx="80301" cy="8161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276" y="1393361"/>
              <a:ext cx="1571625" cy="7238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8370" y="996641"/>
              <a:ext cx="197346" cy="11427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03280" y="2525672"/>
              <a:ext cx="884555" cy="143510"/>
            </a:xfrm>
            <a:custGeom>
              <a:avLst/>
              <a:gdLst/>
              <a:ahLst/>
              <a:cxnLst/>
              <a:rect l="l" t="t" r="r" b="b"/>
              <a:pathLst>
                <a:path w="884555" h="143510">
                  <a:moveTo>
                    <a:pt x="884221" y="143037"/>
                  </a:moveTo>
                  <a:lnTo>
                    <a:pt x="0" y="143037"/>
                  </a:lnTo>
                  <a:lnTo>
                    <a:pt x="0" y="0"/>
                  </a:lnTo>
                  <a:lnTo>
                    <a:pt x="884221" y="0"/>
                  </a:lnTo>
                  <a:lnTo>
                    <a:pt x="884221" y="143037"/>
                  </a:lnTo>
                  <a:close/>
                </a:path>
              </a:pathLst>
            </a:custGeom>
            <a:solidFill>
              <a:srgbClr val="74A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5699" y="2668709"/>
              <a:ext cx="1571624" cy="6286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16442" y="3671370"/>
              <a:ext cx="884555" cy="143510"/>
            </a:xfrm>
            <a:custGeom>
              <a:avLst/>
              <a:gdLst/>
              <a:ahLst/>
              <a:cxnLst/>
              <a:rect l="l" t="t" r="r" b="b"/>
              <a:pathLst>
                <a:path w="884555" h="143510">
                  <a:moveTo>
                    <a:pt x="884221" y="143037"/>
                  </a:moveTo>
                  <a:lnTo>
                    <a:pt x="0" y="143037"/>
                  </a:lnTo>
                  <a:lnTo>
                    <a:pt x="0" y="0"/>
                  </a:lnTo>
                  <a:lnTo>
                    <a:pt x="884221" y="0"/>
                  </a:lnTo>
                  <a:lnTo>
                    <a:pt x="884221" y="143037"/>
                  </a:lnTo>
                  <a:close/>
                </a:path>
              </a:pathLst>
            </a:custGeom>
            <a:solidFill>
              <a:srgbClr val="498A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9106" y="982680"/>
              <a:ext cx="73052" cy="7305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783169" y="1231967"/>
            <a:ext cx="52959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Vegetables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859653" y="1084149"/>
            <a:ext cx="236220" cy="198755"/>
            <a:chOff x="2859653" y="1084149"/>
            <a:chExt cx="236220" cy="198755"/>
          </a:xfrm>
        </p:grpSpPr>
        <p:sp>
          <p:nvSpPr>
            <p:cNvPr id="16" name="object 16" descr=""/>
            <p:cNvSpPr/>
            <p:nvPr/>
          </p:nvSpPr>
          <p:spPr>
            <a:xfrm>
              <a:off x="2859653" y="1084149"/>
              <a:ext cx="236220" cy="198755"/>
            </a:xfrm>
            <a:custGeom>
              <a:avLst/>
              <a:gdLst/>
              <a:ahLst/>
              <a:cxnLst/>
              <a:rect l="l" t="t" r="r" b="b"/>
              <a:pathLst>
                <a:path w="236219" h="198755">
                  <a:moveTo>
                    <a:pt x="157225" y="0"/>
                  </a:moveTo>
                  <a:lnTo>
                    <a:pt x="167788" y="0"/>
                  </a:lnTo>
                  <a:lnTo>
                    <a:pt x="172257" y="2843"/>
                  </a:lnTo>
                  <a:lnTo>
                    <a:pt x="175101" y="6906"/>
                  </a:lnTo>
                  <a:lnTo>
                    <a:pt x="188101" y="27219"/>
                  </a:lnTo>
                  <a:lnTo>
                    <a:pt x="191758" y="32501"/>
                  </a:lnTo>
                  <a:lnTo>
                    <a:pt x="197445" y="35751"/>
                  </a:lnTo>
                  <a:lnTo>
                    <a:pt x="205165" y="35751"/>
                  </a:lnTo>
                  <a:lnTo>
                    <a:pt x="217188" y="38176"/>
                  </a:lnTo>
                  <a:lnTo>
                    <a:pt x="227001" y="44790"/>
                  </a:lnTo>
                  <a:lnTo>
                    <a:pt x="233616" y="54604"/>
                  </a:lnTo>
                  <a:lnTo>
                    <a:pt x="236041" y="66627"/>
                  </a:lnTo>
                  <a:lnTo>
                    <a:pt x="236041" y="166975"/>
                  </a:lnTo>
                  <a:lnTo>
                    <a:pt x="233616" y="179233"/>
                  </a:lnTo>
                  <a:lnTo>
                    <a:pt x="227001" y="189168"/>
                  </a:lnTo>
                  <a:lnTo>
                    <a:pt x="217188" y="195827"/>
                  </a:lnTo>
                  <a:lnTo>
                    <a:pt x="205165" y="198258"/>
                  </a:lnTo>
                  <a:lnTo>
                    <a:pt x="31282" y="198258"/>
                  </a:lnTo>
                  <a:lnTo>
                    <a:pt x="19253" y="195827"/>
                  </a:lnTo>
                  <a:lnTo>
                    <a:pt x="9394" y="189168"/>
                  </a:lnTo>
                  <a:lnTo>
                    <a:pt x="2659" y="179233"/>
                  </a:lnTo>
                  <a:lnTo>
                    <a:pt x="0" y="166975"/>
                  </a:lnTo>
                  <a:lnTo>
                    <a:pt x="0" y="66627"/>
                  </a:lnTo>
                  <a:lnTo>
                    <a:pt x="2424" y="54604"/>
                  </a:lnTo>
                  <a:lnTo>
                    <a:pt x="9039" y="44790"/>
                  </a:lnTo>
                  <a:lnTo>
                    <a:pt x="18853" y="38176"/>
                  </a:lnTo>
                  <a:lnTo>
                    <a:pt x="30876" y="35751"/>
                  </a:lnTo>
                  <a:lnTo>
                    <a:pt x="115786" y="35751"/>
                  </a:lnTo>
                  <a:lnTo>
                    <a:pt x="122965" y="34856"/>
                  </a:lnTo>
                  <a:lnTo>
                    <a:pt x="129650" y="32247"/>
                  </a:lnTo>
                  <a:lnTo>
                    <a:pt x="135496" y="28038"/>
                  </a:lnTo>
                  <a:lnTo>
                    <a:pt x="140162" y="22344"/>
                  </a:lnTo>
                  <a:lnTo>
                    <a:pt x="152756" y="2437"/>
                  </a:lnTo>
                  <a:lnTo>
                    <a:pt x="157225" y="0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78302" y="1180502"/>
              <a:ext cx="38100" cy="20955"/>
            </a:xfrm>
            <a:custGeom>
              <a:avLst/>
              <a:gdLst/>
              <a:ahLst/>
              <a:cxnLst/>
              <a:rect l="l" t="t" r="r" b="b"/>
              <a:pathLst>
                <a:path w="38100" h="20955">
                  <a:moveTo>
                    <a:pt x="25654" y="8547"/>
                  </a:moveTo>
                  <a:lnTo>
                    <a:pt x="24980" y="6934"/>
                  </a:lnTo>
                  <a:lnTo>
                    <a:pt x="22313" y="4241"/>
                  </a:lnTo>
                  <a:lnTo>
                    <a:pt x="20713" y="3568"/>
                  </a:lnTo>
                  <a:lnTo>
                    <a:pt x="16941" y="3568"/>
                  </a:lnTo>
                  <a:lnTo>
                    <a:pt x="15328" y="4241"/>
                  </a:lnTo>
                  <a:lnTo>
                    <a:pt x="12674" y="6934"/>
                  </a:lnTo>
                  <a:lnTo>
                    <a:pt x="12001" y="8547"/>
                  </a:lnTo>
                  <a:lnTo>
                    <a:pt x="12001" y="12357"/>
                  </a:lnTo>
                  <a:lnTo>
                    <a:pt x="12674" y="13970"/>
                  </a:lnTo>
                  <a:lnTo>
                    <a:pt x="15328" y="16662"/>
                  </a:lnTo>
                  <a:lnTo>
                    <a:pt x="16941" y="17335"/>
                  </a:lnTo>
                  <a:lnTo>
                    <a:pt x="20713" y="17335"/>
                  </a:lnTo>
                  <a:lnTo>
                    <a:pt x="22313" y="16662"/>
                  </a:lnTo>
                  <a:lnTo>
                    <a:pt x="24980" y="13970"/>
                  </a:lnTo>
                  <a:lnTo>
                    <a:pt x="25654" y="12357"/>
                  </a:lnTo>
                  <a:lnTo>
                    <a:pt x="25654" y="10452"/>
                  </a:lnTo>
                  <a:lnTo>
                    <a:pt x="25654" y="8547"/>
                  </a:lnTo>
                  <a:close/>
                </a:path>
                <a:path w="38100" h="20955">
                  <a:moveTo>
                    <a:pt x="38061" y="10452"/>
                  </a:moveTo>
                  <a:lnTo>
                    <a:pt x="36804" y="8877"/>
                  </a:lnTo>
                  <a:lnTo>
                    <a:pt x="36804" y="10452"/>
                  </a:lnTo>
                  <a:lnTo>
                    <a:pt x="35407" y="12090"/>
                  </a:lnTo>
                  <a:lnTo>
                    <a:pt x="28232" y="19913"/>
                  </a:lnTo>
                  <a:lnTo>
                    <a:pt x="9423" y="19913"/>
                  </a:lnTo>
                  <a:lnTo>
                    <a:pt x="2590" y="12115"/>
                  </a:lnTo>
                  <a:lnTo>
                    <a:pt x="1244" y="10452"/>
                  </a:lnTo>
                  <a:lnTo>
                    <a:pt x="2565" y="8813"/>
                  </a:lnTo>
                  <a:lnTo>
                    <a:pt x="9423" y="990"/>
                  </a:lnTo>
                  <a:lnTo>
                    <a:pt x="28219" y="990"/>
                  </a:lnTo>
                  <a:lnTo>
                    <a:pt x="35382" y="8788"/>
                  </a:lnTo>
                  <a:lnTo>
                    <a:pt x="36804" y="10452"/>
                  </a:lnTo>
                  <a:lnTo>
                    <a:pt x="36804" y="8877"/>
                  </a:lnTo>
                  <a:lnTo>
                    <a:pt x="30556" y="990"/>
                  </a:lnTo>
                  <a:lnTo>
                    <a:pt x="29768" y="0"/>
                  </a:lnTo>
                  <a:lnTo>
                    <a:pt x="7874" y="0"/>
                  </a:lnTo>
                  <a:lnTo>
                    <a:pt x="0" y="10452"/>
                  </a:lnTo>
                  <a:lnTo>
                    <a:pt x="7874" y="20904"/>
                  </a:lnTo>
                  <a:lnTo>
                    <a:pt x="29768" y="20904"/>
                  </a:lnTo>
                  <a:lnTo>
                    <a:pt x="30556" y="19913"/>
                  </a:lnTo>
                  <a:lnTo>
                    <a:pt x="38061" y="10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879163" y="1173370"/>
              <a:ext cx="36195" cy="10160"/>
            </a:xfrm>
            <a:custGeom>
              <a:avLst/>
              <a:gdLst/>
              <a:ahLst/>
              <a:cxnLst/>
              <a:rect l="l" t="t" r="r" b="b"/>
              <a:pathLst>
                <a:path w="36194" h="10159">
                  <a:moveTo>
                    <a:pt x="13220" y="5198"/>
                  </a:moveTo>
                  <a:lnTo>
                    <a:pt x="11861" y="0"/>
                  </a:lnTo>
                </a:path>
                <a:path w="36194" h="10159">
                  <a:moveTo>
                    <a:pt x="3575" y="10002"/>
                  </a:moveTo>
                  <a:lnTo>
                    <a:pt x="0" y="5912"/>
                  </a:lnTo>
                </a:path>
                <a:path w="36194" h="10159">
                  <a:moveTo>
                    <a:pt x="22846" y="5198"/>
                  </a:moveTo>
                  <a:lnTo>
                    <a:pt x="24205" y="0"/>
                  </a:lnTo>
                </a:path>
                <a:path w="36194" h="10159">
                  <a:moveTo>
                    <a:pt x="32491" y="10002"/>
                  </a:moveTo>
                  <a:lnTo>
                    <a:pt x="36066" y="5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623757" y="950813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04039" y="2093799"/>
            <a:ext cx="542290" cy="4273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dirty="0" sz="700" spc="-10">
                <a:latin typeface="Consolas"/>
                <a:cs typeface="Consolas"/>
              </a:rPr>
              <a:t>Vegetables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latin typeface="Consolas"/>
                <a:cs typeface="Consolas"/>
              </a:rPr>
              <a:t>1.1k</a:t>
            </a:r>
            <a:r>
              <a:rPr dirty="0" sz="700" spc="40">
                <a:latin typeface="Consolas"/>
                <a:cs typeface="Consolas"/>
              </a:rPr>
              <a:t> </a:t>
            </a:r>
            <a:r>
              <a:rPr dirty="0" sz="700" spc="-20">
                <a:latin typeface="Consolas"/>
                <a:cs typeface="Consolas"/>
              </a:rPr>
              <a:t>sold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latin typeface="Consolas"/>
                <a:cs typeface="Consolas"/>
              </a:rPr>
              <a:t>300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88498" y="2525672"/>
            <a:ext cx="689610" cy="143510"/>
          </a:xfrm>
          <a:prstGeom prst="rect">
            <a:avLst/>
          </a:prstGeom>
          <a:solidFill>
            <a:srgbClr val="D3541F"/>
          </a:solidFill>
        </p:spPr>
        <p:txBody>
          <a:bodyPr wrap="square" lIns="0" tIns="1968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55"/>
              </a:spcBef>
            </a:pPr>
            <a:r>
              <a:rPr dirty="0" sz="550" b="1">
                <a:latin typeface="Consolas"/>
                <a:cs typeface="Consolas"/>
              </a:rPr>
              <a:t>ADD</a:t>
            </a:r>
            <a:r>
              <a:rPr dirty="0" sz="550" spc="30" b="1">
                <a:latin typeface="Consolas"/>
                <a:cs typeface="Consolas"/>
              </a:rPr>
              <a:t> </a:t>
            </a:r>
            <a:r>
              <a:rPr dirty="0" sz="550" b="1">
                <a:latin typeface="Consolas"/>
                <a:cs typeface="Consolas"/>
              </a:rPr>
              <a:t>TO</a:t>
            </a:r>
            <a:r>
              <a:rPr dirty="0" sz="550" spc="35" b="1">
                <a:latin typeface="Consolas"/>
                <a:cs typeface="Consolas"/>
              </a:rPr>
              <a:t> </a:t>
            </a:r>
            <a:r>
              <a:rPr dirty="0" sz="550" spc="-20" b="1">
                <a:latin typeface="Consolas"/>
                <a:cs typeface="Consolas"/>
              </a:rPr>
              <a:t>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500663" y="3671370"/>
            <a:ext cx="689610" cy="143510"/>
          </a:xfrm>
          <a:prstGeom prst="rect">
            <a:avLst/>
          </a:prstGeom>
          <a:solidFill>
            <a:srgbClr val="D3541F"/>
          </a:solidFill>
        </p:spPr>
        <p:txBody>
          <a:bodyPr wrap="square" lIns="0" tIns="1968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55"/>
              </a:spcBef>
            </a:pPr>
            <a:r>
              <a:rPr dirty="0" sz="550" b="1">
                <a:latin typeface="Consolas"/>
                <a:cs typeface="Consolas"/>
              </a:rPr>
              <a:t>ADD</a:t>
            </a:r>
            <a:r>
              <a:rPr dirty="0" sz="550" spc="30" b="1">
                <a:latin typeface="Consolas"/>
                <a:cs typeface="Consolas"/>
              </a:rPr>
              <a:t> </a:t>
            </a:r>
            <a:r>
              <a:rPr dirty="0" sz="550" b="1">
                <a:latin typeface="Consolas"/>
                <a:cs typeface="Consolas"/>
              </a:rPr>
              <a:t>TO</a:t>
            </a:r>
            <a:r>
              <a:rPr dirty="0" sz="550" spc="35" b="1">
                <a:latin typeface="Consolas"/>
                <a:cs typeface="Consolas"/>
              </a:rPr>
              <a:t> </a:t>
            </a:r>
            <a:r>
              <a:rPr dirty="0" sz="550" spc="-20" b="1">
                <a:latin typeface="Consolas"/>
                <a:cs typeface="Consolas"/>
              </a:rPr>
              <a:t>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04066" y="3275279"/>
            <a:ext cx="542290" cy="3987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dirty="0" sz="700" spc="-10">
                <a:latin typeface="Consolas"/>
                <a:cs typeface="Consolas"/>
              </a:rPr>
              <a:t>Vegetables</a:t>
            </a:r>
            <a:endParaRPr sz="700">
              <a:latin typeface="Consolas"/>
              <a:cs typeface="Consolas"/>
            </a:endParaRPr>
          </a:p>
          <a:p>
            <a:pPr marL="37465">
              <a:lnSpc>
                <a:spcPts val="835"/>
              </a:lnSpc>
              <a:spcBef>
                <a:spcPts val="215"/>
              </a:spcBef>
            </a:pPr>
            <a:r>
              <a:rPr dirty="0" sz="700">
                <a:latin typeface="Consolas"/>
                <a:cs typeface="Consolas"/>
              </a:rPr>
              <a:t>200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20">
                <a:latin typeface="Consolas"/>
                <a:cs typeface="Consolas"/>
              </a:rPr>
              <a:t>sold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ts val="835"/>
              </a:lnSpc>
            </a:pPr>
            <a:r>
              <a:rPr dirty="0" sz="700">
                <a:latin typeface="Consolas"/>
                <a:cs typeface="Consolas"/>
              </a:rPr>
              <a:t>500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047328" y="962074"/>
            <a:ext cx="61594" cy="10413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00" spc="5">
                <a:latin typeface="Consolas"/>
                <a:cs typeface="Consolas"/>
              </a:rPr>
              <a:t>3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11109" y="1161133"/>
            <a:ext cx="177800" cy="4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View</a:t>
            </a:r>
            <a:r>
              <a:rPr dirty="0" u="sng" sz="150" spc="-2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your</a:t>
            </a:r>
            <a:r>
              <a:rPr dirty="0" u="sng" sz="150" spc="-2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" spc="-1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Ord</a:t>
            </a:r>
            <a:r>
              <a:rPr dirty="0" sz="150" spc="-10" b="1">
                <a:latin typeface="Consolas"/>
                <a:cs typeface="Consolas"/>
              </a:rPr>
              <a:t>er</a:t>
            </a:r>
            <a:endParaRPr sz="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969" y="1128600"/>
              <a:ext cx="197346" cy="1142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587" y="1722146"/>
              <a:ext cx="276224" cy="2190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971" y="2178093"/>
              <a:ext cx="228599" cy="2381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7950" y="2602244"/>
              <a:ext cx="142734" cy="31429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97523" y="3594813"/>
              <a:ext cx="898525" cy="143510"/>
            </a:xfrm>
            <a:custGeom>
              <a:avLst/>
              <a:gdLst/>
              <a:ahLst/>
              <a:cxnLst/>
              <a:rect l="l" t="t" r="r" b="b"/>
              <a:pathLst>
                <a:path w="898525" h="143510">
                  <a:moveTo>
                    <a:pt x="898190" y="143037"/>
                  </a:moveTo>
                  <a:lnTo>
                    <a:pt x="0" y="143037"/>
                  </a:lnTo>
                  <a:lnTo>
                    <a:pt x="0" y="0"/>
                  </a:lnTo>
                  <a:lnTo>
                    <a:pt x="898190" y="0"/>
                  </a:lnTo>
                  <a:lnTo>
                    <a:pt x="898190" y="143037"/>
                  </a:lnTo>
                  <a:close/>
                </a:path>
              </a:pathLst>
            </a:custGeom>
            <a:solidFill>
              <a:srgbClr val="498A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04507" y="2966056"/>
              <a:ext cx="1581150" cy="629285"/>
            </a:xfrm>
            <a:custGeom>
              <a:avLst/>
              <a:gdLst/>
              <a:ahLst/>
              <a:cxnLst/>
              <a:rect l="l" t="t" r="r" b="b"/>
              <a:pathLst>
                <a:path w="1581150" h="629285">
                  <a:moveTo>
                    <a:pt x="1580641" y="628758"/>
                  </a:moveTo>
                  <a:lnTo>
                    <a:pt x="0" y="628758"/>
                  </a:lnTo>
                  <a:lnTo>
                    <a:pt x="0" y="0"/>
                  </a:lnTo>
                  <a:lnTo>
                    <a:pt x="1580641" y="0"/>
                  </a:lnTo>
                  <a:lnTo>
                    <a:pt x="1580641" y="628758"/>
                  </a:lnTo>
                  <a:close/>
                </a:path>
              </a:pathLst>
            </a:custGeom>
            <a:solidFill>
              <a:srgbClr val="E9E3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916153" y="3137189"/>
            <a:ext cx="6350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10">
                <a:latin typeface="Consolas"/>
                <a:cs typeface="Consolas"/>
              </a:rPr>
              <a:t>+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69632" y="3000410"/>
            <a:ext cx="768350" cy="2730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Consolas"/>
                <a:cs typeface="Consolas"/>
              </a:rPr>
              <a:t>250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700">
                <a:latin typeface="Consolas"/>
                <a:cs typeface="Consolas"/>
              </a:rPr>
              <a:t>20</a:t>
            </a:r>
            <a:r>
              <a:rPr dirty="0" sz="700" spc="45">
                <a:latin typeface="Consolas"/>
                <a:cs typeface="Consolas"/>
              </a:rPr>
              <a:t> </a:t>
            </a:r>
            <a:r>
              <a:rPr dirty="0" sz="700">
                <a:latin typeface="Consolas"/>
                <a:cs typeface="Consolas"/>
              </a:rPr>
              <a:t>Shipping</a:t>
            </a:r>
            <a:r>
              <a:rPr dirty="0" sz="700" spc="50">
                <a:latin typeface="Consolas"/>
                <a:cs typeface="Consolas"/>
              </a:rPr>
              <a:t> </a:t>
            </a:r>
            <a:r>
              <a:rPr dirty="0" sz="700" spc="-25">
                <a:latin typeface="Consolas"/>
                <a:cs typeface="Consolas"/>
              </a:rPr>
              <a:t>Fee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642607" y="3344533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 h="0">
                <a:moveTo>
                  <a:pt x="0" y="0"/>
                </a:moveTo>
                <a:lnTo>
                  <a:pt x="1460850" y="0"/>
                </a:lnTo>
              </a:path>
            </a:pathLst>
          </a:custGeom>
          <a:ln w="526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671753" y="3384839"/>
            <a:ext cx="4667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270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671041" y="1530212"/>
            <a:ext cx="39370" cy="59055"/>
            <a:chOff x="1671041" y="1530212"/>
            <a:chExt cx="39370" cy="59055"/>
          </a:xfrm>
        </p:grpSpPr>
        <p:sp>
          <p:nvSpPr>
            <p:cNvPr id="15" name="object 15" descr=""/>
            <p:cNvSpPr/>
            <p:nvPr/>
          </p:nvSpPr>
          <p:spPr>
            <a:xfrm>
              <a:off x="1671041" y="1530212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5">
                  <a:moveTo>
                    <a:pt x="19906" y="58489"/>
                  </a:moveTo>
                  <a:lnTo>
                    <a:pt x="19087" y="58489"/>
                  </a:lnTo>
                  <a:lnTo>
                    <a:pt x="18705" y="58280"/>
                  </a:lnTo>
                  <a:lnTo>
                    <a:pt x="0" y="19497"/>
                  </a:lnTo>
                  <a:lnTo>
                    <a:pt x="1534" y="11914"/>
                  </a:lnTo>
                  <a:lnTo>
                    <a:pt x="5717" y="5716"/>
                  </a:lnTo>
                  <a:lnTo>
                    <a:pt x="11915" y="1534"/>
                  </a:lnTo>
                  <a:lnTo>
                    <a:pt x="19496" y="0"/>
                  </a:lnTo>
                  <a:lnTo>
                    <a:pt x="27077" y="1534"/>
                  </a:lnTo>
                  <a:lnTo>
                    <a:pt x="33276" y="5716"/>
                  </a:lnTo>
                  <a:lnTo>
                    <a:pt x="37458" y="11914"/>
                  </a:lnTo>
                  <a:lnTo>
                    <a:pt x="38993" y="19497"/>
                  </a:lnTo>
                  <a:lnTo>
                    <a:pt x="36211" y="29707"/>
                  </a:lnTo>
                  <a:lnTo>
                    <a:pt x="19906" y="58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82007" y="15411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233" y="17059"/>
                  </a:moveTo>
                  <a:lnTo>
                    <a:pt x="8529" y="17059"/>
                  </a:lnTo>
                  <a:lnTo>
                    <a:pt x="3826" y="17059"/>
                  </a:lnTo>
                  <a:lnTo>
                    <a:pt x="0" y="13232"/>
                  </a:lnTo>
                  <a:lnTo>
                    <a:pt x="0" y="3825"/>
                  </a:lnTo>
                  <a:lnTo>
                    <a:pt x="3826" y="0"/>
                  </a:lnTo>
                  <a:lnTo>
                    <a:pt x="13233" y="0"/>
                  </a:lnTo>
                  <a:lnTo>
                    <a:pt x="17059" y="3825"/>
                  </a:lnTo>
                  <a:lnTo>
                    <a:pt x="17059" y="13232"/>
                  </a:lnTo>
                  <a:lnTo>
                    <a:pt x="13233" y="17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17004" y="911077"/>
            <a:ext cx="757555" cy="317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 marL="307975">
              <a:lnSpc>
                <a:spcPct val="100000"/>
              </a:lnSpc>
              <a:spcBef>
                <a:spcPts val="595"/>
              </a:spcBef>
            </a:pPr>
            <a:r>
              <a:rPr dirty="0" sz="450" b="1">
                <a:latin typeface="Consolas"/>
                <a:cs typeface="Consolas"/>
              </a:rPr>
              <a:t>Shopping</a:t>
            </a:r>
            <a:r>
              <a:rPr dirty="0" sz="450" spc="130" b="1">
                <a:latin typeface="Consolas"/>
                <a:cs typeface="Consolas"/>
              </a:rPr>
              <a:t> </a:t>
            </a:r>
            <a:r>
              <a:rPr dirty="0" sz="450" spc="-20" b="1">
                <a:latin typeface="Consolas"/>
                <a:cs typeface="Consolas"/>
              </a:rPr>
              <a:t>Cart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05503" y="1793423"/>
            <a:ext cx="9271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-25" b="1">
                <a:latin typeface="Consolas"/>
                <a:cs typeface="Consolas"/>
              </a:rPr>
              <a:t>x5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22314" y="2237615"/>
            <a:ext cx="9271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-25" b="1">
                <a:latin typeface="Consolas"/>
                <a:cs typeface="Consolas"/>
              </a:rPr>
              <a:t>x5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42695" y="2762262"/>
            <a:ext cx="9271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-25" b="1">
                <a:latin typeface="Consolas"/>
                <a:cs typeface="Consolas"/>
              </a:rPr>
              <a:t>x5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95713" y="3594813"/>
            <a:ext cx="689610" cy="143510"/>
          </a:xfrm>
          <a:prstGeom prst="rect">
            <a:avLst/>
          </a:prstGeom>
          <a:solidFill>
            <a:srgbClr val="D3541F"/>
          </a:solidFill>
        </p:spPr>
        <p:txBody>
          <a:bodyPr wrap="square" lIns="0" tIns="571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45"/>
              </a:spcBef>
            </a:pPr>
            <a:r>
              <a:rPr dirty="0" sz="700" b="1">
                <a:latin typeface="Consolas"/>
                <a:cs typeface="Consolas"/>
              </a:rPr>
              <a:t>PLACE</a:t>
            </a:r>
            <a:r>
              <a:rPr dirty="0" sz="700" spc="65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ORDER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57805" y="1357592"/>
            <a:ext cx="937894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79095">
              <a:lnSpc>
                <a:spcPct val="100000"/>
              </a:lnSpc>
              <a:spcBef>
                <a:spcPts val="135"/>
              </a:spcBef>
            </a:pPr>
            <a:r>
              <a:rPr dirty="0" sz="450" b="1">
                <a:latin typeface="Consolas"/>
                <a:cs typeface="Consolas"/>
              </a:rPr>
              <a:t>Von</a:t>
            </a:r>
            <a:r>
              <a:rPr dirty="0" sz="450" spc="80" b="1">
                <a:latin typeface="Consolas"/>
                <a:cs typeface="Consolas"/>
              </a:rPr>
              <a:t> </a:t>
            </a:r>
            <a:r>
              <a:rPr dirty="0" sz="450" b="1">
                <a:latin typeface="Consolas"/>
                <a:cs typeface="Consolas"/>
              </a:rPr>
              <a:t>Cedric</a:t>
            </a:r>
            <a:r>
              <a:rPr dirty="0" sz="450" spc="80" b="1">
                <a:latin typeface="Consolas"/>
                <a:cs typeface="Consolas"/>
              </a:rPr>
              <a:t> </a:t>
            </a:r>
            <a:r>
              <a:rPr dirty="0" sz="450" spc="-20" b="1">
                <a:latin typeface="Consolas"/>
                <a:cs typeface="Consolas"/>
              </a:rPr>
              <a:t>Latag </a:t>
            </a:r>
            <a:r>
              <a:rPr dirty="0" sz="450" spc="-10" b="1">
                <a:latin typeface="Consolas"/>
                <a:cs typeface="Consolas"/>
              </a:rPr>
              <a:t>0912345678</a:t>
            </a:r>
            <a:endParaRPr sz="4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10"/>
              </a:spcBef>
            </a:pPr>
            <a:r>
              <a:rPr dirty="0" sz="450">
                <a:latin typeface="Consolas"/>
                <a:cs typeface="Consolas"/>
              </a:rPr>
              <a:t>Marawoy</a:t>
            </a:r>
            <a:r>
              <a:rPr dirty="0" sz="450" spc="2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Lipa</a:t>
            </a:r>
            <a:r>
              <a:rPr dirty="0" sz="450" spc="2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City</a:t>
            </a:r>
            <a:r>
              <a:rPr dirty="0" sz="450" spc="25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Batangas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83311" y="2180307"/>
            <a:ext cx="4286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75</a:t>
            </a:r>
            <a:r>
              <a:rPr dirty="0" sz="700" spc="25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08537" y="2721963"/>
            <a:ext cx="4286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75</a:t>
            </a:r>
            <a:r>
              <a:rPr dirty="0" sz="700" spc="25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83311" y="1753126"/>
            <a:ext cx="4794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pesos</a:t>
            </a:r>
            <a:endParaRPr sz="700">
              <a:latin typeface="Consolas"/>
              <a:cs typeface="Consola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0041" y="931335"/>
            <a:ext cx="169214" cy="169214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99485" y="1535408"/>
            <a:ext cx="1169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onsolas"/>
                <a:cs typeface="Consolas"/>
              </a:rPr>
              <a:t>VIEW</a:t>
            </a:r>
            <a:r>
              <a:rPr dirty="0" sz="1500" spc="-45">
                <a:latin typeface="Consolas"/>
                <a:cs typeface="Consolas"/>
              </a:rPr>
              <a:t> </a:t>
            </a:r>
            <a:r>
              <a:rPr dirty="0" sz="1500" spc="-10">
                <a:latin typeface="Consolas"/>
                <a:cs typeface="Consolas"/>
              </a:rPr>
              <a:t>ORDERS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23222" y="2052682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20476" y="2299213"/>
            <a:ext cx="934085" cy="4102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SELECT*FROM</a:t>
            </a:r>
            <a:r>
              <a:rPr dirty="0" sz="700" spc="13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Orderr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 algn="ctr" marL="32384">
              <a:lnSpc>
                <a:spcPct val="100000"/>
              </a:lnSpc>
              <a:spcBef>
                <a:spcPts val="49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0680" y="2806795"/>
            <a:ext cx="1186180" cy="39560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SELECT</a:t>
            </a:r>
            <a:r>
              <a:rPr dirty="0" sz="700" spc="7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SUM(column_name)</a:t>
            </a:r>
            <a:endParaRPr sz="700">
              <a:latin typeface="Consolas"/>
              <a:cs typeface="Consolas"/>
            </a:endParaRPr>
          </a:p>
          <a:p>
            <a:pPr algn="ctr" marL="163830" marR="156210">
              <a:lnSpc>
                <a:spcPct val="115500"/>
              </a:lnSpc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AS</a:t>
            </a:r>
            <a:r>
              <a:rPr dirty="0" sz="700" spc="7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total_sum</a:t>
            </a:r>
            <a:r>
              <a:rPr dirty="0" sz="700" spc="7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0" b="1">
                <a:solidFill>
                  <a:srgbClr val="FF3131"/>
                </a:solidFill>
                <a:latin typeface="Consolas"/>
                <a:cs typeface="Consolas"/>
              </a:rPr>
              <a:t>FROM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table_name;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432" y="1074556"/>
              <a:ext cx="252361" cy="1510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88649" y="1269045"/>
              <a:ext cx="1588135" cy="158750"/>
            </a:xfrm>
            <a:custGeom>
              <a:avLst/>
              <a:gdLst/>
              <a:ahLst/>
              <a:cxnLst/>
              <a:rect l="l" t="t" r="r" b="b"/>
              <a:pathLst>
                <a:path w="1588135" h="158750">
                  <a:moveTo>
                    <a:pt x="1555528" y="158525"/>
                  </a:moveTo>
                  <a:lnTo>
                    <a:pt x="32008" y="158525"/>
                  </a:lnTo>
                  <a:lnTo>
                    <a:pt x="19593" y="156038"/>
                  </a:lnTo>
                  <a:lnTo>
                    <a:pt x="9414" y="149225"/>
                  </a:lnTo>
                  <a:lnTo>
                    <a:pt x="2530" y="139058"/>
                  </a:lnTo>
                  <a:lnTo>
                    <a:pt x="0" y="126506"/>
                  </a:lnTo>
                  <a:lnTo>
                    <a:pt x="0" y="32019"/>
                  </a:lnTo>
                  <a:lnTo>
                    <a:pt x="2530" y="19599"/>
                  </a:lnTo>
                  <a:lnTo>
                    <a:pt x="9414" y="9417"/>
                  </a:lnTo>
                  <a:lnTo>
                    <a:pt x="19593" y="2530"/>
                  </a:lnTo>
                  <a:lnTo>
                    <a:pt x="32008" y="0"/>
                  </a:lnTo>
                  <a:lnTo>
                    <a:pt x="1555528" y="0"/>
                  </a:lnTo>
                  <a:lnTo>
                    <a:pt x="1567943" y="2530"/>
                  </a:lnTo>
                  <a:lnTo>
                    <a:pt x="1578122" y="9417"/>
                  </a:lnTo>
                  <a:lnTo>
                    <a:pt x="1585006" y="19599"/>
                  </a:lnTo>
                  <a:lnTo>
                    <a:pt x="1587536" y="32019"/>
                  </a:lnTo>
                  <a:lnTo>
                    <a:pt x="1587536" y="126506"/>
                  </a:lnTo>
                  <a:lnTo>
                    <a:pt x="1585050" y="139058"/>
                  </a:lnTo>
                  <a:lnTo>
                    <a:pt x="1578240" y="149225"/>
                  </a:lnTo>
                  <a:lnTo>
                    <a:pt x="1568076" y="156038"/>
                  </a:lnTo>
                  <a:lnTo>
                    <a:pt x="1555528" y="158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87080" y="1267476"/>
              <a:ext cx="1590675" cy="161925"/>
            </a:xfrm>
            <a:custGeom>
              <a:avLst/>
              <a:gdLst/>
              <a:ahLst/>
              <a:cxnLst/>
              <a:rect l="l" t="t" r="r" b="b"/>
              <a:pathLst>
                <a:path w="1590675" h="161925">
                  <a:moveTo>
                    <a:pt x="1557097" y="161664"/>
                  </a:moveTo>
                  <a:lnTo>
                    <a:pt x="33577" y="161664"/>
                  </a:lnTo>
                  <a:lnTo>
                    <a:pt x="20519" y="159020"/>
                  </a:lnTo>
                  <a:lnTo>
                    <a:pt x="9845" y="151815"/>
                  </a:lnTo>
                  <a:lnTo>
                    <a:pt x="2642" y="141137"/>
                  </a:lnTo>
                  <a:lnTo>
                    <a:pt x="0" y="128076"/>
                  </a:lnTo>
                  <a:lnTo>
                    <a:pt x="0" y="33588"/>
                  </a:lnTo>
                  <a:lnTo>
                    <a:pt x="2642" y="20526"/>
                  </a:lnTo>
                  <a:lnTo>
                    <a:pt x="9845" y="9848"/>
                  </a:lnTo>
                  <a:lnTo>
                    <a:pt x="20519" y="2643"/>
                  </a:lnTo>
                  <a:lnTo>
                    <a:pt x="33577" y="0"/>
                  </a:lnTo>
                  <a:lnTo>
                    <a:pt x="1557097" y="0"/>
                  </a:lnTo>
                  <a:lnTo>
                    <a:pt x="1570155" y="2643"/>
                  </a:lnTo>
                  <a:lnTo>
                    <a:pt x="1570888" y="3139"/>
                  </a:lnTo>
                  <a:lnTo>
                    <a:pt x="25104" y="3139"/>
                  </a:lnTo>
                  <a:lnTo>
                    <a:pt x="17573" y="6592"/>
                  </a:lnTo>
                  <a:lnTo>
                    <a:pt x="11924" y="11928"/>
                  </a:lnTo>
                  <a:lnTo>
                    <a:pt x="6589" y="17579"/>
                  </a:lnTo>
                  <a:lnTo>
                    <a:pt x="3138" y="25112"/>
                  </a:lnTo>
                  <a:lnTo>
                    <a:pt x="3138" y="136551"/>
                  </a:lnTo>
                  <a:lnTo>
                    <a:pt x="6589" y="144399"/>
                  </a:lnTo>
                  <a:lnTo>
                    <a:pt x="11924" y="149735"/>
                  </a:lnTo>
                  <a:lnTo>
                    <a:pt x="17573" y="155072"/>
                  </a:lnTo>
                  <a:lnTo>
                    <a:pt x="25104" y="158525"/>
                  </a:lnTo>
                  <a:lnTo>
                    <a:pt x="1557097" y="158525"/>
                  </a:lnTo>
                  <a:lnTo>
                    <a:pt x="1557097" y="161664"/>
                  </a:lnTo>
                  <a:close/>
                </a:path>
                <a:path w="1590675" h="161925">
                  <a:moveTo>
                    <a:pt x="1557097" y="161664"/>
                  </a:moveTo>
                  <a:lnTo>
                    <a:pt x="1557097" y="158525"/>
                  </a:lnTo>
                  <a:lnTo>
                    <a:pt x="1565570" y="158525"/>
                  </a:lnTo>
                  <a:lnTo>
                    <a:pt x="1573101" y="155386"/>
                  </a:lnTo>
                  <a:lnTo>
                    <a:pt x="1578750" y="149735"/>
                  </a:lnTo>
                  <a:lnTo>
                    <a:pt x="1584084" y="144085"/>
                  </a:lnTo>
                  <a:lnTo>
                    <a:pt x="1587536" y="136551"/>
                  </a:lnTo>
                  <a:lnTo>
                    <a:pt x="1587536" y="25112"/>
                  </a:lnTo>
                  <a:lnTo>
                    <a:pt x="1584398" y="17579"/>
                  </a:lnTo>
                  <a:lnTo>
                    <a:pt x="1578750" y="11928"/>
                  </a:lnTo>
                  <a:lnTo>
                    <a:pt x="1573101" y="6592"/>
                  </a:lnTo>
                  <a:lnTo>
                    <a:pt x="1565570" y="3139"/>
                  </a:lnTo>
                  <a:lnTo>
                    <a:pt x="1570888" y="3139"/>
                  </a:lnTo>
                  <a:lnTo>
                    <a:pt x="1580829" y="9848"/>
                  </a:lnTo>
                  <a:lnTo>
                    <a:pt x="1588032" y="20526"/>
                  </a:lnTo>
                  <a:lnTo>
                    <a:pt x="1590674" y="33588"/>
                  </a:lnTo>
                  <a:lnTo>
                    <a:pt x="1590674" y="128076"/>
                  </a:lnTo>
                  <a:lnTo>
                    <a:pt x="1588032" y="141137"/>
                  </a:lnTo>
                  <a:lnTo>
                    <a:pt x="1580829" y="151815"/>
                  </a:lnTo>
                  <a:lnTo>
                    <a:pt x="1570155" y="159020"/>
                  </a:lnTo>
                  <a:lnTo>
                    <a:pt x="1557097" y="161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8005" y="132524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46126" y="3136"/>
                  </a:moveTo>
                  <a:lnTo>
                    <a:pt x="42989" y="0"/>
                  </a:lnTo>
                  <a:lnTo>
                    <a:pt x="40792" y="0"/>
                  </a:lnTo>
                  <a:lnTo>
                    <a:pt x="23063" y="17741"/>
                  </a:lnTo>
                  <a:lnTo>
                    <a:pt x="5334" y="0"/>
                  </a:lnTo>
                  <a:lnTo>
                    <a:pt x="3136" y="0"/>
                  </a:lnTo>
                  <a:lnTo>
                    <a:pt x="0" y="3136"/>
                  </a:lnTo>
                  <a:lnTo>
                    <a:pt x="0" y="5334"/>
                  </a:lnTo>
                  <a:lnTo>
                    <a:pt x="17716" y="23075"/>
                  </a:lnTo>
                  <a:lnTo>
                    <a:pt x="0" y="40805"/>
                  </a:lnTo>
                  <a:lnTo>
                    <a:pt x="0" y="43002"/>
                  </a:lnTo>
                  <a:lnTo>
                    <a:pt x="1562" y="44577"/>
                  </a:lnTo>
                  <a:lnTo>
                    <a:pt x="2197" y="45516"/>
                  </a:lnTo>
                  <a:lnTo>
                    <a:pt x="3136" y="45834"/>
                  </a:lnTo>
                  <a:lnTo>
                    <a:pt x="4076" y="45834"/>
                  </a:lnTo>
                  <a:lnTo>
                    <a:pt x="5016" y="45834"/>
                  </a:lnTo>
                  <a:lnTo>
                    <a:pt x="6896" y="44577"/>
                  </a:lnTo>
                  <a:lnTo>
                    <a:pt x="23050" y="28409"/>
                  </a:lnTo>
                  <a:lnTo>
                    <a:pt x="39217" y="44577"/>
                  </a:lnTo>
                  <a:lnTo>
                    <a:pt x="39852" y="45516"/>
                  </a:lnTo>
                  <a:lnTo>
                    <a:pt x="40792" y="45834"/>
                  </a:lnTo>
                  <a:lnTo>
                    <a:pt x="41732" y="45834"/>
                  </a:lnTo>
                  <a:lnTo>
                    <a:pt x="42672" y="45834"/>
                  </a:lnTo>
                  <a:lnTo>
                    <a:pt x="44551" y="44577"/>
                  </a:lnTo>
                  <a:lnTo>
                    <a:pt x="46126" y="43002"/>
                  </a:lnTo>
                  <a:lnTo>
                    <a:pt x="46126" y="40805"/>
                  </a:lnTo>
                  <a:lnTo>
                    <a:pt x="28384" y="23075"/>
                  </a:lnTo>
                  <a:lnTo>
                    <a:pt x="46126" y="5334"/>
                  </a:lnTo>
                  <a:lnTo>
                    <a:pt x="46126" y="3136"/>
                  </a:lnTo>
                  <a:close/>
                </a:path>
              </a:pathLst>
            </a:custGeom>
            <a:solidFill>
              <a:srgbClr val="1312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9486" y="1307656"/>
              <a:ext cx="81275" cy="8161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706143" y="1676780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61785" y="170116"/>
                  </a:moveTo>
                  <a:lnTo>
                    <a:pt x="56642" y="170116"/>
                  </a:lnTo>
                  <a:lnTo>
                    <a:pt x="56642" y="165036"/>
                  </a:lnTo>
                  <a:lnTo>
                    <a:pt x="20599" y="165036"/>
                  </a:lnTo>
                  <a:lnTo>
                    <a:pt x="20599" y="128206"/>
                  </a:lnTo>
                  <a:lnTo>
                    <a:pt x="15443" y="128206"/>
                  </a:lnTo>
                  <a:lnTo>
                    <a:pt x="15443" y="123571"/>
                  </a:lnTo>
                  <a:lnTo>
                    <a:pt x="5156" y="123571"/>
                  </a:lnTo>
                  <a:lnTo>
                    <a:pt x="5156" y="128206"/>
                  </a:lnTo>
                  <a:lnTo>
                    <a:pt x="0" y="128206"/>
                  </a:lnTo>
                  <a:lnTo>
                    <a:pt x="0" y="165036"/>
                  </a:lnTo>
                  <a:lnTo>
                    <a:pt x="0" y="170116"/>
                  </a:lnTo>
                  <a:lnTo>
                    <a:pt x="0" y="180276"/>
                  </a:lnTo>
                  <a:lnTo>
                    <a:pt x="5156" y="180276"/>
                  </a:lnTo>
                  <a:lnTo>
                    <a:pt x="5156" y="185356"/>
                  </a:lnTo>
                  <a:lnTo>
                    <a:pt x="56642" y="185356"/>
                  </a:lnTo>
                  <a:lnTo>
                    <a:pt x="56642" y="180276"/>
                  </a:lnTo>
                  <a:lnTo>
                    <a:pt x="61785" y="180276"/>
                  </a:lnTo>
                  <a:lnTo>
                    <a:pt x="61785" y="170116"/>
                  </a:lnTo>
                  <a:close/>
                </a:path>
                <a:path w="185419" h="185419">
                  <a:moveTo>
                    <a:pt x="61785" y="5016"/>
                  </a:moveTo>
                  <a:lnTo>
                    <a:pt x="56642" y="5016"/>
                  </a:lnTo>
                  <a:lnTo>
                    <a:pt x="56642" y="0"/>
                  </a:lnTo>
                  <a:lnTo>
                    <a:pt x="5156" y="0"/>
                  </a:lnTo>
                  <a:lnTo>
                    <a:pt x="5156" y="5016"/>
                  </a:lnTo>
                  <a:lnTo>
                    <a:pt x="0" y="5016"/>
                  </a:lnTo>
                  <a:lnTo>
                    <a:pt x="0" y="15176"/>
                  </a:lnTo>
                  <a:lnTo>
                    <a:pt x="0" y="20256"/>
                  </a:lnTo>
                  <a:lnTo>
                    <a:pt x="0" y="57086"/>
                  </a:lnTo>
                  <a:lnTo>
                    <a:pt x="5156" y="57086"/>
                  </a:lnTo>
                  <a:lnTo>
                    <a:pt x="5156" y="61785"/>
                  </a:lnTo>
                  <a:lnTo>
                    <a:pt x="15443" y="61785"/>
                  </a:lnTo>
                  <a:lnTo>
                    <a:pt x="15443" y="57086"/>
                  </a:lnTo>
                  <a:lnTo>
                    <a:pt x="20599" y="57086"/>
                  </a:lnTo>
                  <a:lnTo>
                    <a:pt x="20599" y="20256"/>
                  </a:lnTo>
                  <a:lnTo>
                    <a:pt x="56642" y="20256"/>
                  </a:lnTo>
                  <a:lnTo>
                    <a:pt x="56642" y="15176"/>
                  </a:lnTo>
                  <a:lnTo>
                    <a:pt x="61785" y="15176"/>
                  </a:lnTo>
                  <a:lnTo>
                    <a:pt x="61785" y="5016"/>
                  </a:lnTo>
                  <a:close/>
                </a:path>
                <a:path w="185419" h="185419">
                  <a:moveTo>
                    <a:pt x="154457" y="144170"/>
                  </a:moveTo>
                  <a:lnTo>
                    <a:pt x="36042" y="144170"/>
                  </a:lnTo>
                  <a:lnTo>
                    <a:pt x="36042" y="36042"/>
                  </a:lnTo>
                  <a:lnTo>
                    <a:pt x="30899" y="36042"/>
                  </a:lnTo>
                  <a:lnTo>
                    <a:pt x="30899" y="144170"/>
                  </a:lnTo>
                  <a:lnTo>
                    <a:pt x="30899" y="149313"/>
                  </a:lnTo>
                  <a:lnTo>
                    <a:pt x="36042" y="149313"/>
                  </a:lnTo>
                  <a:lnTo>
                    <a:pt x="36042" y="154457"/>
                  </a:lnTo>
                  <a:lnTo>
                    <a:pt x="149313" y="154457"/>
                  </a:lnTo>
                  <a:lnTo>
                    <a:pt x="149313" y="149313"/>
                  </a:lnTo>
                  <a:lnTo>
                    <a:pt x="154457" y="149313"/>
                  </a:lnTo>
                  <a:lnTo>
                    <a:pt x="154457" y="144170"/>
                  </a:lnTo>
                  <a:close/>
                </a:path>
                <a:path w="185419" h="185419">
                  <a:moveTo>
                    <a:pt x="185356" y="128206"/>
                  </a:moveTo>
                  <a:lnTo>
                    <a:pt x="180200" y="128206"/>
                  </a:lnTo>
                  <a:lnTo>
                    <a:pt x="180200" y="123571"/>
                  </a:lnTo>
                  <a:lnTo>
                    <a:pt x="169900" y="123571"/>
                  </a:lnTo>
                  <a:lnTo>
                    <a:pt x="169900" y="128206"/>
                  </a:lnTo>
                  <a:lnTo>
                    <a:pt x="164757" y="128206"/>
                  </a:lnTo>
                  <a:lnTo>
                    <a:pt x="164757" y="165036"/>
                  </a:lnTo>
                  <a:lnTo>
                    <a:pt x="128714" y="165036"/>
                  </a:lnTo>
                  <a:lnTo>
                    <a:pt x="128714" y="170116"/>
                  </a:lnTo>
                  <a:lnTo>
                    <a:pt x="123571" y="170116"/>
                  </a:lnTo>
                  <a:lnTo>
                    <a:pt x="123571" y="180276"/>
                  </a:lnTo>
                  <a:lnTo>
                    <a:pt x="128714" y="180276"/>
                  </a:lnTo>
                  <a:lnTo>
                    <a:pt x="128714" y="185356"/>
                  </a:lnTo>
                  <a:lnTo>
                    <a:pt x="180200" y="185356"/>
                  </a:lnTo>
                  <a:lnTo>
                    <a:pt x="180200" y="180276"/>
                  </a:lnTo>
                  <a:lnTo>
                    <a:pt x="185356" y="180276"/>
                  </a:lnTo>
                  <a:lnTo>
                    <a:pt x="185356" y="170116"/>
                  </a:lnTo>
                  <a:lnTo>
                    <a:pt x="185356" y="165036"/>
                  </a:lnTo>
                  <a:lnTo>
                    <a:pt x="185356" y="128206"/>
                  </a:lnTo>
                  <a:close/>
                </a:path>
                <a:path w="185419" h="185419">
                  <a:moveTo>
                    <a:pt x="185356" y="5016"/>
                  </a:moveTo>
                  <a:lnTo>
                    <a:pt x="180200" y="5016"/>
                  </a:lnTo>
                  <a:lnTo>
                    <a:pt x="180200" y="0"/>
                  </a:lnTo>
                  <a:lnTo>
                    <a:pt x="128714" y="0"/>
                  </a:lnTo>
                  <a:lnTo>
                    <a:pt x="128714" y="5016"/>
                  </a:lnTo>
                  <a:lnTo>
                    <a:pt x="123571" y="5016"/>
                  </a:lnTo>
                  <a:lnTo>
                    <a:pt x="123571" y="15176"/>
                  </a:lnTo>
                  <a:lnTo>
                    <a:pt x="128714" y="15176"/>
                  </a:lnTo>
                  <a:lnTo>
                    <a:pt x="128714" y="20256"/>
                  </a:lnTo>
                  <a:lnTo>
                    <a:pt x="164757" y="20256"/>
                  </a:lnTo>
                  <a:lnTo>
                    <a:pt x="164757" y="57086"/>
                  </a:lnTo>
                  <a:lnTo>
                    <a:pt x="169900" y="57086"/>
                  </a:lnTo>
                  <a:lnTo>
                    <a:pt x="169900" y="61785"/>
                  </a:lnTo>
                  <a:lnTo>
                    <a:pt x="180200" y="61785"/>
                  </a:lnTo>
                  <a:lnTo>
                    <a:pt x="180200" y="57086"/>
                  </a:lnTo>
                  <a:lnTo>
                    <a:pt x="185356" y="57086"/>
                  </a:lnTo>
                  <a:lnTo>
                    <a:pt x="185356" y="20256"/>
                  </a:lnTo>
                  <a:lnTo>
                    <a:pt x="185356" y="15176"/>
                  </a:lnTo>
                  <a:lnTo>
                    <a:pt x="185356" y="5016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11299" y="1671637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61772" y="170180"/>
                  </a:moveTo>
                  <a:lnTo>
                    <a:pt x="56629" y="170180"/>
                  </a:lnTo>
                  <a:lnTo>
                    <a:pt x="56629" y="165100"/>
                  </a:lnTo>
                  <a:lnTo>
                    <a:pt x="20586" y="165100"/>
                  </a:lnTo>
                  <a:lnTo>
                    <a:pt x="20586" y="128270"/>
                  </a:lnTo>
                  <a:lnTo>
                    <a:pt x="15443" y="128270"/>
                  </a:lnTo>
                  <a:lnTo>
                    <a:pt x="15443" y="123571"/>
                  </a:lnTo>
                  <a:lnTo>
                    <a:pt x="5143" y="123571"/>
                  </a:lnTo>
                  <a:lnTo>
                    <a:pt x="5143" y="128270"/>
                  </a:lnTo>
                  <a:lnTo>
                    <a:pt x="0" y="128270"/>
                  </a:lnTo>
                  <a:lnTo>
                    <a:pt x="0" y="165100"/>
                  </a:lnTo>
                  <a:lnTo>
                    <a:pt x="0" y="170180"/>
                  </a:lnTo>
                  <a:lnTo>
                    <a:pt x="0" y="180340"/>
                  </a:lnTo>
                  <a:lnTo>
                    <a:pt x="5143" y="180340"/>
                  </a:lnTo>
                  <a:lnTo>
                    <a:pt x="5143" y="185343"/>
                  </a:lnTo>
                  <a:lnTo>
                    <a:pt x="56629" y="185343"/>
                  </a:lnTo>
                  <a:lnTo>
                    <a:pt x="56629" y="180340"/>
                  </a:lnTo>
                  <a:lnTo>
                    <a:pt x="61772" y="180340"/>
                  </a:lnTo>
                  <a:lnTo>
                    <a:pt x="61772" y="170180"/>
                  </a:lnTo>
                  <a:close/>
                </a:path>
                <a:path w="185419" h="185419">
                  <a:moveTo>
                    <a:pt x="61772" y="5080"/>
                  </a:moveTo>
                  <a:lnTo>
                    <a:pt x="56629" y="5080"/>
                  </a:lnTo>
                  <a:lnTo>
                    <a:pt x="56629" y="0"/>
                  </a:lnTo>
                  <a:lnTo>
                    <a:pt x="5143" y="0"/>
                  </a:lnTo>
                  <a:lnTo>
                    <a:pt x="5143" y="5080"/>
                  </a:lnTo>
                  <a:lnTo>
                    <a:pt x="0" y="5080"/>
                  </a:lnTo>
                  <a:lnTo>
                    <a:pt x="0" y="15240"/>
                  </a:lnTo>
                  <a:lnTo>
                    <a:pt x="0" y="20320"/>
                  </a:lnTo>
                  <a:lnTo>
                    <a:pt x="0" y="57150"/>
                  </a:lnTo>
                  <a:lnTo>
                    <a:pt x="5143" y="57150"/>
                  </a:lnTo>
                  <a:lnTo>
                    <a:pt x="5143" y="61785"/>
                  </a:lnTo>
                  <a:lnTo>
                    <a:pt x="15443" y="61785"/>
                  </a:lnTo>
                  <a:lnTo>
                    <a:pt x="15443" y="57150"/>
                  </a:lnTo>
                  <a:lnTo>
                    <a:pt x="20586" y="57150"/>
                  </a:lnTo>
                  <a:lnTo>
                    <a:pt x="20586" y="20320"/>
                  </a:lnTo>
                  <a:lnTo>
                    <a:pt x="56629" y="20320"/>
                  </a:lnTo>
                  <a:lnTo>
                    <a:pt x="56629" y="15240"/>
                  </a:lnTo>
                  <a:lnTo>
                    <a:pt x="61772" y="15240"/>
                  </a:lnTo>
                  <a:lnTo>
                    <a:pt x="61772" y="5080"/>
                  </a:lnTo>
                  <a:close/>
                </a:path>
                <a:path w="185419" h="185419">
                  <a:moveTo>
                    <a:pt x="154457" y="36042"/>
                  </a:moveTo>
                  <a:lnTo>
                    <a:pt x="149301" y="36042"/>
                  </a:lnTo>
                  <a:lnTo>
                    <a:pt x="149301" y="30886"/>
                  </a:lnTo>
                  <a:lnTo>
                    <a:pt x="36029" y="30886"/>
                  </a:lnTo>
                  <a:lnTo>
                    <a:pt x="36029" y="36042"/>
                  </a:lnTo>
                  <a:lnTo>
                    <a:pt x="30886" y="36042"/>
                  </a:lnTo>
                  <a:lnTo>
                    <a:pt x="30886" y="149313"/>
                  </a:lnTo>
                  <a:lnTo>
                    <a:pt x="36029" y="149313"/>
                  </a:lnTo>
                  <a:lnTo>
                    <a:pt x="36029" y="154457"/>
                  </a:lnTo>
                  <a:lnTo>
                    <a:pt x="149301" y="154457"/>
                  </a:lnTo>
                  <a:lnTo>
                    <a:pt x="149301" y="149313"/>
                  </a:lnTo>
                  <a:lnTo>
                    <a:pt x="154457" y="149313"/>
                  </a:lnTo>
                  <a:lnTo>
                    <a:pt x="154457" y="36042"/>
                  </a:lnTo>
                  <a:close/>
                </a:path>
                <a:path w="185419" h="185419">
                  <a:moveTo>
                    <a:pt x="185343" y="128270"/>
                  </a:moveTo>
                  <a:lnTo>
                    <a:pt x="180200" y="128270"/>
                  </a:lnTo>
                  <a:lnTo>
                    <a:pt x="180200" y="123571"/>
                  </a:lnTo>
                  <a:lnTo>
                    <a:pt x="169900" y="123571"/>
                  </a:lnTo>
                  <a:lnTo>
                    <a:pt x="169900" y="128270"/>
                  </a:lnTo>
                  <a:lnTo>
                    <a:pt x="164744" y="128270"/>
                  </a:lnTo>
                  <a:lnTo>
                    <a:pt x="164744" y="165100"/>
                  </a:lnTo>
                  <a:lnTo>
                    <a:pt x="128714" y="165100"/>
                  </a:lnTo>
                  <a:lnTo>
                    <a:pt x="128714" y="170180"/>
                  </a:lnTo>
                  <a:lnTo>
                    <a:pt x="123558" y="170180"/>
                  </a:lnTo>
                  <a:lnTo>
                    <a:pt x="123558" y="180340"/>
                  </a:lnTo>
                  <a:lnTo>
                    <a:pt x="128714" y="180340"/>
                  </a:lnTo>
                  <a:lnTo>
                    <a:pt x="128714" y="185343"/>
                  </a:lnTo>
                  <a:lnTo>
                    <a:pt x="180200" y="185343"/>
                  </a:lnTo>
                  <a:lnTo>
                    <a:pt x="180200" y="180340"/>
                  </a:lnTo>
                  <a:lnTo>
                    <a:pt x="185343" y="180340"/>
                  </a:lnTo>
                  <a:lnTo>
                    <a:pt x="185343" y="170180"/>
                  </a:lnTo>
                  <a:lnTo>
                    <a:pt x="185343" y="165100"/>
                  </a:lnTo>
                  <a:lnTo>
                    <a:pt x="185343" y="128270"/>
                  </a:lnTo>
                  <a:close/>
                </a:path>
                <a:path w="185419" h="185419">
                  <a:moveTo>
                    <a:pt x="185343" y="5080"/>
                  </a:moveTo>
                  <a:lnTo>
                    <a:pt x="180200" y="5080"/>
                  </a:lnTo>
                  <a:lnTo>
                    <a:pt x="180200" y="0"/>
                  </a:lnTo>
                  <a:lnTo>
                    <a:pt x="128714" y="0"/>
                  </a:lnTo>
                  <a:lnTo>
                    <a:pt x="128714" y="5080"/>
                  </a:lnTo>
                  <a:lnTo>
                    <a:pt x="123558" y="5080"/>
                  </a:lnTo>
                  <a:lnTo>
                    <a:pt x="123558" y="15240"/>
                  </a:lnTo>
                  <a:lnTo>
                    <a:pt x="128714" y="15240"/>
                  </a:lnTo>
                  <a:lnTo>
                    <a:pt x="128714" y="20320"/>
                  </a:lnTo>
                  <a:lnTo>
                    <a:pt x="164744" y="20320"/>
                  </a:lnTo>
                  <a:lnTo>
                    <a:pt x="164744" y="57150"/>
                  </a:lnTo>
                  <a:lnTo>
                    <a:pt x="169900" y="57150"/>
                  </a:lnTo>
                  <a:lnTo>
                    <a:pt x="169900" y="61785"/>
                  </a:lnTo>
                  <a:lnTo>
                    <a:pt x="180200" y="61785"/>
                  </a:lnTo>
                  <a:lnTo>
                    <a:pt x="180200" y="57150"/>
                  </a:lnTo>
                  <a:lnTo>
                    <a:pt x="185343" y="57150"/>
                  </a:lnTo>
                  <a:lnTo>
                    <a:pt x="185343" y="20320"/>
                  </a:lnTo>
                  <a:lnTo>
                    <a:pt x="185343" y="15240"/>
                  </a:lnTo>
                  <a:lnTo>
                    <a:pt x="18534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7340" y="1707669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4" h="113664">
                  <a:moveTo>
                    <a:pt x="113270" y="113270"/>
                  </a:moveTo>
                  <a:lnTo>
                    <a:pt x="0" y="113270"/>
                  </a:lnTo>
                  <a:lnTo>
                    <a:pt x="0" y="0"/>
                  </a:lnTo>
                  <a:lnTo>
                    <a:pt x="108121" y="0"/>
                  </a:lnTo>
                  <a:lnTo>
                    <a:pt x="113270" y="0"/>
                  </a:lnTo>
                  <a:lnTo>
                    <a:pt x="113270" y="113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16443" y="1676717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60" h="175260">
                  <a:moveTo>
                    <a:pt x="51485" y="165100"/>
                  </a:moveTo>
                  <a:lnTo>
                    <a:pt x="10299" y="165100"/>
                  </a:lnTo>
                  <a:lnTo>
                    <a:pt x="10299" y="123190"/>
                  </a:lnTo>
                  <a:lnTo>
                    <a:pt x="0" y="123190"/>
                  </a:lnTo>
                  <a:lnTo>
                    <a:pt x="0" y="165100"/>
                  </a:lnTo>
                  <a:lnTo>
                    <a:pt x="0" y="175260"/>
                  </a:lnTo>
                  <a:lnTo>
                    <a:pt x="51485" y="175260"/>
                  </a:lnTo>
                  <a:lnTo>
                    <a:pt x="51485" y="165100"/>
                  </a:lnTo>
                  <a:close/>
                </a:path>
                <a:path w="175260" h="175260">
                  <a:moveTo>
                    <a:pt x="5148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52070"/>
                  </a:lnTo>
                  <a:lnTo>
                    <a:pt x="10299" y="52070"/>
                  </a:lnTo>
                  <a:lnTo>
                    <a:pt x="10299" y="10160"/>
                  </a:lnTo>
                  <a:lnTo>
                    <a:pt x="51485" y="10160"/>
                  </a:lnTo>
                  <a:lnTo>
                    <a:pt x="51485" y="0"/>
                  </a:lnTo>
                  <a:close/>
                </a:path>
                <a:path w="175260" h="175260">
                  <a:moveTo>
                    <a:pt x="175056" y="123190"/>
                  </a:moveTo>
                  <a:lnTo>
                    <a:pt x="164757" y="123190"/>
                  </a:lnTo>
                  <a:lnTo>
                    <a:pt x="164757" y="165100"/>
                  </a:lnTo>
                  <a:lnTo>
                    <a:pt x="123571" y="165100"/>
                  </a:lnTo>
                  <a:lnTo>
                    <a:pt x="123571" y="175260"/>
                  </a:lnTo>
                  <a:lnTo>
                    <a:pt x="175056" y="175260"/>
                  </a:lnTo>
                  <a:lnTo>
                    <a:pt x="175056" y="165100"/>
                  </a:lnTo>
                  <a:lnTo>
                    <a:pt x="175056" y="123190"/>
                  </a:lnTo>
                  <a:close/>
                </a:path>
                <a:path w="175260" h="175260">
                  <a:moveTo>
                    <a:pt x="175056" y="0"/>
                  </a:moveTo>
                  <a:lnTo>
                    <a:pt x="123571" y="0"/>
                  </a:lnTo>
                  <a:lnTo>
                    <a:pt x="123571" y="10160"/>
                  </a:lnTo>
                  <a:lnTo>
                    <a:pt x="164757" y="10160"/>
                  </a:lnTo>
                  <a:lnTo>
                    <a:pt x="164757" y="52070"/>
                  </a:lnTo>
                  <a:lnTo>
                    <a:pt x="175056" y="52070"/>
                  </a:lnTo>
                  <a:lnTo>
                    <a:pt x="175056" y="10160"/>
                  </a:lnTo>
                  <a:lnTo>
                    <a:pt x="175056" y="0"/>
                  </a:lnTo>
                  <a:close/>
                </a:path>
              </a:pathLst>
            </a:custGeom>
            <a:solidFill>
              <a:srgbClr val="1B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11299" y="1671637"/>
              <a:ext cx="185420" cy="148590"/>
            </a:xfrm>
            <a:custGeom>
              <a:avLst/>
              <a:gdLst/>
              <a:ahLst/>
              <a:cxnLst/>
              <a:rect l="l" t="t" r="r" b="b"/>
              <a:pathLst>
                <a:path w="185419" h="148589">
                  <a:moveTo>
                    <a:pt x="5143" y="5080"/>
                  </a:moveTo>
                  <a:lnTo>
                    <a:pt x="0" y="5080"/>
                  </a:lnTo>
                  <a:lnTo>
                    <a:pt x="0" y="55880"/>
                  </a:lnTo>
                  <a:lnTo>
                    <a:pt x="5143" y="55880"/>
                  </a:lnTo>
                  <a:lnTo>
                    <a:pt x="5143" y="5080"/>
                  </a:lnTo>
                  <a:close/>
                </a:path>
                <a:path w="185419" h="148589">
                  <a:moveTo>
                    <a:pt x="15443" y="55880"/>
                  </a:moveTo>
                  <a:lnTo>
                    <a:pt x="5143" y="55880"/>
                  </a:lnTo>
                  <a:lnTo>
                    <a:pt x="5143" y="60960"/>
                  </a:lnTo>
                  <a:lnTo>
                    <a:pt x="15443" y="60960"/>
                  </a:lnTo>
                  <a:lnTo>
                    <a:pt x="15443" y="55880"/>
                  </a:lnTo>
                  <a:close/>
                </a:path>
                <a:path w="185419" h="148589">
                  <a:moveTo>
                    <a:pt x="36029" y="35560"/>
                  </a:moveTo>
                  <a:lnTo>
                    <a:pt x="30886" y="35560"/>
                  </a:lnTo>
                  <a:lnTo>
                    <a:pt x="30886" y="148590"/>
                  </a:lnTo>
                  <a:lnTo>
                    <a:pt x="36029" y="148590"/>
                  </a:lnTo>
                  <a:lnTo>
                    <a:pt x="36029" y="35560"/>
                  </a:lnTo>
                  <a:close/>
                </a:path>
                <a:path w="185419" h="148589">
                  <a:moveTo>
                    <a:pt x="51485" y="81280"/>
                  </a:moveTo>
                  <a:lnTo>
                    <a:pt x="46329" y="81280"/>
                  </a:lnTo>
                  <a:lnTo>
                    <a:pt x="46329" y="97790"/>
                  </a:lnTo>
                  <a:lnTo>
                    <a:pt x="51485" y="97790"/>
                  </a:lnTo>
                  <a:lnTo>
                    <a:pt x="51485" y="81280"/>
                  </a:lnTo>
                  <a:close/>
                </a:path>
                <a:path w="185419" h="148589">
                  <a:moveTo>
                    <a:pt x="56629" y="76200"/>
                  </a:moveTo>
                  <a:lnTo>
                    <a:pt x="51485" y="76200"/>
                  </a:lnTo>
                  <a:lnTo>
                    <a:pt x="51485" y="81280"/>
                  </a:lnTo>
                  <a:lnTo>
                    <a:pt x="56629" y="81280"/>
                  </a:lnTo>
                  <a:lnTo>
                    <a:pt x="56629" y="76200"/>
                  </a:lnTo>
                  <a:close/>
                </a:path>
                <a:path w="185419" h="148589">
                  <a:moveTo>
                    <a:pt x="56629" y="15240"/>
                  </a:moveTo>
                  <a:lnTo>
                    <a:pt x="15443" y="15240"/>
                  </a:lnTo>
                  <a:lnTo>
                    <a:pt x="15443" y="20320"/>
                  </a:lnTo>
                  <a:lnTo>
                    <a:pt x="15443" y="55880"/>
                  </a:lnTo>
                  <a:lnTo>
                    <a:pt x="20586" y="55880"/>
                  </a:lnTo>
                  <a:lnTo>
                    <a:pt x="20586" y="20320"/>
                  </a:lnTo>
                  <a:lnTo>
                    <a:pt x="56629" y="20320"/>
                  </a:lnTo>
                  <a:lnTo>
                    <a:pt x="56629" y="15240"/>
                  </a:lnTo>
                  <a:close/>
                </a:path>
                <a:path w="185419" h="148589">
                  <a:moveTo>
                    <a:pt x="56629" y="0"/>
                  </a:moveTo>
                  <a:lnTo>
                    <a:pt x="5143" y="0"/>
                  </a:lnTo>
                  <a:lnTo>
                    <a:pt x="5143" y="5080"/>
                  </a:lnTo>
                  <a:lnTo>
                    <a:pt x="56629" y="5080"/>
                  </a:lnTo>
                  <a:lnTo>
                    <a:pt x="56629" y="0"/>
                  </a:lnTo>
                  <a:close/>
                </a:path>
                <a:path w="185419" h="148589">
                  <a:moveTo>
                    <a:pt x="61772" y="102870"/>
                  </a:moveTo>
                  <a:lnTo>
                    <a:pt x="56629" y="102870"/>
                  </a:lnTo>
                  <a:lnTo>
                    <a:pt x="56629" y="107950"/>
                  </a:lnTo>
                  <a:lnTo>
                    <a:pt x="61772" y="107950"/>
                  </a:lnTo>
                  <a:lnTo>
                    <a:pt x="61772" y="102870"/>
                  </a:lnTo>
                  <a:close/>
                </a:path>
                <a:path w="185419" h="148589">
                  <a:moveTo>
                    <a:pt x="61772" y="55880"/>
                  </a:moveTo>
                  <a:lnTo>
                    <a:pt x="56629" y="55880"/>
                  </a:lnTo>
                  <a:lnTo>
                    <a:pt x="56629" y="60960"/>
                  </a:lnTo>
                  <a:lnTo>
                    <a:pt x="61772" y="60960"/>
                  </a:lnTo>
                  <a:lnTo>
                    <a:pt x="61772" y="55880"/>
                  </a:lnTo>
                  <a:close/>
                </a:path>
                <a:path w="185419" h="148589">
                  <a:moveTo>
                    <a:pt x="61772" y="5080"/>
                  </a:moveTo>
                  <a:lnTo>
                    <a:pt x="56629" y="5080"/>
                  </a:lnTo>
                  <a:lnTo>
                    <a:pt x="56629" y="15240"/>
                  </a:lnTo>
                  <a:lnTo>
                    <a:pt x="61772" y="15240"/>
                  </a:lnTo>
                  <a:lnTo>
                    <a:pt x="61772" y="5080"/>
                  </a:lnTo>
                  <a:close/>
                </a:path>
                <a:path w="185419" h="148589">
                  <a:moveTo>
                    <a:pt x="72072" y="102870"/>
                  </a:moveTo>
                  <a:lnTo>
                    <a:pt x="66929" y="102870"/>
                  </a:lnTo>
                  <a:lnTo>
                    <a:pt x="66929" y="107950"/>
                  </a:lnTo>
                  <a:lnTo>
                    <a:pt x="72072" y="107950"/>
                  </a:lnTo>
                  <a:lnTo>
                    <a:pt x="72072" y="102870"/>
                  </a:lnTo>
                  <a:close/>
                </a:path>
                <a:path w="185419" h="148589">
                  <a:moveTo>
                    <a:pt x="72072" y="91440"/>
                  </a:moveTo>
                  <a:lnTo>
                    <a:pt x="66929" y="91440"/>
                  </a:lnTo>
                  <a:lnTo>
                    <a:pt x="66929" y="76200"/>
                  </a:lnTo>
                  <a:lnTo>
                    <a:pt x="61772" y="76200"/>
                  </a:lnTo>
                  <a:lnTo>
                    <a:pt x="61772" y="91440"/>
                  </a:lnTo>
                  <a:lnTo>
                    <a:pt x="56629" y="91440"/>
                  </a:lnTo>
                  <a:lnTo>
                    <a:pt x="56629" y="97790"/>
                  </a:lnTo>
                  <a:lnTo>
                    <a:pt x="72072" y="97790"/>
                  </a:lnTo>
                  <a:lnTo>
                    <a:pt x="72072" y="91440"/>
                  </a:lnTo>
                  <a:close/>
                </a:path>
                <a:path w="185419" h="148589">
                  <a:moveTo>
                    <a:pt x="72072" y="45720"/>
                  </a:moveTo>
                  <a:lnTo>
                    <a:pt x="66929" y="45720"/>
                  </a:lnTo>
                  <a:lnTo>
                    <a:pt x="66929" y="50800"/>
                  </a:lnTo>
                  <a:lnTo>
                    <a:pt x="66929" y="66040"/>
                  </a:lnTo>
                  <a:lnTo>
                    <a:pt x="51485" y="66040"/>
                  </a:lnTo>
                  <a:lnTo>
                    <a:pt x="51485" y="50800"/>
                  </a:lnTo>
                  <a:lnTo>
                    <a:pt x="66929" y="50800"/>
                  </a:lnTo>
                  <a:lnTo>
                    <a:pt x="66929" y="45720"/>
                  </a:lnTo>
                  <a:lnTo>
                    <a:pt x="46329" y="45720"/>
                  </a:lnTo>
                  <a:lnTo>
                    <a:pt x="46329" y="50800"/>
                  </a:lnTo>
                  <a:lnTo>
                    <a:pt x="46329" y="66040"/>
                  </a:lnTo>
                  <a:lnTo>
                    <a:pt x="46329" y="71120"/>
                  </a:lnTo>
                  <a:lnTo>
                    <a:pt x="72072" y="71120"/>
                  </a:lnTo>
                  <a:lnTo>
                    <a:pt x="72072" y="66040"/>
                  </a:lnTo>
                  <a:lnTo>
                    <a:pt x="72072" y="50800"/>
                  </a:lnTo>
                  <a:lnTo>
                    <a:pt x="72072" y="45720"/>
                  </a:lnTo>
                  <a:close/>
                </a:path>
                <a:path w="185419" h="148589">
                  <a:moveTo>
                    <a:pt x="77228" y="107950"/>
                  </a:moveTo>
                  <a:lnTo>
                    <a:pt x="72072" y="107950"/>
                  </a:lnTo>
                  <a:lnTo>
                    <a:pt x="72072" y="113030"/>
                  </a:lnTo>
                  <a:lnTo>
                    <a:pt x="77228" y="113030"/>
                  </a:lnTo>
                  <a:lnTo>
                    <a:pt x="77228" y="107950"/>
                  </a:lnTo>
                  <a:close/>
                </a:path>
                <a:path w="185419" h="148589">
                  <a:moveTo>
                    <a:pt x="82372" y="97790"/>
                  </a:moveTo>
                  <a:lnTo>
                    <a:pt x="77228" y="97790"/>
                  </a:lnTo>
                  <a:lnTo>
                    <a:pt x="77228" y="107950"/>
                  </a:lnTo>
                  <a:lnTo>
                    <a:pt x="82372" y="107950"/>
                  </a:lnTo>
                  <a:lnTo>
                    <a:pt x="82372" y="97790"/>
                  </a:lnTo>
                  <a:close/>
                </a:path>
                <a:path w="185419" h="148589">
                  <a:moveTo>
                    <a:pt x="82372" y="76200"/>
                  </a:moveTo>
                  <a:lnTo>
                    <a:pt x="77228" y="76200"/>
                  </a:lnTo>
                  <a:lnTo>
                    <a:pt x="77228" y="81280"/>
                  </a:lnTo>
                  <a:lnTo>
                    <a:pt x="82372" y="81280"/>
                  </a:lnTo>
                  <a:lnTo>
                    <a:pt x="82372" y="76200"/>
                  </a:lnTo>
                  <a:close/>
                </a:path>
                <a:path w="185419" h="148589">
                  <a:moveTo>
                    <a:pt x="87515" y="81280"/>
                  </a:moveTo>
                  <a:lnTo>
                    <a:pt x="82372" y="81280"/>
                  </a:lnTo>
                  <a:lnTo>
                    <a:pt x="82372" y="86360"/>
                  </a:lnTo>
                  <a:lnTo>
                    <a:pt x="87515" y="86360"/>
                  </a:lnTo>
                  <a:lnTo>
                    <a:pt x="87515" y="81280"/>
                  </a:lnTo>
                  <a:close/>
                </a:path>
                <a:path w="185419" h="148589">
                  <a:moveTo>
                    <a:pt x="87515" y="50800"/>
                  </a:moveTo>
                  <a:lnTo>
                    <a:pt x="82372" y="50800"/>
                  </a:lnTo>
                  <a:lnTo>
                    <a:pt x="82372" y="45720"/>
                  </a:lnTo>
                  <a:lnTo>
                    <a:pt x="77228" y="45720"/>
                  </a:lnTo>
                  <a:lnTo>
                    <a:pt x="77228" y="71120"/>
                  </a:lnTo>
                  <a:lnTo>
                    <a:pt x="82372" y="71120"/>
                  </a:lnTo>
                  <a:lnTo>
                    <a:pt x="82372" y="66040"/>
                  </a:lnTo>
                  <a:lnTo>
                    <a:pt x="87515" y="66040"/>
                  </a:lnTo>
                  <a:lnTo>
                    <a:pt x="87515" y="60960"/>
                  </a:lnTo>
                  <a:lnTo>
                    <a:pt x="82372" y="60960"/>
                  </a:lnTo>
                  <a:lnTo>
                    <a:pt x="82372" y="55880"/>
                  </a:lnTo>
                  <a:lnTo>
                    <a:pt x="87515" y="55880"/>
                  </a:lnTo>
                  <a:lnTo>
                    <a:pt x="87515" y="50800"/>
                  </a:lnTo>
                  <a:close/>
                </a:path>
                <a:path w="185419" h="148589">
                  <a:moveTo>
                    <a:pt x="92671" y="86360"/>
                  </a:moveTo>
                  <a:lnTo>
                    <a:pt x="87515" y="86360"/>
                  </a:lnTo>
                  <a:lnTo>
                    <a:pt x="87515" y="97790"/>
                  </a:lnTo>
                  <a:lnTo>
                    <a:pt x="92671" y="97790"/>
                  </a:lnTo>
                  <a:lnTo>
                    <a:pt x="92671" y="86360"/>
                  </a:lnTo>
                  <a:close/>
                </a:path>
                <a:path w="185419" h="148589">
                  <a:moveTo>
                    <a:pt x="92671" y="71120"/>
                  </a:moveTo>
                  <a:lnTo>
                    <a:pt x="87515" y="71120"/>
                  </a:lnTo>
                  <a:lnTo>
                    <a:pt x="87515" y="76200"/>
                  </a:lnTo>
                  <a:lnTo>
                    <a:pt x="92671" y="76200"/>
                  </a:lnTo>
                  <a:lnTo>
                    <a:pt x="92671" y="71120"/>
                  </a:lnTo>
                  <a:close/>
                </a:path>
                <a:path w="185419" h="148589">
                  <a:moveTo>
                    <a:pt x="92671" y="55880"/>
                  </a:moveTo>
                  <a:lnTo>
                    <a:pt x="87515" y="55880"/>
                  </a:lnTo>
                  <a:lnTo>
                    <a:pt x="87515" y="60960"/>
                  </a:lnTo>
                  <a:lnTo>
                    <a:pt x="92671" y="60960"/>
                  </a:lnTo>
                  <a:lnTo>
                    <a:pt x="92671" y="55880"/>
                  </a:lnTo>
                  <a:close/>
                </a:path>
                <a:path w="185419" h="148589">
                  <a:moveTo>
                    <a:pt x="97815" y="76200"/>
                  </a:moveTo>
                  <a:lnTo>
                    <a:pt x="92671" y="76200"/>
                  </a:lnTo>
                  <a:lnTo>
                    <a:pt x="92671" y="86360"/>
                  </a:lnTo>
                  <a:lnTo>
                    <a:pt x="97815" y="86360"/>
                  </a:lnTo>
                  <a:lnTo>
                    <a:pt x="97815" y="76200"/>
                  </a:lnTo>
                  <a:close/>
                </a:path>
                <a:path w="185419" h="148589">
                  <a:moveTo>
                    <a:pt x="102971" y="71120"/>
                  </a:moveTo>
                  <a:lnTo>
                    <a:pt x="97815" y="71120"/>
                  </a:lnTo>
                  <a:lnTo>
                    <a:pt x="97815" y="76200"/>
                  </a:lnTo>
                  <a:lnTo>
                    <a:pt x="102971" y="76200"/>
                  </a:lnTo>
                  <a:lnTo>
                    <a:pt x="102971" y="71120"/>
                  </a:lnTo>
                  <a:close/>
                </a:path>
                <a:path w="185419" h="148589">
                  <a:moveTo>
                    <a:pt x="102971" y="60960"/>
                  </a:moveTo>
                  <a:lnTo>
                    <a:pt x="92671" y="60960"/>
                  </a:lnTo>
                  <a:lnTo>
                    <a:pt x="92671" y="66040"/>
                  </a:lnTo>
                  <a:lnTo>
                    <a:pt x="92671" y="71120"/>
                  </a:lnTo>
                  <a:lnTo>
                    <a:pt x="97815" y="71120"/>
                  </a:lnTo>
                  <a:lnTo>
                    <a:pt x="97815" y="66040"/>
                  </a:lnTo>
                  <a:lnTo>
                    <a:pt x="102971" y="66040"/>
                  </a:lnTo>
                  <a:lnTo>
                    <a:pt x="102971" y="60960"/>
                  </a:lnTo>
                  <a:close/>
                </a:path>
                <a:path w="185419" h="148589">
                  <a:moveTo>
                    <a:pt x="102971" y="50800"/>
                  </a:moveTo>
                  <a:lnTo>
                    <a:pt x="97815" y="50800"/>
                  </a:lnTo>
                  <a:lnTo>
                    <a:pt x="97815" y="45720"/>
                  </a:lnTo>
                  <a:lnTo>
                    <a:pt x="92671" y="45720"/>
                  </a:lnTo>
                  <a:lnTo>
                    <a:pt x="92671" y="50800"/>
                  </a:lnTo>
                  <a:lnTo>
                    <a:pt x="92671" y="55880"/>
                  </a:lnTo>
                  <a:lnTo>
                    <a:pt x="102971" y="55880"/>
                  </a:lnTo>
                  <a:lnTo>
                    <a:pt x="102971" y="50800"/>
                  </a:lnTo>
                  <a:close/>
                </a:path>
                <a:path w="185419" h="148589">
                  <a:moveTo>
                    <a:pt x="108115" y="91440"/>
                  </a:moveTo>
                  <a:lnTo>
                    <a:pt x="102971" y="91440"/>
                  </a:lnTo>
                  <a:lnTo>
                    <a:pt x="102971" y="97790"/>
                  </a:lnTo>
                  <a:lnTo>
                    <a:pt x="92671" y="97790"/>
                  </a:lnTo>
                  <a:lnTo>
                    <a:pt x="92671" y="102870"/>
                  </a:lnTo>
                  <a:lnTo>
                    <a:pt x="92671" y="107950"/>
                  </a:lnTo>
                  <a:lnTo>
                    <a:pt x="82372" y="107950"/>
                  </a:lnTo>
                  <a:lnTo>
                    <a:pt x="82372" y="113030"/>
                  </a:lnTo>
                  <a:lnTo>
                    <a:pt x="102971" y="113030"/>
                  </a:lnTo>
                  <a:lnTo>
                    <a:pt x="102971" y="107950"/>
                  </a:lnTo>
                  <a:lnTo>
                    <a:pt x="97815" y="107950"/>
                  </a:lnTo>
                  <a:lnTo>
                    <a:pt x="97815" y="102870"/>
                  </a:lnTo>
                  <a:lnTo>
                    <a:pt x="108115" y="102870"/>
                  </a:lnTo>
                  <a:lnTo>
                    <a:pt x="108115" y="97790"/>
                  </a:lnTo>
                  <a:lnTo>
                    <a:pt x="108115" y="91440"/>
                  </a:lnTo>
                  <a:close/>
                </a:path>
                <a:path w="185419" h="148589">
                  <a:moveTo>
                    <a:pt x="108115" y="66040"/>
                  </a:moveTo>
                  <a:lnTo>
                    <a:pt x="102971" y="66040"/>
                  </a:lnTo>
                  <a:lnTo>
                    <a:pt x="102971" y="71120"/>
                  </a:lnTo>
                  <a:lnTo>
                    <a:pt x="108115" y="71120"/>
                  </a:lnTo>
                  <a:lnTo>
                    <a:pt x="108115" y="66040"/>
                  </a:lnTo>
                  <a:close/>
                </a:path>
                <a:path w="185419" h="148589">
                  <a:moveTo>
                    <a:pt x="108115" y="55880"/>
                  </a:moveTo>
                  <a:lnTo>
                    <a:pt x="102971" y="55880"/>
                  </a:lnTo>
                  <a:lnTo>
                    <a:pt x="102971" y="60960"/>
                  </a:lnTo>
                  <a:lnTo>
                    <a:pt x="108115" y="60960"/>
                  </a:lnTo>
                  <a:lnTo>
                    <a:pt x="108115" y="55880"/>
                  </a:lnTo>
                  <a:close/>
                </a:path>
                <a:path w="185419" h="148589">
                  <a:moveTo>
                    <a:pt x="113258" y="76200"/>
                  </a:moveTo>
                  <a:lnTo>
                    <a:pt x="102971" y="76200"/>
                  </a:lnTo>
                  <a:lnTo>
                    <a:pt x="102971" y="81280"/>
                  </a:lnTo>
                  <a:lnTo>
                    <a:pt x="108115" y="81280"/>
                  </a:lnTo>
                  <a:lnTo>
                    <a:pt x="108115" y="86360"/>
                  </a:lnTo>
                  <a:lnTo>
                    <a:pt x="113258" y="86360"/>
                  </a:lnTo>
                  <a:lnTo>
                    <a:pt x="113258" y="81280"/>
                  </a:lnTo>
                  <a:lnTo>
                    <a:pt x="113258" y="76200"/>
                  </a:lnTo>
                  <a:close/>
                </a:path>
                <a:path w="185419" h="148589">
                  <a:moveTo>
                    <a:pt x="118414" y="102870"/>
                  </a:moveTo>
                  <a:lnTo>
                    <a:pt x="108115" y="102870"/>
                  </a:lnTo>
                  <a:lnTo>
                    <a:pt x="108115" y="107950"/>
                  </a:lnTo>
                  <a:lnTo>
                    <a:pt x="118414" y="107950"/>
                  </a:lnTo>
                  <a:lnTo>
                    <a:pt x="118414" y="102870"/>
                  </a:lnTo>
                  <a:close/>
                </a:path>
                <a:path w="185419" h="148589">
                  <a:moveTo>
                    <a:pt x="118414" y="86360"/>
                  </a:moveTo>
                  <a:lnTo>
                    <a:pt x="113258" y="86360"/>
                  </a:lnTo>
                  <a:lnTo>
                    <a:pt x="113258" y="97790"/>
                  </a:lnTo>
                  <a:lnTo>
                    <a:pt x="118414" y="97790"/>
                  </a:lnTo>
                  <a:lnTo>
                    <a:pt x="118414" y="86360"/>
                  </a:lnTo>
                  <a:close/>
                </a:path>
                <a:path w="185419" h="148589">
                  <a:moveTo>
                    <a:pt x="123558" y="107950"/>
                  </a:moveTo>
                  <a:lnTo>
                    <a:pt x="118414" y="107950"/>
                  </a:lnTo>
                  <a:lnTo>
                    <a:pt x="118414" y="113030"/>
                  </a:lnTo>
                  <a:lnTo>
                    <a:pt x="123558" y="113030"/>
                  </a:lnTo>
                  <a:lnTo>
                    <a:pt x="123558" y="107950"/>
                  </a:lnTo>
                  <a:close/>
                </a:path>
                <a:path w="185419" h="148589">
                  <a:moveTo>
                    <a:pt x="123558" y="97790"/>
                  </a:moveTo>
                  <a:lnTo>
                    <a:pt x="118414" y="97790"/>
                  </a:lnTo>
                  <a:lnTo>
                    <a:pt x="118414" y="102870"/>
                  </a:lnTo>
                  <a:lnTo>
                    <a:pt x="123558" y="102870"/>
                  </a:lnTo>
                  <a:lnTo>
                    <a:pt x="123558" y="97790"/>
                  </a:lnTo>
                  <a:close/>
                </a:path>
                <a:path w="185419" h="148589">
                  <a:moveTo>
                    <a:pt x="123558" y="81280"/>
                  </a:moveTo>
                  <a:lnTo>
                    <a:pt x="118414" y="81280"/>
                  </a:lnTo>
                  <a:lnTo>
                    <a:pt x="118414" y="86360"/>
                  </a:lnTo>
                  <a:lnTo>
                    <a:pt x="123558" y="86360"/>
                  </a:lnTo>
                  <a:lnTo>
                    <a:pt x="123558" y="81280"/>
                  </a:lnTo>
                  <a:close/>
                </a:path>
                <a:path w="185419" h="148589">
                  <a:moveTo>
                    <a:pt x="128714" y="102870"/>
                  </a:moveTo>
                  <a:lnTo>
                    <a:pt x="123558" y="102870"/>
                  </a:lnTo>
                  <a:lnTo>
                    <a:pt x="123558" y="107950"/>
                  </a:lnTo>
                  <a:lnTo>
                    <a:pt x="128714" y="107950"/>
                  </a:lnTo>
                  <a:lnTo>
                    <a:pt x="128714" y="102870"/>
                  </a:lnTo>
                  <a:close/>
                </a:path>
                <a:path w="185419" h="148589">
                  <a:moveTo>
                    <a:pt x="128714" y="76200"/>
                  </a:moveTo>
                  <a:lnTo>
                    <a:pt x="123558" y="76200"/>
                  </a:lnTo>
                  <a:lnTo>
                    <a:pt x="123558" y="81280"/>
                  </a:lnTo>
                  <a:lnTo>
                    <a:pt x="128714" y="81280"/>
                  </a:lnTo>
                  <a:lnTo>
                    <a:pt x="128714" y="76200"/>
                  </a:lnTo>
                  <a:close/>
                </a:path>
                <a:path w="185419" h="148589">
                  <a:moveTo>
                    <a:pt x="128714" y="55880"/>
                  </a:moveTo>
                  <a:lnTo>
                    <a:pt x="123558" y="55880"/>
                  </a:lnTo>
                  <a:lnTo>
                    <a:pt x="123558" y="60960"/>
                  </a:lnTo>
                  <a:lnTo>
                    <a:pt x="128714" y="60960"/>
                  </a:lnTo>
                  <a:lnTo>
                    <a:pt x="128714" y="55880"/>
                  </a:lnTo>
                  <a:close/>
                </a:path>
                <a:path w="185419" h="148589">
                  <a:moveTo>
                    <a:pt x="128714" y="5080"/>
                  </a:moveTo>
                  <a:lnTo>
                    <a:pt x="123558" y="5080"/>
                  </a:lnTo>
                  <a:lnTo>
                    <a:pt x="123558" y="15240"/>
                  </a:lnTo>
                  <a:lnTo>
                    <a:pt x="128714" y="15240"/>
                  </a:lnTo>
                  <a:lnTo>
                    <a:pt x="128714" y="5080"/>
                  </a:lnTo>
                  <a:close/>
                </a:path>
                <a:path w="185419" h="148589">
                  <a:moveTo>
                    <a:pt x="133858" y="107950"/>
                  </a:moveTo>
                  <a:lnTo>
                    <a:pt x="128714" y="107950"/>
                  </a:lnTo>
                  <a:lnTo>
                    <a:pt x="128714" y="113030"/>
                  </a:lnTo>
                  <a:lnTo>
                    <a:pt x="133858" y="113030"/>
                  </a:lnTo>
                  <a:lnTo>
                    <a:pt x="133858" y="107950"/>
                  </a:lnTo>
                  <a:close/>
                </a:path>
                <a:path w="185419" h="148589">
                  <a:moveTo>
                    <a:pt x="139001" y="102870"/>
                  </a:moveTo>
                  <a:lnTo>
                    <a:pt x="133858" y="102870"/>
                  </a:lnTo>
                  <a:lnTo>
                    <a:pt x="133858" y="107950"/>
                  </a:lnTo>
                  <a:lnTo>
                    <a:pt x="139001" y="107950"/>
                  </a:lnTo>
                  <a:lnTo>
                    <a:pt x="139001" y="102870"/>
                  </a:lnTo>
                  <a:close/>
                </a:path>
                <a:path w="185419" h="148589">
                  <a:moveTo>
                    <a:pt x="139001" y="91440"/>
                  </a:moveTo>
                  <a:lnTo>
                    <a:pt x="133858" y="91440"/>
                  </a:lnTo>
                  <a:lnTo>
                    <a:pt x="133858" y="81280"/>
                  </a:lnTo>
                  <a:lnTo>
                    <a:pt x="128714" y="81280"/>
                  </a:lnTo>
                  <a:lnTo>
                    <a:pt x="128714" y="91440"/>
                  </a:lnTo>
                  <a:lnTo>
                    <a:pt x="128714" y="97790"/>
                  </a:lnTo>
                  <a:lnTo>
                    <a:pt x="128714" y="102870"/>
                  </a:lnTo>
                  <a:lnTo>
                    <a:pt x="133858" y="102870"/>
                  </a:lnTo>
                  <a:lnTo>
                    <a:pt x="133858" y="97790"/>
                  </a:lnTo>
                  <a:lnTo>
                    <a:pt x="139001" y="97790"/>
                  </a:lnTo>
                  <a:lnTo>
                    <a:pt x="139001" y="91440"/>
                  </a:lnTo>
                  <a:close/>
                </a:path>
                <a:path w="185419" h="148589">
                  <a:moveTo>
                    <a:pt x="139001" y="76200"/>
                  </a:moveTo>
                  <a:lnTo>
                    <a:pt x="133858" y="76200"/>
                  </a:lnTo>
                  <a:lnTo>
                    <a:pt x="133858" y="81280"/>
                  </a:lnTo>
                  <a:lnTo>
                    <a:pt x="139001" y="81280"/>
                  </a:lnTo>
                  <a:lnTo>
                    <a:pt x="139001" y="76200"/>
                  </a:lnTo>
                  <a:close/>
                </a:path>
                <a:path w="185419" h="148589">
                  <a:moveTo>
                    <a:pt x="139001" y="45720"/>
                  </a:moveTo>
                  <a:lnTo>
                    <a:pt x="133858" y="45720"/>
                  </a:lnTo>
                  <a:lnTo>
                    <a:pt x="133858" y="50800"/>
                  </a:lnTo>
                  <a:lnTo>
                    <a:pt x="133858" y="66040"/>
                  </a:lnTo>
                  <a:lnTo>
                    <a:pt x="118414" y="66040"/>
                  </a:lnTo>
                  <a:lnTo>
                    <a:pt x="118414" y="50800"/>
                  </a:lnTo>
                  <a:lnTo>
                    <a:pt x="133858" y="50800"/>
                  </a:lnTo>
                  <a:lnTo>
                    <a:pt x="133858" y="45720"/>
                  </a:lnTo>
                  <a:lnTo>
                    <a:pt x="113258" y="45720"/>
                  </a:lnTo>
                  <a:lnTo>
                    <a:pt x="113258" y="50800"/>
                  </a:lnTo>
                  <a:lnTo>
                    <a:pt x="113258" y="66040"/>
                  </a:lnTo>
                  <a:lnTo>
                    <a:pt x="113258" y="71120"/>
                  </a:lnTo>
                  <a:lnTo>
                    <a:pt x="128714" y="71120"/>
                  </a:lnTo>
                  <a:lnTo>
                    <a:pt x="128714" y="76200"/>
                  </a:lnTo>
                  <a:lnTo>
                    <a:pt x="133858" y="76200"/>
                  </a:lnTo>
                  <a:lnTo>
                    <a:pt x="133858" y="71120"/>
                  </a:lnTo>
                  <a:lnTo>
                    <a:pt x="139001" y="71120"/>
                  </a:lnTo>
                  <a:lnTo>
                    <a:pt x="139001" y="66040"/>
                  </a:lnTo>
                  <a:lnTo>
                    <a:pt x="139001" y="50800"/>
                  </a:lnTo>
                  <a:lnTo>
                    <a:pt x="139001" y="45720"/>
                  </a:lnTo>
                  <a:close/>
                </a:path>
                <a:path w="185419" h="148589">
                  <a:moveTo>
                    <a:pt x="149301" y="30480"/>
                  </a:moveTo>
                  <a:lnTo>
                    <a:pt x="36029" y="30480"/>
                  </a:lnTo>
                  <a:lnTo>
                    <a:pt x="36029" y="35560"/>
                  </a:lnTo>
                  <a:lnTo>
                    <a:pt x="149301" y="35560"/>
                  </a:lnTo>
                  <a:lnTo>
                    <a:pt x="149301" y="30480"/>
                  </a:lnTo>
                  <a:close/>
                </a:path>
                <a:path w="185419" h="148589">
                  <a:moveTo>
                    <a:pt x="154457" y="35560"/>
                  </a:moveTo>
                  <a:lnTo>
                    <a:pt x="149301" y="35560"/>
                  </a:lnTo>
                  <a:lnTo>
                    <a:pt x="149301" y="148590"/>
                  </a:lnTo>
                  <a:lnTo>
                    <a:pt x="154457" y="148590"/>
                  </a:lnTo>
                  <a:lnTo>
                    <a:pt x="154457" y="35560"/>
                  </a:lnTo>
                  <a:close/>
                </a:path>
                <a:path w="185419" h="148589">
                  <a:moveTo>
                    <a:pt x="169900" y="15240"/>
                  </a:moveTo>
                  <a:lnTo>
                    <a:pt x="128714" y="15240"/>
                  </a:lnTo>
                  <a:lnTo>
                    <a:pt x="128714" y="20320"/>
                  </a:lnTo>
                  <a:lnTo>
                    <a:pt x="164744" y="20320"/>
                  </a:lnTo>
                  <a:lnTo>
                    <a:pt x="164744" y="55880"/>
                  </a:lnTo>
                  <a:lnTo>
                    <a:pt x="169900" y="55880"/>
                  </a:lnTo>
                  <a:lnTo>
                    <a:pt x="169900" y="20320"/>
                  </a:lnTo>
                  <a:lnTo>
                    <a:pt x="169900" y="15240"/>
                  </a:lnTo>
                  <a:close/>
                </a:path>
                <a:path w="185419" h="148589">
                  <a:moveTo>
                    <a:pt x="180200" y="55880"/>
                  </a:moveTo>
                  <a:lnTo>
                    <a:pt x="169900" y="55880"/>
                  </a:lnTo>
                  <a:lnTo>
                    <a:pt x="169900" y="60960"/>
                  </a:lnTo>
                  <a:lnTo>
                    <a:pt x="180200" y="60960"/>
                  </a:lnTo>
                  <a:lnTo>
                    <a:pt x="180200" y="55880"/>
                  </a:lnTo>
                  <a:close/>
                </a:path>
                <a:path w="185419" h="148589">
                  <a:moveTo>
                    <a:pt x="180200" y="0"/>
                  </a:moveTo>
                  <a:lnTo>
                    <a:pt x="128714" y="0"/>
                  </a:lnTo>
                  <a:lnTo>
                    <a:pt x="128714" y="5080"/>
                  </a:lnTo>
                  <a:lnTo>
                    <a:pt x="180200" y="5080"/>
                  </a:lnTo>
                  <a:lnTo>
                    <a:pt x="180200" y="0"/>
                  </a:lnTo>
                  <a:close/>
                </a:path>
                <a:path w="185419" h="148589">
                  <a:moveTo>
                    <a:pt x="185343" y="5080"/>
                  </a:moveTo>
                  <a:lnTo>
                    <a:pt x="180200" y="5080"/>
                  </a:lnTo>
                  <a:lnTo>
                    <a:pt x="180200" y="55880"/>
                  </a:lnTo>
                  <a:lnTo>
                    <a:pt x="185343" y="55880"/>
                  </a:lnTo>
                  <a:lnTo>
                    <a:pt x="18534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11299" y="1779587"/>
              <a:ext cx="185420" cy="76200"/>
            </a:xfrm>
            <a:custGeom>
              <a:avLst/>
              <a:gdLst/>
              <a:ahLst/>
              <a:cxnLst/>
              <a:rect l="l" t="t" r="r" b="b"/>
              <a:pathLst>
                <a:path w="185419" h="76200">
                  <a:moveTo>
                    <a:pt x="5143" y="20320"/>
                  </a:moveTo>
                  <a:lnTo>
                    <a:pt x="0" y="20320"/>
                  </a:lnTo>
                  <a:lnTo>
                    <a:pt x="0" y="71120"/>
                  </a:lnTo>
                  <a:lnTo>
                    <a:pt x="5143" y="71120"/>
                  </a:lnTo>
                  <a:lnTo>
                    <a:pt x="5143" y="20320"/>
                  </a:lnTo>
                  <a:close/>
                </a:path>
                <a:path w="185419" h="76200">
                  <a:moveTo>
                    <a:pt x="15443" y="15240"/>
                  </a:moveTo>
                  <a:lnTo>
                    <a:pt x="5143" y="15240"/>
                  </a:lnTo>
                  <a:lnTo>
                    <a:pt x="5143" y="20320"/>
                  </a:lnTo>
                  <a:lnTo>
                    <a:pt x="15443" y="20320"/>
                  </a:lnTo>
                  <a:lnTo>
                    <a:pt x="15443" y="15240"/>
                  </a:lnTo>
                  <a:close/>
                </a:path>
                <a:path w="185419" h="76200">
                  <a:moveTo>
                    <a:pt x="56629" y="71120"/>
                  </a:moveTo>
                  <a:lnTo>
                    <a:pt x="5143" y="71120"/>
                  </a:lnTo>
                  <a:lnTo>
                    <a:pt x="5143" y="76200"/>
                  </a:lnTo>
                  <a:lnTo>
                    <a:pt x="56629" y="76200"/>
                  </a:lnTo>
                  <a:lnTo>
                    <a:pt x="56629" y="71120"/>
                  </a:lnTo>
                  <a:close/>
                </a:path>
                <a:path w="185419" h="76200">
                  <a:moveTo>
                    <a:pt x="56629" y="55880"/>
                  </a:moveTo>
                  <a:lnTo>
                    <a:pt x="20586" y="55880"/>
                  </a:lnTo>
                  <a:lnTo>
                    <a:pt x="20586" y="20320"/>
                  </a:lnTo>
                  <a:lnTo>
                    <a:pt x="15443" y="20320"/>
                  </a:lnTo>
                  <a:lnTo>
                    <a:pt x="15443" y="55880"/>
                  </a:lnTo>
                  <a:lnTo>
                    <a:pt x="15443" y="60960"/>
                  </a:lnTo>
                  <a:lnTo>
                    <a:pt x="56629" y="60960"/>
                  </a:lnTo>
                  <a:lnTo>
                    <a:pt x="56629" y="55880"/>
                  </a:lnTo>
                  <a:close/>
                </a:path>
                <a:path w="185419" h="76200">
                  <a:moveTo>
                    <a:pt x="61772" y="60960"/>
                  </a:moveTo>
                  <a:lnTo>
                    <a:pt x="56629" y="60960"/>
                  </a:lnTo>
                  <a:lnTo>
                    <a:pt x="56629" y="71120"/>
                  </a:lnTo>
                  <a:lnTo>
                    <a:pt x="61772" y="71120"/>
                  </a:lnTo>
                  <a:lnTo>
                    <a:pt x="61772" y="60960"/>
                  </a:lnTo>
                  <a:close/>
                </a:path>
                <a:path w="185419" h="76200">
                  <a:moveTo>
                    <a:pt x="61772" y="15240"/>
                  </a:moveTo>
                  <a:lnTo>
                    <a:pt x="56629" y="15240"/>
                  </a:lnTo>
                  <a:lnTo>
                    <a:pt x="56629" y="20320"/>
                  </a:lnTo>
                  <a:lnTo>
                    <a:pt x="61772" y="20320"/>
                  </a:lnTo>
                  <a:lnTo>
                    <a:pt x="61772" y="15240"/>
                  </a:lnTo>
                  <a:close/>
                </a:path>
                <a:path w="185419" h="76200">
                  <a:moveTo>
                    <a:pt x="72072" y="5080"/>
                  </a:moveTo>
                  <a:lnTo>
                    <a:pt x="66929" y="5080"/>
                  </a:lnTo>
                  <a:lnTo>
                    <a:pt x="66929" y="10160"/>
                  </a:lnTo>
                  <a:lnTo>
                    <a:pt x="66929" y="25400"/>
                  </a:lnTo>
                  <a:lnTo>
                    <a:pt x="51485" y="25400"/>
                  </a:lnTo>
                  <a:lnTo>
                    <a:pt x="51485" y="10160"/>
                  </a:lnTo>
                  <a:lnTo>
                    <a:pt x="66929" y="10160"/>
                  </a:lnTo>
                  <a:lnTo>
                    <a:pt x="66929" y="5080"/>
                  </a:lnTo>
                  <a:lnTo>
                    <a:pt x="46329" y="5080"/>
                  </a:lnTo>
                  <a:lnTo>
                    <a:pt x="46329" y="10160"/>
                  </a:lnTo>
                  <a:lnTo>
                    <a:pt x="46329" y="25400"/>
                  </a:lnTo>
                  <a:lnTo>
                    <a:pt x="46329" y="30480"/>
                  </a:lnTo>
                  <a:lnTo>
                    <a:pt x="72072" y="30480"/>
                  </a:lnTo>
                  <a:lnTo>
                    <a:pt x="72072" y="25400"/>
                  </a:lnTo>
                  <a:lnTo>
                    <a:pt x="72072" y="10160"/>
                  </a:lnTo>
                  <a:lnTo>
                    <a:pt x="72072" y="5080"/>
                  </a:lnTo>
                  <a:close/>
                </a:path>
                <a:path w="185419" h="76200">
                  <a:moveTo>
                    <a:pt x="82372" y="20320"/>
                  </a:moveTo>
                  <a:lnTo>
                    <a:pt x="77228" y="20320"/>
                  </a:lnTo>
                  <a:lnTo>
                    <a:pt x="77228" y="25400"/>
                  </a:lnTo>
                  <a:lnTo>
                    <a:pt x="82372" y="25400"/>
                  </a:lnTo>
                  <a:lnTo>
                    <a:pt x="82372" y="20320"/>
                  </a:lnTo>
                  <a:close/>
                </a:path>
                <a:path w="185419" h="76200">
                  <a:moveTo>
                    <a:pt x="82372" y="5080"/>
                  </a:moveTo>
                  <a:lnTo>
                    <a:pt x="77228" y="5080"/>
                  </a:lnTo>
                  <a:lnTo>
                    <a:pt x="77228" y="15240"/>
                  </a:lnTo>
                  <a:lnTo>
                    <a:pt x="82372" y="15240"/>
                  </a:lnTo>
                  <a:lnTo>
                    <a:pt x="82372" y="5080"/>
                  </a:lnTo>
                  <a:close/>
                </a:path>
                <a:path w="185419" h="76200">
                  <a:moveTo>
                    <a:pt x="87515" y="15240"/>
                  </a:moveTo>
                  <a:lnTo>
                    <a:pt x="82372" y="15240"/>
                  </a:lnTo>
                  <a:lnTo>
                    <a:pt x="82372" y="20320"/>
                  </a:lnTo>
                  <a:lnTo>
                    <a:pt x="87515" y="20320"/>
                  </a:lnTo>
                  <a:lnTo>
                    <a:pt x="87515" y="15240"/>
                  </a:lnTo>
                  <a:close/>
                </a:path>
                <a:path w="185419" h="76200">
                  <a:moveTo>
                    <a:pt x="92671" y="20320"/>
                  </a:moveTo>
                  <a:lnTo>
                    <a:pt x="87515" y="20320"/>
                  </a:lnTo>
                  <a:lnTo>
                    <a:pt x="87515" y="30480"/>
                  </a:lnTo>
                  <a:lnTo>
                    <a:pt x="92671" y="30480"/>
                  </a:lnTo>
                  <a:lnTo>
                    <a:pt x="92671" y="20320"/>
                  </a:lnTo>
                  <a:close/>
                </a:path>
                <a:path w="185419" h="76200">
                  <a:moveTo>
                    <a:pt x="92671" y="10160"/>
                  </a:moveTo>
                  <a:lnTo>
                    <a:pt x="87515" y="10160"/>
                  </a:lnTo>
                  <a:lnTo>
                    <a:pt x="87515" y="15240"/>
                  </a:lnTo>
                  <a:lnTo>
                    <a:pt x="92671" y="15240"/>
                  </a:lnTo>
                  <a:lnTo>
                    <a:pt x="92671" y="10160"/>
                  </a:lnTo>
                  <a:close/>
                </a:path>
                <a:path w="185419" h="76200">
                  <a:moveTo>
                    <a:pt x="97815" y="15240"/>
                  </a:moveTo>
                  <a:lnTo>
                    <a:pt x="92671" y="15240"/>
                  </a:lnTo>
                  <a:lnTo>
                    <a:pt x="92671" y="20320"/>
                  </a:lnTo>
                  <a:lnTo>
                    <a:pt x="97815" y="20320"/>
                  </a:lnTo>
                  <a:lnTo>
                    <a:pt x="97815" y="15240"/>
                  </a:lnTo>
                  <a:close/>
                </a:path>
                <a:path w="185419" h="76200">
                  <a:moveTo>
                    <a:pt x="97815" y="5080"/>
                  </a:moveTo>
                  <a:lnTo>
                    <a:pt x="92671" y="5080"/>
                  </a:lnTo>
                  <a:lnTo>
                    <a:pt x="92671" y="10160"/>
                  </a:lnTo>
                  <a:lnTo>
                    <a:pt x="97815" y="10160"/>
                  </a:lnTo>
                  <a:lnTo>
                    <a:pt x="97815" y="5080"/>
                  </a:lnTo>
                  <a:close/>
                </a:path>
                <a:path w="185419" h="76200">
                  <a:moveTo>
                    <a:pt x="102971" y="20320"/>
                  </a:moveTo>
                  <a:lnTo>
                    <a:pt x="97815" y="20320"/>
                  </a:lnTo>
                  <a:lnTo>
                    <a:pt x="97815" y="25400"/>
                  </a:lnTo>
                  <a:lnTo>
                    <a:pt x="102971" y="25400"/>
                  </a:lnTo>
                  <a:lnTo>
                    <a:pt x="102971" y="20320"/>
                  </a:lnTo>
                  <a:close/>
                </a:path>
                <a:path w="185419" h="76200">
                  <a:moveTo>
                    <a:pt x="108115" y="25400"/>
                  </a:moveTo>
                  <a:lnTo>
                    <a:pt x="102971" y="25400"/>
                  </a:lnTo>
                  <a:lnTo>
                    <a:pt x="102971" y="30480"/>
                  </a:lnTo>
                  <a:lnTo>
                    <a:pt x="108115" y="30480"/>
                  </a:lnTo>
                  <a:lnTo>
                    <a:pt x="108115" y="25400"/>
                  </a:lnTo>
                  <a:close/>
                </a:path>
                <a:path w="185419" h="76200">
                  <a:moveTo>
                    <a:pt x="108115" y="15240"/>
                  </a:moveTo>
                  <a:lnTo>
                    <a:pt x="102971" y="15240"/>
                  </a:lnTo>
                  <a:lnTo>
                    <a:pt x="102971" y="20320"/>
                  </a:lnTo>
                  <a:lnTo>
                    <a:pt x="108115" y="20320"/>
                  </a:lnTo>
                  <a:lnTo>
                    <a:pt x="108115" y="15240"/>
                  </a:lnTo>
                  <a:close/>
                </a:path>
                <a:path w="185419" h="76200">
                  <a:moveTo>
                    <a:pt x="108115" y="5080"/>
                  </a:moveTo>
                  <a:lnTo>
                    <a:pt x="102971" y="5080"/>
                  </a:lnTo>
                  <a:lnTo>
                    <a:pt x="102971" y="10160"/>
                  </a:lnTo>
                  <a:lnTo>
                    <a:pt x="108115" y="10160"/>
                  </a:lnTo>
                  <a:lnTo>
                    <a:pt x="108115" y="5080"/>
                  </a:lnTo>
                  <a:close/>
                </a:path>
                <a:path w="185419" h="76200">
                  <a:moveTo>
                    <a:pt x="113258" y="20320"/>
                  </a:moveTo>
                  <a:lnTo>
                    <a:pt x="108115" y="20320"/>
                  </a:lnTo>
                  <a:lnTo>
                    <a:pt x="108115" y="25400"/>
                  </a:lnTo>
                  <a:lnTo>
                    <a:pt x="113258" y="25400"/>
                  </a:lnTo>
                  <a:lnTo>
                    <a:pt x="113258" y="20320"/>
                  </a:lnTo>
                  <a:close/>
                </a:path>
                <a:path w="185419" h="76200">
                  <a:moveTo>
                    <a:pt x="113258" y="10160"/>
                  </a:moveTo>
                  <a:lnTo>
                    <a:pt x="108115" y="10160"/>
                  </a:lnTo>
                  <a:lnTo>
                    <a:pt x="108115" y="15240"/>
                  </a:lnTo>
                  <a:lnTo>
                    <a:pt x="113258" y="15240"/>
                  </a:lnTo>
                  <a:lnTo>
                    <a:pt x="113258" y="10160"/>
                  </a:lnTo>
                  <a:close/>
                </a:path>
                <a:path w="185419" h="76200">
                  <a:moveTo>
                    <a:pt x="118414" y="25400"/>
                  </a:moveTo>
                  <a:lnTo>
                    <a:pt x="113258" y="25400"/>
                  </a:lnTo>
                  <a:lnTo>
                    <a:pt x="113258" y="30480"/>
                  </a:lnTo>
                  <a:lnTo>
                    <a:pt x="118414" y="30480"/>
                  </a:lnTo>
                  <a:lnTo>
                    <a:pt x="118414" y="25400"/>
                  </a:lnTo>
                  <a:close/>
                </a:path>
                <a:path w="185419" h="76200">
                  <a:moveTo>
                    <a:pt x="118414" y="5080"/>
                  </a:moveTo>
                  <a:lnTo>
                    <a:pt x="113258" y="5080"/>
                  </a:lnTo>
                  <a:lnTo>
                    <a:pt x="113258" y="10160"/>
                  </a:lnTo>
                  <a:lnTo>
                    <a:pt x="118414" y="10160"/>
                  </a:lnTo>
                  <a:lnTo>
                    <a:pt x="118414" y="5080"/>
                  </a:lnTo>
                  <a:close/>
                </a:path>
                <a:path w="185419" h="76200">
                  <a:moveTo>
                    <a:pt x="123558" y="10160"/>
                  </a:moveTo>
                  <a:lnTo>
                    <a:pt x="118414" y="10160"/>
                  </a:lnTo>
                  <a:lnTo>
                    <a:pt x="118414" y="20320"/>
                  </a:lnTo>
                  <a:lnTo>
                    <a:pt x="123558" y="20320"/>
                  </a:lnTo>
                  <a:lnTo>
                    <a:pt x="123558" y="10160"/>
                  </a:lnTo>
                  <a:close/>
                </a:path>
                <a:path w="185419" h="76200">
                  <a:moveTo>
                    <a:pt x="128714" y="60960"/>
                  </a:moveTo>
                  <a:lnTo>
                    <a:pt x="123558" y="60960"/>
                  </a:lnTo>
                  <a:lnTo>
                    <a:pt x="123558" y="71120"/>
                  </a:lnTo>
                  <a:lnTo>
                    <a:pt x="128714" y="71120"/>
                  </a:lnTo>
                  <a:lnTo>
                    <a:pt x="128714" y="60960"/>
                  </a:lnTo>
                  <a:close/>
                </a:path>
                <a:path w="185419" h="76200">
                  <a:moveTo>
                    <a:pt x="128714" y="5080"/>
                  </a:moveTo>
                  <a:lnTo>
                    <a:pt x="123558" y="5080"/>
                  </a:lnTo>
                  <a:lnTo>
                    <a:pt x="123558" y="10160"/>
                  </a:lnTo>
                  <a:lnTo>
                    <a:pt x="128714" y="10160"/>
                  </a:lnTo>
                  <a:lnTo>
                    <a:pt x="128714" y="5080"/>
                  </a:lnTo>
                  <a:close/>
                </a:path>
                <a:path w="185419" h="76200">
                  <a:moveTo>
                    <a:pt x="133858" y="20320"/>
                  </a:moveTo>
                  <a:lnTo>
                    <a:pt x="123558" y="20320"/>
                  </a:lnTo>
                  <a:lnTo>
                    <a:pt x="123558" y="25400"/>
                  </a:lnTo>
                  <a:lnTo>
                    <a:pt x="123558" y="30480"/>
                  </a:lnTo>
                  <a:lnTo>
                    <a:pt x="128714" y="30480"/>
                  </a:lnTo>
                  <a:lnTo>
                    <a:pt x="128714" y="25400"/>
                  </a:lnTo>
                  <a:lnTo>
                    <a:pt x="133858" y="25400"/>
                  </a:lnTo>
                  <a:lnTo>
                    <a:pt x="133858" y="20320"/>
                  </a:lnTo>
                  <a:close/>
                </a:path>
                <a:path w="185419" h="76200">
                  <a:moveTo>
                    <a:pt x="133858" y="10160"/>
                  </a:moveTo>
                  <a:lnTo>
                    <a:pt x="128714" y="10160"/>
                  </a:lnTo>
                  <a:lnTo>
                    <a:pt x="128714" y="15240"/>
                  </a:lnTo>
                  <a:lnTo>
                    <a:pt x="133858" y="15240"/>
                  </a:lnTo>
                  <a:lnTo>
                    <a:pt x="133858" y="10160"/>
                  </a:lnTo>
                  <a:close/>
                </a:path>
                <a:path w="185419" h="76200">
                  <a:moveTo>
                    <a:pt x="133858" y="0"/>
                  </a:moveTo>
                  <a:lnTo>
                    <a:pt x="128714" y="0"/>
                  </a:lnTo>
                  <a:lnTo>
                    <a:pt x="128714" y="5080"/>
                  </a:lnTo>
                  <a:lnTo>
                    <a:pt x="133858" y="5080"/>
                  </a:lnTo>
                  <a:lnTo>
                    <a:pt x="133858" y="0"/>
                  </a:lnTo>
                  <a:close/>
                </a:path>
                <a:path w="185419" h="76200">
                  <a:moveTo>
                    <a:pt x="139001" y="25400"/>
                  </a:moveTo>
                  <a:lnTo>
                    <a:pt x="133858" y="25400"/>
                  </a:lnTo>
                  <a:lnTo>
                    <a:pt x="133858" y="30480"/>
                  </a:lnTo>
                  <a:lnTo>
                    <a:pt x="139001" y="30480"/>
                  </a:lnTo>
                  <a:lnTo>
                    <a:pt x="139001" y="25400"/>
                  </a:lnTo>
                  <a:close/>
                </a:path>
                <a:path w="185419" h="76200">
                  <a:moveTo>
                    <a:pt x="139001" y="15240"/>
                  </a:moveTo>
                  <a:lnTo>
                    <a:pt x="133858" y="15240"/>
                  </a:lnTo>
                  <a:lnTo>
                    <a:pt x="133858" y="20320"/>
                  </a:lnTo>
                  <a:lnTo>
                    <a:pt x="139001" y="20320"/>
                  </a:lnTo>
                  <a:lnTo>
                    <a:pt x="139001" y="15240"/>
                  </a:lnTo>
                  <a:close/>
                </a:path>
                <a:path w="185419" h="76200">
                  <a:moveTo>
                    <a:pt x="139001" y="5080"/>
                  </a:moveTo>
                  <a:lnTo>
                    <a:pt x="133858" y="5080"/>
                  </a:lnTo>
                  <a:lnTo>
                    <a:pt x="133858" y="10160"/>
                  </a:lnTo>
                  <a:lnTo>
                    <a:pt x="139001" y="10160"/>
                  </a:lnTo>
                  <a:lnTo>
                    <a:pt x="139001" y="5080"/>
                  </a:lnTo>
                  <a:close/>
                </a:path>
                <a:path w="185419" h="76200">
                  <a:moveTo>
                    <a:pt x="149301" y="40640"/>
                  </a:moveTo>
                  <a:lnTo>
                    <a:pt x="36029" y="40640"/>
                  </a:lnTo>
                  <a:lnTo>
                    <a:pt x="36029" y="45720"/>
                  </a:lnTo>
                  <a:lnTo>
                    <a:pt x="149301" y="45720"/>
                  </a:lnTo>
                  <a:lnTo>
                    <a:pt x="149301" y="40640"/>
                  </a:lnTo>
                  <a:close/>
                </a:path>
                <a:path w="185419" h="76200">
                  <a:moveTo>
                    <a:pt x="169900" y="20320"/>
                  </a:moveTo>
                  <a:lnTo>
                    <a:pt x="164744" y="20320"/>
                  </a:lnTo>
                  <a:lnTo>
                    <a:pt x="164744" y="55880"/>
                  </a:lnTo>
                  <a:lnTo>
                    <a:pt x="128714" y="55880"/>
                  </a:lnTo>
                  <a:lnTo>
                    <a:pt x="128714" y="60960"/>
                  </a:lnTo>
                  <a:lnTo>
                    <a:pt x="169900" y="60960"/>
                  </a:lnTo>
                  <a:lnTo>
                    <a:pt x="169900" y="55880"/>
                  </a:lnTo>
                  <a:lnTo>
                    <a:pt x="169900" y="20320"/>
                  </a:lnTo>
                  <a:close/>
                </a:path>
                <a:path w="185419" h="76200">
                  <a:moveTo>
                    <a:pt x="180200" y="71120"/>
                  </a:moveTo>
                  <a:lnTo>
                    <a:pt x="128714" y="71120"/>
                  </a:lnTo>
                  <a:lnTo>
                    <a:pt x="128714" y="76200"/>
                  </a:lnTo>
                  <a:lnTo>
                    <a:pt x="180200" y="76200"/>
                  </a:lnTo>
                  <a:lnTo>
                    <a:pt x="180200" y="71120"/>
                  </a:lnTo>
                  <a:close/>
                </a:path>
                <a:path w="185419" h="76200">
                  <a:moveTo>
                    <a:pt x="180200" y="15240"/>
                  </a:moveTo>
                  <a:lnTo>
                    <a:pt x="169900" y="15240"/>
                  </a:lnTo>
                  <a:lnTo>
                    <a:pt x="169900" y="20320"/>
                  </a:lnTo>
                  <a:lnTo>
                    <a:pt x="180200" y="20320"/>
                  </a:lnTo>
                  <a:lnTo>
                    <a:pt x="180200" y="15240"/>
                  </a:lnTo>
                  <a:close/>
                </a:path>
                <a:path w="185419" h="76200">
                  <a:moveTo>
                    <a:pt x="185343" y="20320"/>
                  </a:moveTo>
                  <a:lnTo>
                    <a:pt x="180200" y="20320"/>
                  </a:lnTo>
                  <a:lnTo>
                    <a:pt x="180200" y="71120"/>
                  </a:lnTo>
                  <a:lnTo>
                    <a:pt x="185343" y="71120"/>
                  </a:lnTo>
                  <a:lnTo>
                    <a:pt x="185343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52488" y="1707670"/>
              <a:ext cx="5715" cy="5080"/>
            </a:xfrm>
            <a:custGeom>
              <a:avLst/>
              <a:gdLst/>
              <a:ahLst/>
              <a:cxnLst/>
              <a:rect l="l" t="t" r="r" b="b"/>
              <a:pathLst>
                <a:path w="5714" h="5080">
                  <a:moveTo>
                    <a:pt x="5148" y="5080"/>
                  </a:moveTo>
                  <a:lnTo>
                    <a:pt x="0" y="5080"/>
                  </a:lnTo>
                  <a:lnTo>
                    <a:pt x="0" y="0"/>
                  </a:lnTo>
                  <a:lnTo>
                    <a:pt x="5148" y="0"/>
                  </a:lnTo>
                  <a:lnTo>
                    <a:pt x="5148" y="5080"/>
                  </a:lnTo>
                  <a:close/>
                </a:path>
              </a:pathLst>
            </a:custGeom>
            <a:solidFill>
              <a:srgbClr val="000000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62785" y="1710210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 h="0">
                  <a:moveTo>
                    <a:pt x="0" y="0"/>
                  </a:moveTo>
                  <a:lnTo>
                    <a:pt x="97824" y="0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7339" y="1715353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47339" y="1735927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47339" y="1756501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2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47339" y="1777139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 h="0">
                  <a:moveTo>
                    <a:pt x="0" y="0"/>
                  </a:moveTo>
                  <a:lnTo>
                    <a:pt x="108121" y="0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47339" y="1787426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47339" y="1808000"/>
              <a:ext cx="108585" cy="10795"/>
            </a:xfrm>
            <a:custGeom>
              <a:avLst/>
              <a:gdLst/>
              <a:ahLst/>
              <a:cxnLst/>
              <a:rect l="l" t="t" r="r" b="b"/>
              <a:pathLst>
                <a:path w="108585" h="10794">
                  <a:moveTo>
                    <a:pt x="0" y="0"/>
                  </a:moveTo>
                  <a:lnTo>
                    <a:pt x="108121" y="0"/>
                  </a:lnTo>
                </a:path>
                <a:path w="108585" h="10794">
                  <a:moveTo>
                    <a:pt x="0" y="10287"/>
                  </a:moveTo>
                  <a:lnTo>
                    <a:pt x="108121" y="10287"/>
                  </a:lnTo>
                </a:path>
              </a:pathLst>
            </a:custGeom>
            <a:ln w="508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1586" y="1676780"/>
              <a:ext cx="170180" cy="175260"/>
            </a:xfrm>
            <a:custGeom>
              <a:avLst/>
              <a:gdLst/>
              <a:ahLst/>
              <a:cxnLst/>
              <a:rect l="l" t="t" r="r" b="b"/>
              <a:pathLst>
                <a:path w="170180" h="175260">
                  <a:moveTo>
                    <a:pt x="5156" y="123571"/>
                  </a:moveTo>
                  <a:lnTo>
                    <a:pt x="0" y="123571"/>
                  </a:lnTo>
                  <a:lnTo>
                    <a:pt x="0" y="164757"/>
                  </a:lnTo>
                  <a:lnTo>
                    <a:pt x="5156" y="164757"/>
                  </a:lnTo>
                  <a:lnTo>
                    <a:pt x="5156" y="123571"/>
                  </a:lnTo>
                  <a:close/>
                </a:path>
                <a:path w="170180" h="175260">
                  <a:moveTo>
                    <a:pt x="5156" y="10299"/>
                  </a:moveTo>
                  <a:lnTo>
                    <a:pt x="0" y="10299"/>
                  </a:lnTo>
                  <a:lnTo>
                    <a:pt x="0" y="51485"/>
                  </a:lnTo>
                  <a:lnTo>
                    <a:pt x="5156" y="51485"/>
                  </a:lnTo>
                  <a:lnTo>
                    <a:pt x="5156" y="10299"/>
                  </a:lnTo>
                  <a:close/>
                </a:path>
                <a:path w="170180" h="175260">
                  <a:moveTo>
                    <a:pt x="46342" y="164757"/>
                  </a:moveTo>
                  <a:lnTo>
                    <a:pt x="41198" y="164757"/>
                  </a:lnTo>
                  <a:lnTo>
                    <a:pt x="41198" y="175056"/>
                  </a:lnTo>
                  <a:lnTo>
                    <a:pt x="46342" y="175056"/>
                  </a:lnTo>
                  <a:lnTo>
                    <a:pt x="46342" y="164757"/>
                  </a:lnTo>
                  <a:close/>
                </a:path>
                <a:path w="170180" h="175260">
                  <a:moveTo>
                    <a:pt x="46342" y="0"/>
                  </a:moveTo>
                  <a:lnTo>
                    <a:pt x="41198" y="0"/>
                  </a:lnTo>
                  <a:lnTo>
                    <a:pt x="41198" y="10299"/>
                  </a:lnTo>
                  <a:lnTo>
                    <a:pt x="46342" y="10299"/>
                  </a:lnTo>
                  <a:lnTo>
                    <a:pt x="46342" y="0"/>
                  </a:lnTo>
                  <a:close/>
                </a:path>
                <a:path w="170180" h="175260">
                  <a:moveTo>
                    <a:pt x="169913" y="123126"/>
                  </a:moveTo>
                  <a:lnTo>
                    <a:pt x="159613" y="123126"/>
                  </a:lnTo>
                  <a:lnTo>
                    <a:pt x="159613" y="128206"/>
                  </a:lnTo>
                  <a:lnTo>
                    <a:pt x="164757" y="128206"/>
                  </a:lnTo>
                  <a:lnTo>
                    <a:pt x="164757" y="175196"/>
                  </a:lnTo>
                  <a:lnTo>
                    <a:pt x="169913" y="175196"/>
                  </a:lnTo>
                  <a:lnTo>
                    <a:pt x="169913" y="128206"/>
                  </a:lnTo>
                  <a:lnTo>
                    <a:pt x="169913" y="123126"/>
                  </a:lnTo>
                  <a:close/>
                </a:path>
                <a:path w="170180" h="175260">
                  <a:moveTo>
                    <a:pt x="169913" y="0"/>
                  </a:moveTo>
                  <a:lnTo>
                    <a:pt x="164757" y="0"/>
                  </a:lnTo>
                  <a:lnTo>
                    <a:pt x="164757" y="51485"/>
                  </a:lnTo>
                  <a:lnTo>
                    <a:pt x="169913" y="51485"/>
                  </a:lnTo>
                  <a:lnTo>
                    <a:pt x="169913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16443" y="1676780"/>
              <a:ext cx="144780" cy="175260"/>
            </a:xfrm>
            <a:custGeom>
              <a:avLst/>
              <a:gdLst/>
              <a:ahLst/>
              <a:cxnLst/>
              <a:rect l="l" t="t" r="r" b="b"/>
              <a:pathLst>
                <a:path w="144780" h="175260">
                  <a:moveTo>
                    <a:pt x="5143" y="169913"/>
                  </a:moveTo>
                  <a:lnTo>
                    <a:pt x="0" y="169913"/>
                  </a:lnTo>
                  <a:lnTo>
                    <a:pt x="0" y="175056"/>
                  </a:lnTo>
                  <a:lnTo>
                    <a:pt x="5143" y="175056"/>
                  </a:lnTo>
                  <a:lnTo>
                    <a:pt x="5143" y="169913"/>
                  </a:lnTo>
                  <a:close/>
                </a:path>
                <a:path w="144780" h="175260">
                  <a:moveTo>
                    <a:pt x="5143" y="0"/>
                  </a:moveTo>
                  <a:lnTo>
                    <a:pt x="0" y="0"/>
                  </a:lnTo>
                  <a:lnTo>
                    <a:pt x="0" y="5156"/>
                  </a:lnTo>
                  <a:lnTo>
                    <a:pt x="5143" y="5156"/>
                  </a:lnTo>
                  <a:lnTo>
                    <a:pt x="5143" y="0"/>
                  </a:lnTo>
                  <a:close/>
                </a:path>
                <a:path w="144780" h="175260">
                  <a:moveTo>
                    <a:pt x="128714" y="164757"/>
                  </a:moveTo>
                  <a:lnTo>
                    <a:pt x="123571" y="164757"/>
                  </a:lnTo>
                  <a:lnTo>
                    <a:pt x="123571" y="175056"/>
                  </a:lnTo>
                  <a:lnTo>
                    <a:pt x="128714" y="175056"/>
                  </a:lnTo>
                  <a:lnTo>
                    <a:pt x="128714" y="164757"/>
                  </a:lnTo>
                  <a:close/>
                </a:path>
                <a:path w="144780" h="175260">
                  <a:moveTo>
                    <a:pt x="128714" y="0"/>
                  </a:moveTo>
                  <a:lnTo>
                    <a:pt x="123571" y="0"/>
                  </a:lnTo>
                  <a:lnTo>
                    <a:pt x="123571" y="10299"/>
                  </a:lnTo>
                  <a:lnTo>
                    <a:pt x="128714" y="10299"/>
                  </a:lnTo>
                  <a:lnTo>
                    <a:pt x="128714" y="0"/>
                  </a:lnTo>
                  <a:close/>
                </a:path>
                <a:path w="144780" h="175260">
                  <a:moveTo>
                    <a:pt x="144157" y="139636"/>
                  </a:moveTo>
                  <a:lnTo>
                    <a:pt x="36042" y="139636"/>
                  </a:lnTo>
                  <a:lnTo>
                    <a:pt x="36042" y="30416"/>
                  </a:lnTo>
                  <a:lnTo>
                    <a:pt x="30886" y="30416"/>
                  </a:lnTo>
                  <a:lnTo>
                    <a:pt x="30886" y="139636"/>
                  </a:lnTo>
                  <a:lnTo>
                    <a:pt x="30886" y="144716"/>
                  </a:lnTo>
                  <a:lnTo>
                    <a:pt x="144157" y="144716"/>
                  </a:lnTo>
                  <a:lnTo>
                    <a:pt x="144157" y="139636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5014" y="1671628"/>
              <a:ext cx="400049" cy="20002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069" y="2344499"/>
              <a:ext cx="384527" cy="27673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943" y="2283135"/>
              <a:ext cx="295274" cy="3428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6794" y="2353969"/>
              <a:ext cx="266699" cy="2666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753" y="2938614"/>
              <a:ext cx="465711" cy="30274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38625" y="2914713"/>
              <a:ext cx="323849" cy="352424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587080" y="2082861"/>
              <a:ext cx="1588770" cy="48260"/>
            </a:xfrm>
            <a:custGeom>
              <a:avLst/>
              <a:gdLst/>
              <a:ahLst/>
              <a:cxnLst/>
              <a:rect l="l" t="t" r="r" b="b"/>
              <a:pathLst>
                <a:path w="1588770" h="48260">
                  <a:moveTo>
                    <a:pt x="1588338" y="47874"/>
                  </a:moveTo>
                  <a:lnTo>
                    <a:pt x="0" y="47874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47874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693451" y="2681597"/>
            <a:ext cx="22732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0">
                <a:latin typeface="Consolas"/>
                <a:cs typeface="Consolas"/>
              </a:rPr>
              <a:t>Meat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83014" y="2691122"/>
            <a:ext cx="37846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Cereals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662611" y="2684271"/>
            <a:ext cx="4794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Beverages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87561" y="3307963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Fruits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755086" y="3307963"/>
            <a:ext cx="37846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Seafood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587080" y="2920320"/>
            <a:ext cx="1588770" cy="721995"/>
            <a:chOff x="1587080" y="2920320"/>
            <a:chExt cx="1588770" cy="721995"/>
          </a:xfrm>
        </p:grpSpPr>
        <p:sp>
          <p:nvSpPr>
            <p:cNvPr id="38" name="object 38" descr=""/>
            <p:cNvSpPr/>
            <p:nvPr/>
          </p:nvSpPr>
          <p:spPr>
            <a:xfrm>
              <a:off x="1587080" y="3594310"/>
              <a:ext cx="1588770" cy="48260"/>
            </a:xfrm>
            <a:custGeom>
              <a:avLst/>
              <a:gdLst/>
              <a:ahLst/>
              <a:cxnLst/>
              <a:rect l="l" t="t" r="r" b="b"/>
              <a:pathLst>
                <a:path w="1588770" h="48260">
                  <a:moveTo>
                    <a:pt x="1588338" y="47874"/>
                  </a:moveTo>
                  <a:lnTo>
                    <a:pt x="0" y="47874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47874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7902" y="2920320"/>
              <a:ext cx="552449" cy="38099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2173727" y="3310289"/>
            <a:ext cx="455930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10">
                <a:latin typeface="Consolas"/>
                <a:cs typeface="Consolas"/>
              </a:rPr>
              <a:t>Vegetables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475954" y="1057114"/>
            <a:ext cx="777875" cy="871219"/>
            <a:chOff x="2475954" y="1057114"/>
            <a:chExt cx="777875" cy="871219"/>
          </a:xfrm>
        </p:grpSpPr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218" y="1057114"/>
              <a:ext cx="171449" cy="17144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2475954" y="1269471"/>
              <a:ext cx="777875" cy="659130"/>
            </a:xfrm>
            <a:custGeom>
              <a:avLst/>
              <a:gdLst/>
              <a:ahLst/>
              <a:cxnLst/>
              <a:rect l="l" t="t" r="r" b="b"/>
              <a:pathLst>
                <a:path w="777875" h="659130">
                  <a:moveTo>
                    <a:pt x="99322" y="118796"/>
                  </a:moveTo>
                  <a:lnTo>
                    <a:pt x="678453" y="118796"/>
                  </a:lnTo>
                  <a:lnTo>
                    <a:pt x="718403" y="126853"/>
                  </a:lnTo>
                  <a:lnTo>
                    <a:pt x="751013" y="148832"/>
                  </a:lnTo>
                  <a:lnTo>
                    <a:pt x="772992" y="181442"/>
                  </a:lnTo>
                  <a:lnTo>
                    <a:pt x="777775" y="205157"/>
                  </a:lnTo>
                  <a:lnTo>
                    <a:pt x="777775" y="571381"/>
                  </a:lnTo>
                  <a:lnTo>
                    <a:pt x="772992" y="595562"/>
                  </a:lnTo>
                  <a:lnTo>
                    <a:pt x="751013" y="628573"/>
                  </a:lnTo>
                  <a:lnTo>
                    <a:pt x="718403" y="650699"/>
                  </a:lnTo>
                  <a:lnTo>
                    <a:pt x="678453" y="658778"/>
                  </a:lnTo>
                  <a:lnTo>
                    <a:pt x="100672" y="658778"/>
                  </a:lnTo>
                  <a:lnTo>
                    <a:pt x="60700" y="650699"/>
                  </a:lnTo>
                  <a:lnTo>
                    <a:pt x="27943" y="628573"/>
                  </a:lnTo>
                  <a:lnTo>
                    <a:pt x="5563" y="595562"/>
                  </a:lnTo>
                  <a:lnTo>
                    <a:pt x="0" y="569922"/>
                  </a:lnTo>
                  <a:lnTo>
                    <a:pt x="0" y="205157"/>
                  </a:lnTo>
                  <a:lnTo>
                    <a:pt x="4783" y="181442"/>
                  </a:lnTo>
                  <a:lnTo>
                    <a:pt x="26762" y="148832"/>
                  </a:lnTo>
                  <a:lnTo>
                    <a:pt x="59371" y="126853"/>
                  </a:lnTo>
                  <a:lnTo>
                    <a:pt x="99322" y="118796"/>
                  </a:lnTo>
                  <a:close/>
                </a:path>
                <a:path w="777875" h="659130">
                  <a:moveTo>
                    <a:pt x="536707" y="0"/>
                  </a:moveTo>
                  <a:lnTo>
                    <a:pt x="578556" y="22949"/>
                  </a:lnTo>
                  <a:lnTo>
                    <a:pt x="621754" y="90447"/>
                  </a:lnTo>
                  <a:lnTo>
                    <a:pt x="632069" y="102280"/>
                  </a:lnTo>
                  <a:lnTo>
                    <a:pt x="644535" y="111202"/>
                  </a:lnTo>
                  <a:lnTo>
                    <a:pt x="658773" y="116834"/>
                  </a:lnTo>
                  <a:lnTo>
                    <a:pt x="674403" y="118796"/>
                  </a:lnTo>
                  <a:lnTo>
                    <a:pt x="381462" y="118796"/>
                  </a:lnTo>
                  <a:lnTo>
                    <a:pt x="427530" y="107152"/>
                  </a:lnTo>
                  <a:lnTo>
                    <a:pt x="462460" y="74247"/>
                  </a:lnTo>
                  <a:lnTo>
                    <a:pt x="494859" y="22949"/>
                  </a:lnTo>
                  <a:lnTo>
                    <a:pt x="502916" y="13098"/>
                  </a:lnTo>
                  <a:lnTo>
                    <a:pt x="512745" y="5906"/>
                  </a:lnTo>
                  <a:lnTo>
                    <a:pt x="524094" y="1497"/>
                  </a:lnTo>
                  <a:lnTo>
                    <a:pt x="536707" y="0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617939" y="1039313"/>
            <a:ext cx="1511935" cy="798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874394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 algn="ctr" marR="863600">
              <a:lnSpc>
                <a:spcPct val="100000"/>
              </a:lnSpc>
              <a:spcBef>
                <a:spcPts val="665"/>
              </a:spcBef>
            </a:pPr>
            <a:r>
              <a:rPr dirty="0" sz="700" spc="-10">
                <a:latin typeface="Consolas"/>
                <a:cs typeface="Consolas"/>
              </a:rPr>
              <a:t>Search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650">
              <a:latin typeface="Consolas"/>
              <a:cs typeface="Consolas"/>
            </a:endParaRPr>
          </a:p>
          <a:p>
            <a:pPr marL="994410">
              <a:lnSpc>
                <a:spcPct val="100000"/>
              </a:lnSpc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My</a:t>
            </a:r>
            <a:r>
              <a:rPr dirty="0" u="sng" sz="700" spc="3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Account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Consolas"/>
              <a:cs typeface="Consolas"/>
            </a:endParaRPr>
          </a:p>
          <a:p>
            <a:pPr marL="348615">
              <a:lnSpc>
                <a:spcPct val="100000"/>
              </a:lnSpc>
            </a:pPr>
            <a:r>
              <a:rPr dirty="0" sz="950" spc="-10" b="1">
                <a:latin typeface="Consolas"/>
                <a:cs typeface="Consolas"/>
              </a:rPr>
              <a:t>InstaPay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0"/>
              <a:ext cx="4536574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87080" y="1471563"/>
              <a:ext cx="1588770" cy="69215"/>
            </a:xfrm>
            <a:custGeom>
              <a:avLst/>
              <a:gdLst/>
              <a:ahLst/>
              <a:cxnLst/>
              <a:rect l="l" t="t" r="r" b="b"/>
              <a:pathLst>
                <a:path w="1588770" h="69215">
                  <a:moveTo>
                    <a:pt x="1588338" y="69088"/>
                  </a:moveTo>
                  <a:lnTo>
                    <a:pt x="0" y="69088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69088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7769" y="1100935"/>
              <a:ext cx="200021" cy="20002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896763" y="1063906"/>
            <a:ext cx="696595" cy="230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" marR="5080" indent="-126364">
              <a:lnSpc>
                <a:spcPct val="112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Von Cedric </a:t>
            </a:r>
            <a:r>
              <a:rPr dirty="0" sz="600" spc="-10">
                <a:latin typeface="Consolas"/>
                <a:cs typeface="Consolas"/>
              </a:rPr>
              <a:t>Latag 0912345678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87080" y="1124996"/>
            <a:ext cx="2452370" cy="2813685"/>
            <a:chOff x="1587080" y="1124996"/>
            <a:chExt cx="2452370" cy="281368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502" y="1124996"/>
              <a:ext cx="252361" cy="1510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8246" y="1135110"/>
              <a:ext cx="182809" cy="1618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769" y="1796102"/>
              <a:ext cx="190499" cy="1619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5987" y="1796102"/>
              <a:ext cx="333374" cy="16120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1571" y="1781542"/>
              <a:ext cx="190499" cy="1904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587080" y="2238983"/>
              <a:ext cx="1588770" cy="69215"/>
            </a:xfrm>
            <a:custGeom>
              <a:avLst/>
              <a:gdLst/>
              <a:ahLst/>
              <a:cxnLst/>
              <a:rect l="l" t="t" r="r" b="b"/>
              <a:pathLst>
                <a:path w="1588770" h="69214">
                  <a:moveTo>
                    <a:pt x="1588338" y="69088"/>
                  </a:moveTo>
                  <a:lnTo>
                    <a:pt x="0" y="69088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69088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080" y="2786011"/>
              <a:ext cx="1590674" cy="11525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7769" y="3068402"/>
              <a:ext cx="309860" cy="18092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7325" y="2801648"/>
              <a:ext cx="132605" cy="13260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4516" y="1755832"/>
              <a:ext cx="80538" cy="805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6755" y="1755832"/>
              <a:ext cx="80539" cy="8053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642144" y="1781542"/>
              <a:ext cx="396875" cy="396875"/>
            </a:xfrm>
            <a:custGeom>
              <a:avLst/>
              <a:gdLst/>
              <a:ahLst/>
              <a:cxnLst/>
              <a:rect l="l" t="t" r="r" b="b"/>
              <a:pathLst>
                <a:path w="396875" h="396875">
                  <a:moveTo>
                    <a:pt x="198420" y="396840"/>
                  </a:moveTo>
                  <a:lnTo>
                    <a:pt x="198420" y="297630"/>
                  </a:lnTo>
                  <a:lnTo>
                    <a:pt x="0" y="297630"/>
                  </a:lnTo>
                  <a:lnTo>
                    <a:pt x="0" y="99210"/>
                  </a:lnTo>
                  <a:lnTo>
                    <a:pt x="198420" y="99210"/>
                  </a:lnTo>
                  <a:lnTo>
                    <a:pt x="198420" y="0"/>
                  </a:lnTo>
                  <a:lnTo>
                    <a:pt x="396840" y="198420"/>
                  </a:lnTo>
                  <a:lnTo>
                    <a:pt x="198420" y="39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645102" y="1989111"/>
            <a:ext cx="23749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Consolas"/>
                <a:cs typeface="Consolas"/>
              </a:rPr>
              <a:t>To</a:t>
            </a:r>
            <a:r>
              <a:rPr dirty="0" sz="500" spc="5">
                <a:latin typeface="Consolas"/>
                <a:cs typeface="Consolas"/>
              </a:rPr>
              <a:t> </a:t>
            </a:r>
            <a:r>
              <a:rPr dirty="0" sz="500" spc="-25">
                <a:latin typeface="Consolas"/>
                <a:cs typeface="Consolas"/>
              </a:rPr>
              <a:t>Pay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09910" y="1989111"/>
            <a:ext cx="74930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b="1">
                <a:latin typeface="Consolas"/>
                <a:cs typeface="Consolas"/>
              </a:rPr>
              <a:t>To Ship</a:t>
            </a:r>
            <a:r>
              <a:rPr dirty="0" sz="500" spc="210" b="1">
                <a:latin typeface="Consolas"/>
                <a:cs typeface="Consolas"/>
              </a:rPr>
              <a:t>  </a:t>
            </a:r>
            <a:r>
              <a:rPr dirty="0" sz="500">
                <a:latin typeface="Consolas"/>
                <a:cs typeface="Consolas"/>
              </a:rPr>
              <a:t>To</a:t>
            </a:r>
            <a:r>
              <a:rPr dirty="0" sz="500" spc="10">
                <a:latin typeface="Consolas"/>
                <a:cs typeface="Consolas"/>
              </a:rPr>
              <a:t> </a:t>
            </a:r>
            <a:r>
              <a:rPr dirty="0" sz="500" spc="-10">
                <a:latin typeface="Consolas"/>
                <a:cs typeface="Consolas"/>
              </a:rPr>
              <a:t>Receive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72794" y="1989111"/>
            <a:ext cx="16700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Consolas"/>
                <a:cs typeface="Consolas"/>
              </a:rPr>
              <a:t>Rate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98930" y="3242349"/>
            <a:ext cx="486409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00" spc="-10" b="1">
                <a:latin typeface="Consolas"/>
                <a:cs typeface="Consolas"/>
              </a:rPr>
              <a:t>InstaCart</a:t>
            </a:r>
            <a:endParaRPr sz="700">
              <a:latin typeface="Consolas"/>
              <a:cs typeface="Consola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10385" y="1755832"/>
            <a:ext cx="331929" cy="2239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sp>
          <p:nvSpPr>
            <p:cNvPr id="3" name="object 3" descr=""/>
            <p:cNvSpPr/>
            <p:nvPr/>
          </p:nvSpPr>
          <p:spPr>
            <a:xfrm>
              <a:off x="2219806" y="1111101"/>
              <a:ext cx="387350" cy="243840"/>
            </a:xfrm>
            <a:custGeom>
              <a:avLst/>
              <a:gdLst/>
              <a:ahLst/>
              <a:cxnLst/>
              <a:rect l="l" t="t" r="r" b="b"/>
              <a:pathLst>
                <a:path w="387350" h="243840">
                  <a:moveTo>
                    <a:pt x="70679" y="243642"/>
                  </a:moveTo>
                  <a:lnTo>
                    <a:pt x="58831" y="66181"/>
                  </a:lnTo>
                  <a:lnTo>
                    <a:pt x="58844" y="65857"/>
                  </a:lnTo>
                  <a:lnTo>
                    <a:pt x="58875" y="65534"/>
                  </a:lnTo>
                  <a:lnTo>
                    <a:pt x="55294" y="33553"/>
                  </a:lnTo>
                  <a:lnTo>
                    <a:pt x="16119" y="33553"/>
                  </a:lnTo>
                  <a:lnTo>
                    <a:pt x="13953" y="33467"/>
                  </a:lnTo>
                  <a:lnTo>
                    <a:pt x="0" y="18945"/>
                  </a:lnTo>
                  <a:lnTo>
                    <a:pt x="0" y="14608"/>
                  </a:lnTo>
                  <a:lnTo>
                    <a:pt x="16119" y="0"/>
                  </a:lnTo>
                  <a:lnTo>
                    <a:pt x="85268" y="0"/>
                  </a:lnTo>
                  <a:lnTo>
                    <a:pt x="85268" y="180"/>
                  </a:lnTo>
                  <a:lnTo>
                    <a:pt x="91378" y="54673"/>
                  </a:lnTo>
                  <a:lnTo>
                    <a:pt x="375012" y="54673"/>
                  </a:lnTo>
                  <a:lnTo>
                    <a:pt x="378280" y="54684"/>
                  </a:lnTo>
                  <a:lnTo>
                    <a:pt x="381068" y="55845"/>
                  </a:lnTo>
                  <a:lnTo>
                    <a:pt x="385688" y="60468"/>
                  </a:lnTo>
                  <a:lnTo>
                    <a:pt x="386848" y="63257"/>
                  </a:lnTo>
                  <a:lnTo>
                    <a:pt x="386857" y="66525"/>
                  </a:lnTo>
                  <a:lnTo>
                    <a:pt x="347528" y="229877"/>
                  </a:lnTo>
                  <a:lnTo>
                    <a:pt x="347517" y="233143"/>
                  </a:lnTo>
                  <a:lnTo>
                    <a:pt x="346357" y="235931"/>
                  </a:lnTo>
                  <a:lnTo>
                    <a:pt x="341737" y="240550"/>
                  </a:lnTo>
                  <a:lnTo>
                    <a:pt x="338949" y="241711"/>
                  </a:lnTo>
                  <a:lnTo>
                    <a:pt x="335683" y="241722"/>
                  </a:lnTo>
                  <a:lnTo>
                    <a:pt x="70679" y="243642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74773" y="1365298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48887" y="86326"/>
                  </a:moveTo>
                  <a:lnTo>
                    <a:pt x="37439" y="86326"/>
                  </a:lnTo>
                  <a:lnTo>
                    <a:pt x="31933" y="85231"/>
                  </a:lnTo>
                  <a:lnTo>
                    <a:pt x="1095" y="54393"/>
                  </a:lnTo>
                  <a:lnTo>
                    <a:pt x="0" y="48887"/>
                  </a:lnTo>
                  <a:lnTo>
                    <a:pt x="0" y="37439"/>
                  </a:lnTo>
                  <a:lnTo>
                    <a:pt x="21357" y="5475"/>
                  </a:lnTo>
                  <a:lnTo>
                    <a:pt x="37439" y="0"/>
                  </a:lnTo>
                  <a:lnTo>
                    <a:pt x="48887" y="0"/>
                  </a:lnTo>
                  <a:lnTo>
                    <a:pt x="80850" y="21357"/>
                  </a:lnTo>
                  <a:lnTo>
                    <a:pt x="86326" y="43163"/>
                  </a:lnTo>
                  <a:lnTo>
                    <a:pt x="86326" y="48887"/>
                  </a:lnTo>
                  <a:lnTo>
                    <a:pt x="64969" y="80850"/>
                  </a:lnTo>
                  <a:lnTo>
                    <a:pt x="48887" y="86326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6594" y="1365298"/>
              <a:ext cx="86326" cy="8632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37842" y="1180172"/>
              <a:ext cx="223520" cy="187325"/>
            </a:xfrm>
            <a:custGeom>
              <a:avLst/>
              <a:gdLst/>
              <a:ahLst/>
              <a:cxnLst/>
              <a:rect l="l" t="t" r="r" b="b"/>
              <a:pathLst>
                <a:path w="223519" h="187325">
                  <a:moveTo>
                    <a:pt x="223494" y="169481"/>
                  </a:moveTo>
                  <a:lnTo>
                    <a:pt x="222364" y="166763"/>
                  </a:lnTo>
                  <a:lnTo>
                    <a:pt x="217881" y="162267"/>
                  </a:lnTo>
                  <a:lnTo>
                    <a:pt x="215163" y="161150"/>
                  </a:lnTo>
                  <a:lnTo>
                    <a:pt x="113182" y="161150"/>
                  </a:lnTo>
                  <a:lnTo>
                    <a:pt x="110007" y="161150"/>
                  </a:lnTo>
                  <a:lnTo>
                    <a:pt x="107289" y="162267"/>
                  </a:lnTo>
                  <a:lnTo>
                    <a:pt x="102793" y="166763"/>
                  </a:lnTo>
                  <a:lnTo>
                    <a:pt x="101676" y="169481"/>
                  </a:lnTo>
                  <a:lnTo>
                    <a:pt x="101676" y="178714"/>
                  </a:lnTo>
                  <a:lnTo>
                    <a:pt x="102793" y="181432"/>
                  </a:lnTo>
                  <a:lnTo>
                    <a:pt x="107289" y="185928"/>
                  </a:lnTo>
                  <a:lnTo>
                    <a:pt x="110007" y="187045"/>
                  </a:lnTo>
                  <a:lnTo>
                    <a:pt x="215163" y="187045"/>
                  </a:lnTo>
                  <a:lnTo>
                    <a:pt x="217881" y="185928"/>
                  </a:lnTo>
                  <a:lnTo>
                    <a:pt x="222364" y="181432"/>
                  </a:lnTo>
                  <a:lnTo>
                    <a:pt x="223494" y="178714"/>
                  </a:lnTo>
                  <a:lnTo>
                    <a:pt x="223494" y="169481"/>
                  </a:lnTo>
                  <a:close/>
                </a:path>
                <a:path w="223519" h="187325">
                  <a:moveTo>
                    <a:pt x="223494" y="89890"/>
                  </a:moveTo>
                  <a:lnTo>
                    <a:pt x="212267" y="78651"/>
                  </a:lnTo>
                  <a:lnTo>
                    <a:pt x="12941" y="78651"/>
                  </a:lnTo>
                  <a:lnTo>
                    <a:pt x="11226" y="78651"/>
                  </a:lnTo>
                  <a:lnTo>
                    <a:pt x="0" y="89890"/>
                  </a:lnTo>
                  <a:lnTo>
                    <a:pt x="0" y="93319"/>
                  </a:lnTo>
                  <a:lnTo>
                    <a:pt x="11226" y="104559"/>
                  </a:lnTo>
                  <a:lnTo>
                    <a:pt x="212267" y="104559"/>
                  </a:lnTo>
                  <a:lnTo>
                    <a:pt x="223494" y="93319"/>
                  </a:lnTo>
                  <a:lnTo>
                    <a:pt x="223494" y="89890"/>
                  </a:lnTo>
                  <a:close/>
                </a:path>
                <a:path w="223519" h="187325">
                  <a:moveTo>
                    <a:pt x="223494" y="8331"/>
                  </a:moveTo>
                  <a:lnTo>
                    <a:pt x="222364" y="5613"/>
                  </a:lnTo>
                  <a:lnTo>
                    <a:pt x="217881" y="1117"/>
                  </a:lnTo>
                  <a:lnTo>
                    <a:pt x="215163" y="0"/>
                  </a:lnTo>
                  <a:lnTo>
                    <a:pt x="113182" y="0"/>
                  </a:lnTo>
                  <a:lnTo>
                    <a:pt x="110007" y="0"/>
                  </a:lnTo>
                  <a:lnTo>
                    <a:pt x="107289" y="1117"/>
                  </a:lnTo>
                  <a:lnTo>
                    <a:pt x="102793" y="5613"/>
                  </a:lnTo>
                  <a:lnTo>
                    <a:pt x="101676" y="8331"/>
                  </a:lnTo>
                  <a:lnTo>
                    <a:pt x="101676" y="17564"/>
                  </a:lnTo>
                  <a:lnTo>
                    <a:pt x="102793" y="20281"/>
                  </a:lnTo>
                  <a:lnTo>
                    <a:pt x="107289" y="24777"/>
                  </a:lnTo>
                  <a:lnTo>
                    <a:pt x="110007" y="25895"/>
                  </a:lnTo>
                  <a:lnTo>
                    <a:pt x="215163" y="25895"/>
                  </a:lnTo>
                  <a:lnTo>
                    <a:pt x="217881" y="24777"/>
                  </a:lnTo>
                  <a:lnTo>
                    <a:pt x="222364" y="20281"/>
                  </a:lnTo>
                  <a:lnTo>
                    <a:pt x="223494" y="17564"/>
                  </a:lnTo>
                  <a:lnTo>
                    <a:pt x="223494" y="8331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7325" y="2801648"/>
              <a:ext cx="132605" cy="1326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642144" y="1781543"/>
              <a:ext cx="396875" cy="396875"/>
            </a:xfrm>
            <a:custGeom>
              <a:avLst/>
              <a:gdLst/>
              <a:ahLst/>
              <a:cxnLst/>
              <a:rect l="l" t="t" r="r" b="b"/>
              <a:pathLst>
                <a:path w="396875" h="396875">
                  <a:moveTo>
                    <a:pt x="198420" y="396840"/>
                  </a:moveTo>
                  <a:lnTo>
                    <a:pt x="198420" y="297630"/>
                  </a:lnTo>
                  <a:lnTo>
                    <a:pt x="0" y="297630"/>
                  </a:lnTo>
                  <a:lnTo>
                    <a:pt x="0" y="99210"/>
                  </a:lnTo>
                  <a:lnTo>
                    <a:pt x="198420" y="99210"/>
                  </a:lnTo>
                  <a:lnTo>
                    <a:pt x="198420" y="0"/>
                  </a:lnTo>
                  <a:lnTo>
                    <a:pt x="396840" y="198420"/>
                  </a:lnTo>
                  <a:lnTo>
                    <a:pt x="198420" y="39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2701" y="2838805"/>
              <a:ext cx="419099" cy="36194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665704" y="320039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10807" y="86499"/>
                  </a:moveTo>
                  <a:lnTo>
                    <a:pt x="3606" y="86499"/>
                  </a:lnTo>
                  <a:lnTo>
                    <a:pt x="3606" y="90093"/>
                  </a:lnTo>
                  <a:lnTo>
                    <a:pt x="10807" y="90093"/>
                  </a:lnTo>
                  <a:lnTo>
                    <a:pt x="10807" y="86499"/>
                  </a:lnTo>
                  <a:close/>
                </a:path>
                <a:path w="130175" h="130175">
                  <a:moveTo>
                    <a:pt x="10807" y="39636"/>
                  </a:moveTo>
                  <a:lnTo>
                    <a:pt x="3606" y="39636"/>
                  </a:lnTo>
                  <a:lnTo>
                    <a:pt x="3606" y="43243"/>
                  </a:lnTo>
                  <a:lnTo>
                    <a:pt x="10807" y="43243"/>
                  </a:lnTo>
                  <a:lnTo>
                    <a:pt x="10807" y="39636"/>
                  </a:lnTo>
                  <a:close/>
                </a:path>
                <a:path w="130175" h="130175">
                  <a:moveTo>
                    <a:pt x="39636" y="126136"/>
                  </a:moveTo>
                  <a:lnTo>
                    <a:pt x="3606" y="126136"/>
                  </a:lnTo>
                  <a:lnTo>
                    <a:pt x="3606" y="129743"/>
                  </a:lnTo>
                  <a:lnTo>
                    <a:pt x="39636" y="129743"/>
                  </a:lnTo>
                  <a:lnTo>
                    <a:pt x="39636" y="126136"/>
                  </a:lnTo>
                  <a:close/>
                </a:path>
                <a:path w="130175" h="130175">
                  <a:moveTo>
                    <a:pt x="39636" y="0"/>
                  </a:moveTo>
                  <a:lnTo>
                    <a:pt x="3606" y="0"/>
                  </a:lnTo>
                  <a:lnTo>
                    <a:pt x="3606" y="3606"/>
                  </a:lnTo>
                  <a:lnTo>
                    <a:pt x="39636" y="3606"/>
                  </a:lnTo>
                  <a:lnTo>
                    <a:pt x="39636" y="0"/>
                  </a:lnTo>
                  <a:close/>
                </a:path>
                <a:path w="130175" h="130175">
                  <a:moveTo>
                    <a:pt x="43243" y="118313"/>
                  </a:moveTo>
                  <a:lnTo>
                    <a:pt x="39636" y="118313"/>
                  </a:lnTo>
                  <a:lnTo>
                    <a:pt x="39636" y="115773"/>
                  </a:lnTo>
                  <a:lnTo>
                    <a:pt x="14414" y="115773"/>
                  </a:lnTo>
                  <a:lnTo>
                    <a:pt x="14414" y="90373"/>
                  </a:lnTo>
                  <a:lnTo>
                    <a:pt x="0" y="90373"/>
                  </a:lnTo>
                  <a:lnTo>
                    <a:pt x="0" y="115773"/>
                  </a:lnTo>
                  <a:lnTo>
                    <a:pt x="0" y="118313"/>
                  </a:lnTo>
                  <a:lnTo>
                    <a:pt x="0" y="125933"/>
                  </a:lnTo>
                  <a:lnTo>
                    <a:pt x="43243" y="125933"/>
                  </a:lnTo>
                  <a:lnTo>
                    <a:pt x="43243" y="118313"/>
                  </a:lnTo>
                  <a:close/>
                </a:path>
                <a:path w="130175" h="130175">
                  <a:moveTo>
                    <a:pt x="43243" y="4013"/>
                  </a:moveTo>
                  <a:lnTo>
                    <a:pt x="0" y="4013"/>
                  </a:lnTo>
                  <a:lnTo>
                    <a:pt x="0" y="10363"/>
                  </a:lnTo>
                  <a:lnTo>
                    <a:pt x="0" y="14173"/>
                  </a:lnTo>
                  <a:lnTo>
                    <a:pt x="0" y="39573"/>
                  </a:lnTo>
                  <a:lnTo>
                    <a:pt x="14414" y="39573"/>
                  </a:lnTo>
                  <a:lnTo>
                    <a:pt x="14414" y="14173"/>
                  </a:lnTo>
                  <a:lnTo>
                    <a:pt x="39636" y="14173"/>
                  </a:lnTo>
                  <a:lnTo>
                    <a:pt x="39636" y="10363"/>
                  </a:lnTo>
                  <a:lnTo>
                    <a:pt x="43243" y="10363"/>
                  </a:lnTo>
                  <a:lnTo>
                    <a:pt x="43243" y="4013"/>
                  </a:lnTo>
                  <a:close/>
                </a:path>
                <a:path w="130175" h="130175">
                  <a:moveTo>
                    <a:pt x="108115" y="100914"/>
                  </a:moveTo>
                  <a:lnTo>
                    <a:pt x="25222" y="100914"/>
                  </a:lnTo>
                  <a:lnTo>
                    <a:pt x="25222" y="25222"/>
                  </a:lnTo>
                  <a:lnTo>
                    <a:pt x="21628" y="25222"/>
                  </a:lnTo>
                  <a:lnTo>
                    <a:pt x="21628" y="100914"/>
                  </a:lnTo>
                  <a:lnTo>
                    <a:pt x="21628" y="104508"/>
                  </a:lnTo>
                  <a:lnTo>
                    <a:pt x="25222" y="104508"/>
                  </a:lnTo>
                  <a:lnTo>
                    <a:pt x="25222" y="108115"/>
                  </a:lnTo>
                  <a:lnTo>
                    <a:pt x="104521" y="108115"/>
                  </a:lnTo>
                  <a:lnTo>
                    <a:pt x="104521" y="104508"/>
                  </a:lnTo>
                  <a:lnTo>
                    <a:pt x="108115" y="104508"/>
                  </a:lnTo>
                  <a:lnTo>
                    <a:pt x="108115" y="100914"/>
                  </a:lnTo>
                  <a:close/>
                </a:path>
                <a:path w="130175" h="130175">
                  <a:moveTo>
                    <a:pt x="126136" y="126136"/>
                  </a:moveTo>
                  <a:lnTo>
                    <a:pt x="90093" y="126136"/>
                  </a:lnTo>
                  <a:lnTo>
                    <a:pt x="90093" y="129743"/>
                  </a:lnTo>
                  <a:lnTo>
                    <a:pt x="126136" y="129743"/>
                  </a:lnTo>
                  <a:lnTo>
                    <a:pt x="126136" y="126136"/>
                  </a:lnTo>
                  <a:close/>
                </a:path>
                <a:path w="130175" h="130175">
                  <a:moveTo>
                    <a:pt x="126136" y="86499"/>
                  </a:moveTo>
                  <a:lnTo>
                    <a:pt x="118935" y="86499"/>
                  </a:lnTo>
                  <a:lnTo>
                    <a:pt x="118935" y="90093"/>
                  </a:lnTo>
                  <a:lnTo>
                    <a:pt x="126136" y="90093"/>
                  </a:lnTo>
                  <a:lnTo>
                    <a:pt x="126136" y="86499"/>
                  </a:lnTo>
                  <a:close/>
                </a:path>
                <a:path w="130175" h="130175">
                  <a:moveTo>
                    <a:pt x="126136" y="39636"/>
                  </a:moveTo>
                  <a:lnTo>
                    <a:pt x="118935" y="39636"/>
                  </a:lnTo>
                  <a:lnTo>
                    <a:pt x="118935" y="43243"/>
                  </a:lnTo>
                  <a:lnTo>
                    <a:pt x="126136" y="43243"/>
                  </a:lnTo>
                  <a:lnTo>
                    <a:pt x="126136" y="39636"/>
                  </a:lnTo>
                  <a:close/>
                </a:path>
                <a:path w="130175" h="130175">
                  <a:moveTo>
                    <a:pt x="126136" y="0"/>
                  </a:moveTo>
                  <a:lnTo>
                    <a:pt x="90093" y="0"/>
                  </a:lnTo>
                  <a:lnTo>
                    <a:pt x="90093" y="3606"/>
                  </a:lnTo>
                  <a:lnTo>
                    <a:pt x="126136" y="3606"/>
                  </a:lnTo>
                  <a:lnTo>
                    <a:pt x="126136" y="0"/>
                  </a:lnTo>
                  <a:close/>
                </a:path>
                <a:path w="130175" h="130175">
                  <a:moveTo>
                    <a:pt x="129743" y="90373"/>
                  </a:moveTo>
                  <a:lnTo>
                    <a:pt x="115328" y="90373"/>
                  </a:lnTo>
                  <a:lnTo>
                    <a:pt x="115328" y="115773"/>
                  </a:lnTo>
                  <a:lnTo>
                    <a:pt x="90093" y="115773"/>
                  </a:lnTo>
                  <a:lnTo>
                    <a:pt x="90093" y="118313"/>
                  </a:lnTo>
                  <a:lnTo>
                    <a:pt x="86499" y="118313"/>
                  </a:lnTo>
                  <a:lnTo>
                    <a:pt x="86499" y="125933"/>
                  </a:lnTo>
                  <a:lnTo>
                    <a:pt x="129743" y="125933"/>
                  </a:lnTo>
                  <a:lnTo>
                    <a:pt x="129743" y="118313"/>
                  </a:lnTo>
                  <a:lnTo>
                    <a:pt x="129743" y="115773"/>
                  </a:lnTo>
                  <a:lnTo>
                    <a:pt x="129743" y="90373"/>
                  </a:lnTo>
                  <a:close/>
                </a:path>
                <a:path w="130175" h="130175">
                  <a:moveTo>
                    <a:pt x="129743" y="4013"/>
                  </a:moveTo>
                  <a:lnTo>
                    <a:pt x="86499" y="4013"/>
                  </a:lnTo>
                  <a:lnTo>
                    <a:pt x="86499" y="10363"/>
                  </a:lnTo>
                  <a:lnTo>
                    <a:pt x="90093" y="10363"/>
                  </a:lnTo>
                  <a:lnTo>
                    <a:pt x="90093" y="14173"/>
                  </a:lnTo>
                  <a:lnTo>
                    <a:pt x="115328" y="14173"/>
                  </a:lnTo>
                  <a:lnTo>
                    <a:pt x="115328" y="39573"/>
                  </a:lnTo>
                  <a:lnTo>
                    <a:pt x="129743" y="39573"/>
                  </a:lnTo>
                  <a:lnTo>
                    <a:pt x="129743" y="14173"/>
                  </a:lnTo>
                  <a:lnTo>
                    <a:pt x="129743" y="10363"/>
                  </a:lnTo>
                  <a:lnTo>
                    <a:pt x="129743" y="4013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69311" y="319679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10807" y="86499"/>
                  </a:moveTo>
                  <a:lnTo>
                    <a:pt x="3594" y="86499"/>
                  </a:lnTo>
                  <a:lnTo>
                    <a:pt x="3594" y="90106"/>
                  </a:lnTo>
                  <a:lnTo>
                    <a:pt x="10807" y="90106"/>
                  </a:lnTo>
                  <a:lnTo>
                    <a:pt x="10807" y="86499"/>
                  </a:lnTo>
                  <a:close/>
                </a:path>
                <a:path w="130175" h="130175">
                  <a:moveTo>
                    <a:pt x="10807" y="39649"/>
                  </a:moveTo>
                  <a:lnTo>
                    <a:pt x="3594" y="39649"/>
                  </a:lnTo>
                  <a:lnTo>
                    <a:pt x="3594" y="43243"/>
                  </a:lnTo>
                  <a:lnTo>
                    <a:pt x="10807" y="43243"/>
                  </a:lnTo>
                  <a:lnTo>
                    <a:pt x="10807" y="39649"/>
                  </a:lnTo>
                  <a:close/>
                </a:path>
                <a:path w="130175" h="130175">
                  <a:moveTo>
                    <a:pt x="39636" y="126136"/>
                  </a:moveTo>
                  <a:lnTo>
                    <a:pt x="3594" y="126136"/>
                  </a:lnTo>
                  <a:lnTo>
                    <a:pt x="3594" y="129743"/>
                  </a:lnTo>
                  <a:lnTo>
                    <a:pt x="39636" y="129743"/>
                  </a:lnTo>
                  <a:lnTo>
                    <a:pt x="39636" y="126136"/>
                  </a:lnTo>
                  <a:close/>
                </a:path>
                <a:path w="130175" h="130175">
                  <a:moveTo>
                    <a:pt x="39636" y="0"/>
                  </a:moveTo>
                  <a:lnTo>
                    <a:pt x="3594" y="0"/>
                  </a:lnTo>
                  <a:lnTo>
                    <a:pt x="3594" y="3606"/>
                  </a:lnTo>
                  <a:lnTo>
                    <a:pt x="39636" y="3606"/>
                  </a:lnTo>
                  <a:lnTo>
                    <a:pt x="39636" y="0"/>
                  </a:lnTo>
                  <a:close/>
                </a:path>
                <a:path w="130175" h="130175">
                  <a:moveTo>
                    <a:pt x="43243" y="119380"/>
                  </a:moveTo>
                  <a:lnTo>
                    <a:pt x="39636" y="119380"/>
                  </a:lnTo>
                  <a:lnTo>
                    <a:pt x="39636" y="115570"/>
                  </a:lnTo>
                  <a:lnTo>
                    <a:pt x="14414" y="115570"/>
                  </a:lnTo>
                  <a:lnTo>
                    <a:pt x="14414" y="90170"/>
                  </a:lnTo>
                  <a:lnTo>
                    <a:pt x="0" y="90170"/>
                  </a:lnTo>
                  <a:lnTo>
                    <a:pt x="0" y="115570"/>
                  </a:lnTo>
                  <a:lnTo>
                    <a:pt x="0" y="119380"/>
                  </a:lnTo>
                  <a:lnTo>
                    <a:pt x="0" y="125730"/>
                  </a:lnTo>
                  <a:lnTo>
                    <a:pt x="43243" y="125730"/>
                  </a:lnTo>
                  <a:lnTo>
                    <a:pt x="43243" y="119380"/>
                  </a:lnTo>
                  <a:close/>
                </a:path>
                <a:path w="130175" h="130175">
                  <a:moveTo>
                    <a:pt x="43243" y="3810"/>
                  </a:moveTo>
                  <a:lnTo>
                    <a:pt x="0" y="381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0" y="39370"/>
                  </a:lnTo>
                  <a:lnTo>
                    <a:pt x="14414" y="39370"/>
                  </a:lnTo>
                  <a:lnTo>
                    <a:pt x="14414" y="13970"/>
                  </a:lnTo>
                  <a:lnTo>
                    <a:pt x="39636" y="13970"/>
                  </a:lnTo>
                  <a:lnTo>
                    <a:pt x="39636" y="11430"/>
                  </a:lnTo>
                  <a:lnTo>
                    <a:pt x="43243" y="11430"/>
                  </a:lnTo>
                  <a:lnTo>
                    <a:pt x="43243" y="3810"/>
                  </a:lnTo>
                  <a:close/>
                </a:path>
                <a:path w="130175" h="130175">
                  <a:moveTo>
                    <a:pt x="108115" y="25222"/>
                  </a:moveTo>
                  <a:lnTo>
                    <a:pt x="104508" y="25222"/>
                  </a:lnTo>
                  <a:lnTo>
                    <a:pt x="104508" y="21628"/>
                  </a:lnTo>
                  <a:lnTo>
                    <a:pt x="25222" y="21628"/>
                  </a:lnTo>
                  <a:lnTo>
                    <a:pt x="25222" y="25222"/>
                  </a:lnTo>
                  <a:lnTo>
                    <a:pt x="21615" y="25222"/>
                  </a:lnTo>
                  <a:lnTo>
                    <a:pt x="21615" y="104521"/>
                  </a:lnTo>
                  <a:lnTo>
                    <a:pt x="25222" y="104521"/>
                  </a:lnTo>
                  <a:lnTo>
                    <a:pt x="25222" y="108115"/>
                  </a:lnTo>
                  <a:lnTo>
                    <a:pt x="104508" y="108115"/>
                  </a:lnTo>
                  <a:lnTo>
                    <a:pt x="104508" y="104521"/>
                  </a:lnTo>
                  <a:lnTo>
                    <a:pt x="108115" y="104521"/>
                  </a:lnTo>
                  <a:lnTo>
                    <a:pt x="108115" y="25222"/>
                  </a:lnTo>
                  <a:close/>
                </a:path>
                <a:path w="130175" h="130175">
                  <a:moveTo>
                    <a:pt x="126136" y="126136"/>
                  </a:moveTo>
                  <a:lnTo>
                    <a:pt x="90093" y="126136"/>
                  </a:lnTo>
                  <a:lnTo>
                    <a:pt x="90093" y="129743"/>
                  </a:lnTo>
                  <a:lnTo>
                    <a:pt x="126136" y="129743"/>
                  </a:lnTo>
                  <a:lnTo>
                    <a:pt x="126136" y="126136"/>
                  </a:lnTo>
                  <a:close/>
                </a:path>
                <a:path w="130175" h="130175">
                  <a:moveTo>
                    <a:pt x="126136" y="86499"/>
                  </a:moveTo>
                  <a:lnTo>
                    <a:pt x="118922" y="86499"/>
                  </a:lnTo>
                  <a:lnTo>
                    <a:pt x="118922" y="90106"/>
                  </a:lnTo>
                  <a:lnTo>
                    <a:pt x="126136" y="90106"/>
                  </a:lnTo>
                  <a:lnTo>
                    <a:pt x="126136" y="86499"/>
                  </a:lnTo>
                  <a:close/>
                </a:path>
                <a:path w="130175" h="130175">
                  <a:moveTo>
                    <a:pt x="126136" y="39649"/>
                  </a:moveTo>
                  <a:lnTo>
                    <a:pt x="118922" y="39649"/>
                  </a:lnTo>
                  <a:lnTo>
                    <a:pt x="118922" y="43243"/>
                  </a:lnTo>
                  <a:lnTo>
                    <a:pt x="126136" y="43243"/>
                  </a:lnTo>
                  <a:lnTo>
                    <a:pt x="126136" y="39649"/>
                  </a:lnTo>
                  <a:close/>
                </a:path>
                <a:path w="130175" h="130175">
                  <a:moveTo>
                    <a:pt x="126136" y="0"/>
                  </a:moveTo>
                  <a:lnTo>
                    <a:pt x="90093" y="0"/>
                  </a:lnTo>
                  <a:lnTo>
                    <a:pt x="90093" y="3606"/>
                  </a:lnTo>
                  <a:lnTo>
                    <a:pt x="126136" y="3606"/>
                  </a:lnTo>
                  <a:lnTo>
                    <a:pt x="126136" y="0"/>
                  </a:lnTo>
                  <a:close/>
                </a:path>
                <a:path w="130175" h="130175">
                  <a:moveTo>
                    <a:pt x="129743" y="90170"/>
                  </a:moveTo>
                  <a:lnTo>
                    <a:pt x="115328" y="90170"/>
                  </a:lnTo>
                  <a:lnTo>
                    <a:pt x="115328" y="115570"/>
                  </a:lnTo>
                  <a:lnTo>
                    <a:pt x="90093" y="115570"/>
                  </a:lnTo>
                  <a:lnTo>
                    <a:pt x="90093" y="119380"/>
                  </a:lnTo>
                  <a:lnTo>
                    <a:pt x="86487" y="119380"/>
                  </a:lnTo>
                  <a:lnTo>
                    <a:pt x="86487" y="125730"/>
                  </a:lnTo>
                  <a:lnTo>
                    <a:pt x="129743" y="125730"/>
                  </a:lnTo>
                  <a:lnTo>
                    <a:pt x="129743" y="119380"/>
                  </a:lnTo>
                  <a:lnTo>
                    <a:pt x="129743" y="115570"/>
                  </a:lnTo>
                  <a:lnTo>
                    <a:pt x="129743" y="90170"/>
                  </a:lnTo>
                  <a:close/>
                </a:path>
                <a:path w="130175" h="130175">
                  <a:moveTo>
                    <a:pt x="129743" y="3810"/>
                  </a:moveTo>
                  <a:lnTo>
                    <a:pt x="86487" y="3810"/>
                  </a:lnTo>
                  <a:lnTo>
                    <a:pt x="86487" y="11430"/>
                  </a:lnTo>
                  <a:lnTo>
                    <a:pt x="90093" y="11430"/>
                  </a:lnTo>
                  <a:lnTo>
                    <a:pt x="90093" y="13970"/>
                  </a:lnTo>
                  <a:lnTo>
                    <a:pt x="115328" y="13970"/>
                  </a:lnTo>
                  <a:lnTo>
                    <a:pt x="115328" y="39370"/>
                  </a:lnTo>
                  <a:lnTo>
                    <a:pt x="129743" y="39370"/>
                  </a:lnTo>
                  <a:lnTo>
                    <a:pt x="129743" y="13970"/>
                  </a:lnTo>
                  <a:lnTo>
                    <a:pt x="129743" y="11430"/>
                  </a:lnTo>
                  <a:lnTo>
                    <a:pt x="129743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94540" y="3222014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79289" y="79289"/>
                  </a:moveTo>
                  <a:lnTo>
                    <a:pt x="0" y="79289"/>
                  </a:lnTo>
                  <a:lnTo>
                    <a:pt x="0" y="0"/>
                  </a:lnTo>
                  <a:lnTo>
                    <a:pt x="75685" y="0"/>
                  </a:lnTo>
                  <a:lnTo>
                    <a:pt x="79289" y="0"/>
                  </a:lnTo>
                  <a:lnTo>
                    <a:pt x="79289" y="79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72905" y="3200602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20">
                  <a:moveTo>
                    <a:pt x="36042" y="115570"/>
                  </a:moveTo>
                  <a:lnTo>
                    <a:pt x="7213" y="115570"/>
                  </a:lnTo>
                  <a:lnTo>
                    <a:pt x="7213" y="86360"/>
                  </a:lnTo>
                  <a:lnTo>
                    <a:pt x="0" y="86360"/>
                  </a:lnTo>
                  <a:lnTo>
                    <a:pt x="0" y="115570"/>
                  </a:lnTo>
                  <a:lnTo>
                    <a:pt x="0" y="121920"/>
                  </a:lnTo>
                  <a:lnTo>
                    <a:pt x="36042" y="121920"/>
                  </a:lnTo>
                  <a:lnTo>
                    <a:pt x="36042" y="115570"/>
                  </a:lnTo>
                  <a:close/>
                </a:path>
                <a:path w="122555" h="121920">
                  <a:moveTo>
                    <a:pt x="3604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35560"/>
                  </a:lnTo>
                  <a:lnTo>
                    <a:pt x="7213" y="35560"/>
                  </a:lnTo>
                  <a:lnTo>
                    <a:pt x="7213" y="7620"/>
                  </a:lnTo>
                  <a:lnTo>
                    <a:pt x="36042" y="7620"/>
                  </a:lnTo>
                  <a:lnTo>
                    <a:pt x="36042" y="0"/>
                  </a:lnTo>
                  <a:close/>
                </a:path>
                <a:path w="122555" h="121920">
                  <a:moveTo>
                    <a:pt x="122542" y="86360"/>
                  </a:moveTo>
                  <a:lnTo>
                    <a:pt x="115328" y="86360"/>
                  </a:lnTo>
                  <a:lnTo>
                    <a:pt x="115328" y="115570"/>
                  </a:lnTo>
                  <a:lnTo>
                    <a:pt x="86499" y="115570"/>
                  </a:lnTo>
                  <a:lnTo>
                    <a:pt x="86499" y="121920"/>
                  </a:lnTo>
                  <a:lnTo>
                    <a:pt x="122542" y="121920"/>
                  </a:lnTo>
                  <a:lnTo>
                    <a:pt x="122542" y="115570"/>
                  </a:lnTo>
                  <a:lnTo>
                    <a:pt x="122542" y="86360"/>
                  </a:lnTo>
                  <a:close/>
                </a:path>
                <a:path w="122555" h="121920">
                  <a:moveTo>
                    <a:pt x="122542" y="0"/>
                  </a:moveTo>
                  <a:lnTo>
                    <a:pt x="86499" y="0"/>
                  </a:lnTo>
                  <a:lnTo>
                    <a:pt x="86499" y="7620"/>
                  </a:lnTo>
                  <a:lnTo>
                    <a:pt x="115328" y="7620"/>
                  </a:lnTo>
                  <a:lnTo>
                    <a:pt x="115328" y="35560"/>
                  </a:lnTo>
                  <a:lnTo>
                    <a:pt x="122542" y="35560"/>
                  </a:lnTo>
                  <a:lnTo>
                    <a:pt x="122542" y="7620"/>
                  </a:lnTo>
                  <a:lnTo>
                    <a:pt x="122542" y="0"/>
                  </a:lnTo>
                  <a:close/>
                </a:path>
              </a:pathLst>
            </a:custGeom>
            <a:solidFill>
              <a:srgbClr val="1B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69311" y="3196792"/>
              <a:ext cx="130175" cy="104139"/>
            </a:xfrm>
            <a:custGeom>
              <a:avLst/>
              <a:gdLst/>
              <a:ahLst/>
              <a:cxnLst/>
              <a:rect l="l" t="t" r="r" b="b"/>
              <a:pathLst>
                <a:path w="130175" h="104139">
                  <a:moveTo>
                    <a:pt x="3594" y="2540"/>
                  </a:moveTo>
                  <a:lnTo>
                    <a:pt x="0" y="2540"/>
                  </a:lnTo>
                  <a:lnTo>
                    <a:pt x="0" y="39370"/>
                  </a:lnTo>
                  <a:lnTo>
                    <a:pt x="3594" y="39370"/>
                  </a:lnTo>
                  <a:lnTo>
                    <a:pt x="3594" y="2540"/>
                  </a:lnTo>
                  <a:close/>
                </a:path>
                <a:path w="130175" h="104139">
                  <a:moveTo>
                    <a:pt x="10807" y="39370"/>
                  </a:moveTo>
                  <a:lnTo>
                    <a:pt x="3594" y="39370"/>
                  </a:lnTo>
                  <a:lnTo>
                    <a:pt x="3594" y="43180"/>
                  </a:lnTo>
                  <a:lnTo>
                    <a:pt x="10807" y="43180"/>
                  </a:lnTo>
                  <a:lnTo>
                    <a:pt x="10807" y="39370"/>
                  </a:lnTo>
                  <a:close/>
                </a:path>
                <a:path w="130175" h="104139">
                  <a:moveTo>
                    <a:pt x="25222" y="24130"/>
                  </a:moveTo>
                  <a:lnTo>
                    <a:pt x="21615" y="24130"/>
                  </a:lnTo>
                  <a:lnTo>
                    <a:pt x="21615" y="104140"/>
                  </a:lnTo>
                  <a:lnTo>
                    <a:pt x="25222" y="104140"/>
                  </a:lnTo>
                  <a:lnTo>
                    <a:pt x="25222" y="24130"/>
                  </a:lnTo>
                  <a:close/>
                </a:path>
                <a:path w="130175" h="104139">
                  <a:moveTo>
                    <a:pt x="36029" y="57150"/>
                  </a:moveTo>
                  <a:lnTo>
                    <a:pt x="32435" y="57150"/>
                  </a:lnTo>
                  <a:lnTo>
                    <a:pt x="32435" y="67310"/>
                  </a:lnTo>
                  <a:lnTo>
                    <a:pt x="36029" y="67310"/>
                  </a:lnTo>
                  <a:lnTo>
                    <a:pt x="36029" y="57150"/>
                  </a:lnTo>
                  <a:close/>
                </a:path>
                <a:path w="130175" h="104139">
                  <a:moveTo>
                    <a:pt x="39636" y="53340"/>
                  </a:moveTo>
                  <a:lnTo>
                    <a:pt x="36029" y="53340"/>
                  </a:lnTo>
                  <a:lnTo>
                    <a:pt x="36029" y="57150"/>
                  </a:lnTo>
                  <a:lnTo>
                    <a:pt x="39636" y="57150"/>
                  </a:lnTo>
                  <a:lnTo>
                    <a:pt x="39636" y="53340"/>
                  </a:lnTo>
                  <a:close/>
                </a:path>
                <a:path w="130175" h="104139">
                  <a:moveTo>
                    <a:pt x="39636" y="10160"/>
                  </a:moveTo>
                  <a:lnTo>
                    <a:pt x="10807" y="10160"/>
                  </a:lnTo>
                  <a:lnTo>
                    <a:pt x="10807" y="13970"/>
                  </a:lnTo>
                  <a:lnTo>
                    <a:pt x="10807" y="39370"/>
                  </a:lnTo>
                  <a:lnTo>
                    <a:pt x="14414" y="39370"/>
                  </a:lnTo>
                  <a:lnTo>
                    <a:pt x="14414" y="13970"/>
                  </a:lnTo>
                  <a:lnTo>
                    <a:pt x="39636" y="13970"/>
                  </a:lnTo>
                  <a:lnTo>
                    <a:pt x="39636" y="10160"/>
                  </a:lnTo>
                  <a:close/>
                </a:path>
                <a:path w="130175" h="104139">
                  <a:moveTo>
                    <a:pt x="39636" y="0"/>
                  </a:moveTo>
                  <a:lnTo>
                    <a:pt x="3594" y="0"/>
                  </a:lnTo>
                  <a:lnTo>
                    <a:pt x="3594" y="2540"/>
                  </a:lnTo>
                  <a:lnTo>
                    <a:pt x="39636" y="2540"/>
                  </a:lnTo>
                  <a:lnTo>
                    <a:pt x="39636" y="0"/>
                  </a:lnTo>
                  <a:close/>
                </a:path>
                <a:path w="130175" h="104139">
                  <a:moveTo>
                    <a:pt x="43243" y="71120"/>
                  </a:moveTo>
                  <a:lnTo>
                    <a:pt x="39636" y="71120"/>
                  </a:lnTo>
                  <a:lnTo>
                    <a:pt x="39636" y="74930"/>
                  </a:lnTo>
                  <a:lnTo>
                    <a:pt x="43243" y="74930"/>
                  </a:lnTo>
                  <a:lnTo>
                    <a:pt x="43243" y="71120"/>
                  </a:lnTo>
                  <a:close/>
                </a:path>
                <a:path w="130175" h="104139">
                  <a:moveTo>
                    <a:pt x="43243" y="39370"/>
                  </a:moveTo>
                  <a:lnTo>
                    <a:pt x="39636" y="39370"/>
                  </a:lnTo>
                  <a:lnTo>
                    <a:pt x="39636" y="43180"/>
                  </a:lnTo>
                  <a:lnTo>
                    <a:pt x="43243" y="43180"/>
                  </a:lnTo>
                  <a:lnTo>
                    <a:pt x="43243" y="39370"/>
                  </a:lnTo>
                  <a:close/>
                </a:path>
                <a:path w="130175" h="104139">
                  <a:moveTo>
                    <a:pt x="43243" y="2540"/>
                  </a:moveTo>
                  <a:lnTo>
                    <a:pt x="39636" y="2540"/>
                  </a:lnTo>
                  <a:lnTo>
                    <a:pt x="39636" y="10160"/>
                  </a:lnTo>
                  <a:lnTo>
                    <a:pt x="43243" y="10160"/>
                  </a:lnTo>
                  <a:lnTo>
                    <a:pt x="43243" y="2540"/>
                  </a:lnTo>
                  <a:close/>
                </a:path>
                <a:path w="130175" h="104139">
                  <a:moveTo>
                    <a:pt x="50457" y="71120"/>
                  </a:moveTo>
                  <a:lnTo>
                    <a:pt x="46850" y="71120"/>
                  </a:lnTo>
                  <a:lnTo>
                    <a:pt x="46850" y="74930"/>
                  </a:lnTo>
                  <a:lnTo>
                    <a:pt x="50457" y="74930"/>
                  </a:lnTo>
                  <a:lnTo>
                    <a:pt x="50457" y="71120"/>
                  </a:lnTo>
                  <a:close/>
                </a:path>
                <a:path w="130175" h="104139">
                  <a:moveTo>
                    <a:pt x="50457" y="64770"/>
                  </a:moveTo>
                  <a:lnTo>
                    <a:pt x="46850" y="64770"/>
                  </a:lnTo>
                  <a:lnTo>
                    <a:pt x="46850" y="53340"/>
                  </a:lnTo>
                  <a:lnTo>
                    <a:pt x="43243" y="53340"/>
                  </a:lnTo>
                  <a:lnTo>
                    <a:pt x="43243" y="64770"/>
                  </a:lnTo>
                  <a:lnTo>
                    <a:pt x="39636" y="64770"/>
                  </a:lnTo>
                  <a:lnTo>
                    <a:pt x="39636" y="67310"/>
                  </a:lnTo>
                  <a:lnTo>
                    <a:pt x="50457" y="67310"/>
                  </a:lnTo>
                  <a:lnTo>
                    <a:pt x="50457" y="64770"/>
                  </a:lnTo>
                  <a:close/>
                </a:path>
                <a:path w="130175" h="104139">
                  <a:moveTo>
                    <a:pt x="50457" y="31750"/>
                  </a:moveTo>
                  <a:lnTo>
                    <a:pt x="46850" y="31750"/>
                  </a:lnTo>
                  <a:lnTo>
                    <a:pt x="46850" y="35560"/>
                  </a:lnTo>
                  <a:lnTo>
                    <a:pt x="46850" y="45720"/>
                  </a:lnTo>
                  <a:lnTo>
                    <a:pt x="36029" y="45720"/>
                  </a:lnTo>
                  <a:lnTo>
                    <a:pt x="36029" y="35560"/>
                  </a:lnTo>
                  <a:lnTo>
                    <a:pt x="46850" y="35560"/>
                  </a:lnTo>
                  <a:lnTo>
                    <a:pt x="46850" y="31750"/>
                  </a:lnTo>
                  <a:lnTo>
                    <a:pt x="32435" y="31750"/>
                  </a:lnTo>
                  <a:lnTo>
                    <a:pt x="32435" y="35560"/>
                  </a:lnTo>
                  <a:lnTo>
                    <a:pt x="32435" y="45720"/>
                  </a:lnTo>
                  <a:lnTo>
                    <a:pt x="32435" y="49530"/>
                  </a:lnTo>
                  <a:lnTo>
                    <a:pt x="50457" y="49530"/>
                  </a:lnTo>
                  <a:lnTo>
                    <a:pt x="50457" y="45720"/>
                  </a:lnTo>
                  <a:lnTo>
                    <a:pt x="50457" y="35560"/>
                  </a:lnTo>
                  <a:lnTo>
                    <a:pt x="50457" y="31750"/>
                  </a:lnTo>
                  <a:close/>
                </a:path>
                <a:path w="130175" h="104139">
                  <a:moveTo>
                    <a:pt x="54051" y="74930"/>
                  </a:moveTo>
                  <a:lnTo>
                    <a:pt x="50457" y="74930"/>
                  </a:lnTo>
                  <a:lnTo>
                    <a:pt x="50457" y="78740"/>
                  </a:lnTo>
                  <a:lnTo>
                    <a:pt x="54051" y="78740"/>
                  </a:lnTo>
                  <a:lnTo>
                    <a:pt x="54051" y="74930"/>
                  </a:lnTo>
                  <a:close/>
                </a:path>
                <a:path w="130175" h="104139">
                  <a:moveTo>
                    <a:pt x="57658" y="67310"/>
                  </a:moveTo>
                  <a:lnTo>
                    <a:pt x="54051" y="67310"/>
                  </a:lnTo>
                  <a:lnTo>
                    <a:pt x="54051" y="74930"/>
                  </a:lnTo>
                  <a:lnTo>
                    <a:pt x="57658" y="74930"/>
                  </a:lnTo>
                  <a:lnTo>
                    <a:pt x="57658" y="67310"/>
                  </a:lnTo>
                  <a:close/>
                </a:path>
                <a:path w="130175" h="104139">
                  <a:moveTo>
                    <a:pt x="57658" y="53340"/>
                  </a:moveTo>
                  <a:lnTo>
                    <a:pt x="54051" y="53340"/>
                  </a:lnTo>
                  <a:lnTo>
                    <a:pt x="54051" y="57150"/>
                  </a:lnTo>
                  <a:lnTo>
                    <a:pt x="57658" y="57150"/>
                  </a:lnTo>
                  <a:lnTo>
                    <a:pt x="57658" y="53340"/>
                  </a:lnTo>
                  <a:close/>
                </a:path>
                <a:path w="130175" h="104139">
                  <a:moveTo>
                    <a:pt x="61264" y="57150"/>
                  </a:moveTo>
                  <a:lnTo>
                    <a:pt x="57658" y="57150"/>
                  </a:lnTo>
                  <a:lnTo>
                    <a:pt x="57658" y="60960"/>
                  </a:lnTo>
                  <a:lnTo>
                    <a:pt x="61264" y="60960"/>
                  </a:lnTo>
                  <a:lnTo>
                    <a:pt x="61264" y="57150"/>
                  </a:lnTo>
                  <a:close/>
                </a:path>
                <a:path w="130175" h="104139">
                  <a:moveTo>
                    <a:pt x="61264" y="35560"/>
                  </a:moveTo>
                  <a:lnTo>
                    <a:pt x="57658" y="35560"/>
                  </a:lnTo>
                  <a:lnTo>
                    <a:pt x="57658" y="31750"/>
                  </a:lnTo>
                  <a:lnTo>
                    <a:pt x="54051" y="31750"/>
                  </a:lnTo>
                  <a:lnTo>
                    <a:pt x="54051" y="49530"/>
                  </a:lnTo>
                  <a:lnTo>
                    <a:pt x="57658" y="49530"/>
                  </a:lnTo>
                  <a:lnTo>
                    <a:pt x="57658" y="45720"/>
                  </a:lnTo>
                  <a:lnTo>
                    <a:pt x="61264" y="45720"/>
                  </a:lnTo>
                  <a:lnTo>
                    <a:pt x="61264" y="43180"/>
                  </a:lnTo>
                  <a:lnTo>
                    <a:pt x="57658" y="43180"/>
                  </a:lnTo>
                  <a:lnTo>
                    <a:pt x="57658" y="39370"/>
                  </a:lnTo>
                  <a:lnTo>
                    <a:pt x="61264" y="39370"/>
                  </a:lnTo>
                  <a:lnTo>
                    <a:pt x="61264" y="35560"/>
                  </a:lnTo>
                  <a:close/>
                </a:path>
                <a:path w="130175" h="104139">
                  <a:moveTo>
                    <a:pt x="64871" y="60960"/>
                  </a:moveTo>
                  <a:lnTo>
                    <a:pt x="61264" y="60960"/>
                  </a:lnTo>
                  <a:lnTo>
                    <a:pt x="61264" y="67310"/>
                  </a:lnTo>
                  <a:lnTo>
                    <a:pt x="64871" y="67310"/>
                  </a:lnTo>
                  <a:lnTo>
                    <a:pt x="64871" y="60960"/>
                  </a:lnTo>
                  <a:close/>
                </a:path>
                <a:path w="130175" h="104139">
                  <a:moveTo>
                    <a:pt x="64871" y="49530"/>
                  </a:moveTo>
                  <a:lnTo>
                    <a:pt x="61264" y="49530"/>
                  </a:lnTo>
                  <a:lnTo>
                    <a:pt x="61264" y="53340"/>
                  </a:lnTo>
                  <a:lnTo>
                    <a:pt x="64871" y="53340"/>
                  </a:lnTo>
                  <a:lnTo>
                    <a:pt x="64871" y="49530"/>
                  </a:lnTo>
                  <a:close/>
                </a:path>
                <a:path w="130175" h="104139">
                  <a:moveTo>
                    <a:pt x="64871" y="39370"/>
                  </a:moveTo>
                  <a:lnTo>
                    <a:pt x="61264" y="39370"/>
                  </a:lnTo>
                  <a:lnTo>
                    <a:pt x="61264" y="43180"/>
                  </a:lnTo>
                  <a:lnTo>
                    <a:pt x="64871" y="43180"/>
                  </a:lnTo>
                  <a:lnTo>
                    <a:pt x="64871" y="39370"/>
                  </a:lnTo>
                  <a:close/>
                </a:path>
                <a:path w="130175" h="104139">
                  <a:moveTo>
                    <a:pt x="68465" y="53340"/>
                  </a:moveTo>
                  <a:lnTo>
                    <a:pt x="64871" y="53340"/>
                  </a:lnTo>
                  <a:lnTo>
                    <a:pt x="64871" y="60960"/>
                  </a:lnTo>
                  <a:lnTo>
                    <a:pt x="68465" y="60960"/>
                  </a:lnTo>
                  <a:lnTo>
                    <a:pt x="68465" y="53340"/>
                  </a:lnTo>
                  <a:close/>
                </a:path>
                <a:path w="130175" h="104139">
                  <a:moveTo>
                    <a:pt x="72072" y="49530"/>
                  </a:moveTo>
                  <a:lnTo>
                    <a:pt x="68465" y="49530"/>
                  </a:lnTo>
                  <a:lnTo>
                    <a:pt x="68465" y="53340"/>
                  </a:lnTo>
                  <a:lnTo>
                    <a:pt x="72072" y="53340"/>
                  </a:lnTo>
                  <a:lnTo>
                    <a:pt x="72072" y="49530"/>
                  </a:lnTo>
                  <a:close/>
                </a:path>
                <a:path w="130175" h="104139">
                  <a:moveTo>
                    <a:pt x="72072" y="43180"/>
                  </a:moveTo>
                  <a:lnTo>
                    <a:pt x="64871" y="43180"/>
                  </a:lnTo>
                  <a:lnTo>
                    <a:pt x="64871" y="45720"/>
                  </a:lnTo>
                  <a:lnTo>
                    <a:pt x="64871" y="49530"/>
                  </a:lnTo>
                  <a:lnTo>
                    <a:pt x="68465" y="49530"/>
                  </a:lnTo>
                  <a:lnTo>
                    <a:pt x="68465" y="45720"/>
                  </a:lnTo>
                  <a:lnTo>
                    <a:pt x="72072" y="45720"/>
                  </a:lnTo>
                  <a:lnTo>
                    <a:pt x="72072" y="43180"/>
                  </a:lnTo>
                  <a:close/>
                </a:path>
                <a:path w="130175" h="104139">
                  <a:moveTo>
                    <a:pt x="72072" y="35560"/>
                  </a:moveTo>
                  <a:lnTo>
                    <a:pt x="68465" y="35560"/>
                  </a:lnTo>
                  <a:lnTo>
                    <a:pt x="68465" y="31750"/>
                  </a:lnTo>
                  <a:lnTo>
                    <a:pt x="64871" y="31750"/>
                  </a:lnTo>
                  <a:lnTo>
                    <a:pt x="64871" y="35560"/>
                  </a:lnTo>
                  <a:lnTo>
                    <a:pt x="64871" y="39370"/>
                  </a:lnTo>
                  <a:lnTo>
                    <a:pt x="72072" y="39370"/>
                  </a:lnTo>
                  <a:lnTo>
                    <a:pt x="72072" y="35560"/>
                  </a:lnTo>
                  <a:close/>
                </a:path>
                <a:path w="130175" h="104139">
                  <a:moveTo>
                    <a:pt x="75679" y="64770"/>
                  </a:moveTo>
                  <a:lnTo>
                    <a:pt x="72072" y="64770"/>
                  </a:lnTo>
                  <a:lnTo>
                    <a:pt x="72072" y="67310"/>
                  </a:lnTo>
                  <a:lnTo>
                    <a:pt x="64871" y="67310"/>
                  </a:lnTo>
                  <a:lnTo>
                    <a:pt x="64871" y="71120"/>
                  </a:lnTo>
                  <a:lnTo>
                    <a:pt x="64871" y="74930"/>
                  </a:lnTo>
                  <a:lnTo>
                    <a:pt x="57658" y="74930"/>
                  </a:lnTo>
                  <a:lnTo>
                    <a:pt x="57658" y="78740"/>
                  </a:lnTo>
                  <a:lnTo>
                    <a:pt x="72072" y="78740"/>
                  </a:lnTo>
                  <a:lnTo>
                    <a:pt x="72072" y="74930"/>
                  </a:lnTo>
                  <a:lnTo>
                    <a:pt x="68465" y="74930"/>
                  </a:lnTo>
                  <a:lnTo>
                    <a:pt x="68465" y="71120"/>
                  </a:lnTo>
                  <a:lnTo>
                    <a:pt x="75679" y="71120"/>
                  </a:lnTo>
                  <a:lnTo>
                    <a:pt x="75679" y="67310"/>
                  </a:lnTo>
                  <a:lnTo>
                    <a:pt x="75679" y="64770"/>
                  </a:lnTo>
                  <a:close/>
                </a:path>
                <a:path w="130175" h="104139">
                  <a:moveTo>
                    <a:pt x="75679" y="45720"/>
                  </a:moveTo>
                  <a:lnTo>
                    <a:pt x="72072" y="45720"/>
                  </a:lnTo>
                  <a:lnTo>
                    <a:pt x="72072" y="49530"/>
                  </a:lnTo>
                  <a:lnTo>
                    <a:pt x="75679" y="49530"/>
                  </a:lnTo>
                  <a:lnTo>
                    <a:pt x="75679" y="45720"/>
                  </a:lnTo>
                  <a:close/>
                </a:path>
                <a:path w="130175" h="104139">
                  <a:moveTo>
                    <a:pt x="75679" y="39370"/>
                  </a:moveTo>
                  <a:lnTo>
                    <a:pt x="72072" y="39370"/>
                  </a:lnTo>
                  <a:lnTo>
                    <a:pt x="72072" y="43180"/>
                  </a:lnTo>
                  <a:lnTo>
                    <a:pt x="75679" y="43180"/>
                  </a:lnTo>
                  <a:lnTo>
                    <a:pt x="75679" y="39370"/>
                  </a:lnTo>
                  <a:close/>
                </a:path>
                <a:path w="130175" h="104139">
                  <a:moveTo>
                    <a:pt x="79286" y="53340"/>
                  </a:moveTo>
                  <a:lnTo>
                    <a:pt x="72072" y="53340"/>
                  </a:lnTo>
                  <a:lnTo>
                    <a:pt x="72072" y="57150"/>
                  </a:lnTo>
                  <a:lnTo>
                    <a:pt x="75679" y="57150"/>
                  </a:lnTo>
                  <a:lnTo>
                    <a:pt x="75679" y="60960"/>
                  </a:lnTo>
                  <a:lnTo>
                    <a:pt x="79286" y="60960"/>
                  </a:lnTo>
                  <a:lnTo>
                    <a:pt x="79286" y="57150"/>
                  </a:lnTo>
                  <a:lnTo>
                    <a:pt x="79286" y="53340"/>
                  </a:lnTo>
                  <a:close/>
                </a:path>
                <a:path w="130175" h="104139">
                  <a:moveTo>
                    <a:pt x="82892" y="71120"/>
                  </a:moveTo>
                  <a:lnTo>
                    <a:pt x="75679" y="71120"/>
                  </a:lnTo>
                  <a:lnTo>
                    <a:pt x="75679" y="74930"/>
                  </a:lnTo>
                  <a:lnTo>
                    <a:pt x="82892" y="74930"/>
                  </a:lnTo>
                  <a:lnTo>
                    <a:pt x="82892" y="71120"/>
                  </a:lnTo>
                  <a:close/>
                </a:path>
                <a:path w="130175" h="104139">
                  <a:moveTo>
                    <a:pt x="82892" y="60960"/>
                  </a:moveTo>
                  <a:lnTo>
                    <a:pt x="79286" y="60960"/>
                  </a:lnTo>
                  <a:lnTo>
                    <a:pt x="79286" y="67310"/>
                  </a:lnTo>
                  <a:lnTo>
                    <a:pt x="82892" y="67310"/>
                  </a:lnTo>
                  <a:lnTo>
                    <a:pt x="82892" y="60960"/>
                  </a:lnTo>
                  <a:close/>
                </a:path>
                <a:path w="130175" h="104139">
                  <a:moveTo>
                    <a:pt x="86487" y="74930"/>
                  </a:moveTo>
                  <a:lnTo>
                    <a:pt x="82892" y="74930"/>
                  </a:lnTo>
                  <a:lnTo>
                    <a:pt x="82892" y="78740"/>
                  </a:lnTo>
                  <a:lnTo>
                    <a:pt x="86487" y="78740"/>
                  </a:lnTo>
                  <a:lnTo>
                    <a:pt x="86487" y="74930"/>
                  </a:lnTo>
                  <a:close/>
                </a:path>
                <a:path w="130175" h="104139">
                  <a:moveTo>
                    <a:pt x="86487" y="67310"/>
                  </a:moveTo>
                  <a:lnTo>
                    <a:pt x="82892" y="67310"/>
                  </a:lnTo>
                  <a:lnTo>
                    <a:pt x="82892" y="71120"/>
                  </a:lnTo>
                  <a:lnTo>
                    <a:pt x="86487" y="71120"/>
                  </a:lnTo>
                  <a:lnTo>
                    <a:pt x="86487" y="67310"/>
                  </a:lnTo>
                  <a:close/>
                </a:path>
                <a:path w="130175" h="104139">
                  <a:moveTo>
                    <a:pt x="86487" y="57150"/>
                  </a:moveTo>
                  <a:lnTo>
                    <a:pt x="82892" y="57150"/>
                  </a:lnTo>
                  <a:lnTo>
                    <a:pt x="82892" y="60960"/>
                  </a:lnTo>
                  <a:lnTo>
                    <a:pt x="86487" y="60960"/>
                  </a:lnTo>
                  <a:lnTo>
                    <a:pt x="86487" y="57150"/>
                  </a:lnTo>
                  <a:close/>
                </a:path>
                <a:path w="130175" h="104139">
                  <a:moveTo>
                    <a:pt x="90093" y="71120"/>
                  </a:moveTo>
                  <a:lnTo>
                    <a:pt x="86487" y="71120"/>
                  </a:lnTo>
                  <a:lnTo>
                    <a:pt x="86487" y="74930"/>
                  </a:lnTo>
                  <a:lnTo>
                    <a:pt x="90093" y="74930"/>
                  </a:lnTo>
                  <a:lnTo>
                    <a:pt x="90093" y="71120"/>
                  </a:lnTo>
                  <a:close/>
                </a:path>
                <a:path w="130175" h="104139">
                  <a:moveTo>
                    <a:pt x="90093" y="53340"/>
                  </a:moveTo>
                  <a:lnTo>
                    <a:pt x="86487" y="53340"/>
                  </a:lnTo>
                  <a:lnTo>
                    <a:pt x="86487" y="57150"/>
                  </a:lnTo>
                  <a:lnTo>
                    <a:pt x="90093" y="57150"/>
                  </a:lnTo>
                  <a:lnTo>
                    <a:pt x="90093" y="53340"/>
                  </a:lnTo>
                  <a:close/>
                </a:path>
                <a:path w="130175" h="104139">
                  <a:moveTo>
                    <a:pt x="90093" y="39370"/>
                  </a:moveTo>
                  <a:lnTo>
                    <a:pt x="86487" y="39370"/>
                  </a:lnTo>
                  <a:lnTo>
                    <a:pt x="86487" y="43180"/>
                  </a:lnTo>
                  <a:lnTo>
                    <a:pt x="90093" y="43180"/>
                  </a:lnTo>
                  <a:lnTo>
                    <a:pt x="90093" y="39370"/>
                  </a:lnTo>
                  <a:close/>
                </a:path>
                <a:path w="130175" h="104139">
                  <a:moveTo>
                    <a:pt x="90093" y="2540"/>
                  </a:moveTo>
                  <a:lnTo>
                    <a:pt x="86487" y="2540"/>
                  </a:lnTo>
                  <a:lnTo>
                    <a:pt x="86487" y="10160"/>
                  </a:lnTo>
                  <a:lnTo>
                    <a:pt x="90093" y="10160"/>
                  </a:lnTo>
                  <a:lnTo>
                    <a:pt x="90093" y="2540"/>
                  </a:lnTo>
                  <a:close/>
                </a:path>
                <a:path w="130175" h="104139">
                  <a:moveTo>
                    <a:pt x="93700" y="74930"/>
                  </a:moveTo>
                  <a:lnTo>
                    <a:pt x="90093" y="74930"/>
                  </a:lnTo>
                  <a:lnTo>
                    <a:pt x="90093" y="78740"/>
                  </a:lnTo>
                  <a:lnTo>
                    <a:pt x="93700" y="78740"/>
                  </a:lnTo>
                  <a:lnTo>
                    <a:pt x="93700" y="74930"/>
                  </a:lnTo>
                  <a:close/>
                </a:path>
                <a:path w="130175" h="104139">
                  <a:moveTo>
                    <a:pt x="97307" y="71120"/>
                  </a:moveTo>
                  <a:lnTo>
                    <a:pt x="93700" y="71120"/>
                  </a:lnTo>
                  <a:lnTo>
                    <a:pt x="93700" y="74930"/>
                  </a:lnTo>
                  <a:lnTo>
                    <a:pt x="97307" y="74930"/>
                  </a:lnTo>
                  <a:lnTo>
                    <a:pt x="97307" y="71120"/>
                  </a:lnTo>
                  <a:close/>
                </a:path>
                <a:path w="130175" h="104139">
                  <a:moveTo>
                    <a:pt x="97307" y="64770"/>
                  </a:moveTo>
                  <a:lnTo>
                    <a:pt x="93700" y="64770"/>
                  </a:lnTo>
                  <a:lnTo>
                    <a:pt x="93700" y="57150"/>
                  </a:lnTo>
                  <a:lnTo>
                    <a:pt x="90093" y="57150"/>
                  </a:lnTo>
                  <a:lnTo>
                    <a:pt x="90093" y="64770"/>
                  </a:lnTo>
                  <a:lnTo>
                    <a:pt x="90093" y="67310"/>
                  </a:lnTo>
                  <a:lnTo>
                    <a:pt x="90093" y="71120"/>
                  </a:lnTo>
                  <a:lnTo>
                    <a:pt x="93700" y="71120"/>
                  </a:lnTo>
                  <a:lnTo>
                    <a:pt x="93700" y="67310"/>
                  </a:lnTo>
                  <a:lnTo>
                    <a:pt x="97307" y="67310"/>
                  </a:lnTo>
                  <a:lnTo>
                    <a:pt x="97307" y="64770"/>
                  </a:lnTo>
                  <a:close/>
                </a:path>
                <a:path w="130175" h="104139">
                  <a:moveTo>
                    <a:pt x="97307" y="53340"/>
                  </a:moveTo>
                  <a:lnTo>
                    <a:pt x="93700" y="53340"/>
                  </a:lnTo>
                  <a:lnTo>
                    <a:pt x="93700" y="57150"/>
                  </a:lnTo>
                  <a:lnTo>
                    <a:pt x="97307" y="57150"/>
                  </a:lnTo>
                  <a:lnTo>
                    <a:pt x="97307" y="53340"/>
                  </a:lnTo>
                  <a:close/>
                </a:path>
                <a:path w="130175" h="104139">
                  <a:moveTo>
                    <a:pt x="97307" y="31750"/>
                  </a:moveTo>
                  <a:lnTo>
                    <a:pt x="93700" y="31750"/>
                  </a:lnTo>
                  <a:lnTo>
                    <a:pt x="93700" y="35560"/>
                  </a:lnTo>
                  <a:lnTo>
                    <a:pt x="93700" y="45720"/>
                  </a:lnTo>
                  <a:lnTo>
                    <a:pt x="82892" y="45720"/>
                  </a:lnTo>
                  <a:lnTo>
                    <a:pt x="82892" y="35560"/>
                  </a:lnTo>
                  <a:lnTo>
                    <a:pt x="93700" y="35560"/>
                  </a:lnTo>
                  <a:lnTo>
                    <a:pt x="93700" y="31750"/>
                  </a:lnTo>
                  <a:lnTo>
                    <a:pt x="79286" y="31750"/>
                  </a:lnTo>
                  <a:lnTo>
                    <a:pt x="79286" y="35560"/>
                  </a:lnTo>
                  <a:lnTo>
                    <a:pt x="79286" y="45720"/>
                  </a:lnTo>
                  <a:lnTo>
                    <a:pt x="79286" y="49530"/>
                  </a:lnTo>
                  <a:lnTo>
                    <a:pt x="90093" y="49530"/>
                  </a:lnTo>
                  <a:lnTo>
                    <a:pt x="90093" y="53340"/>
                  </a:lnTo>
                  <a:lnTo>
                    <a:pt x="93700" y="53340"/>
                  </a:lnTo>
                  <a:lnTo>
                    <a:pt x="93700" y="49530"/>
                  </a:lnTo>
                  <a:lnTo>
                    <a:pt x="97307" y="49530"/>
                  </a:lnTo>
                  <a:lnTo>
                    <a:pt x="97307" y="45720"/>
                  </a:lnTo>
                  <a:lnTo>
                    <a:pt x="97307" y="35560"/>
                  </a:lnTo>
                  <a:lnTo>
                    <a:pt x="97307" y="31750"/>
                  </a:lnTo>
                  <a:close/>
                </a:path>
                <a:path w="130175" h="104139">
                  <a:moveTo>
                    <a:pt x="104508" y="21590"/>
                  </a:moveTo>
                  <a:lnTo>
                    <a:pt x="25222" y="21590"/>
                  </a:lnTo>
                  <a:lnTo>
                    <a:pt x="25222" y="24130"/>
                  </a:lnTo>
                  <a:lnTo>
                    <a:pt x="104508" y="24130"/>
                  </a:lnTo>
                  <a:lnTo>
                    <a:pt x="104508" y="21590"/>
                  </a:lnTo>
                  <a:close/>
                </a:path>
                <a:path w="130175" h="104139">
                  <a:moveTo>
                    <a:pt x="108115" y="24130"/>
                  </a:moveTo>
                  <a:lnTo>
                    <a:pt x="104508" y="24130"/>
                  </a:lnTo>
                  <a:lnTo>
                    <a:pt x="104508" y="104140"/>
                  </a:lnTo>
                  <a:lnTo>
                    <a:pt x="108115" y="104140"/>
                  </a:lnTo>
                  <a:lnTo>
                    <a:pt x="108115" y="24130"/>
                  </a:lnTo>
                  <a:close/>
                </a:path>
                <a:path w="130175" h="104139">
                  <a:moveTo>
                    <a:pt x="118922" y="10160"/>
                  </a:moveTo>
                  <a:lnTo>
                    <a:pt x="90093" y="10160"/>
                  </a:lnTo>
                  <a:lnTo>
                    <a:pt x="90093" y="13970"/>
                  </a:lnTo>
                  <a:lnTo>
                    <a:pt x="115328" y="13970"/>
                  </a:lnTo>
                  <a:lnTo>
                    <a:pt x="115328" y="39370"/>
                  </a:lnTo>
                  <a:lnTo>
                    <a:pt x="118922" y="39370"/>
                  </a:lnTo>
                  <a:lnTo>
                    <a:pt x="118922" y="13970"/>
                  </a:lnTo>
                  <a:lnTo>
                    <a:pt x="118922" y="10160"/>
                  </a:lnTo>
                  <a:close/>
                </a:path>
                <a:path w="130175" h="104139">
                  <a:moveTo>
                    <a:pt x="126136" y="39370"/>
                  </a:moveTo>
                  <a:lnTo>
                    <a:pt x="118922" y="39370"/>
                  </a:lnTo>
                  <a:lnTo>
                    <a:pt x="118922" y="43180"/>
                  </a:lnTo>
                  <a:lnTo>
                    <a:pt x="126136" y="43180"/>
                  </a:lnTo>
                  <a:lnTo>
                    <a:pt x="126136" y="39370"/>
                  </a:lnTo>
                  <a:close/>
                </a:path>
                <a:path w="130175" h="104139">
                  <a:moveTo>
                    <a:pt x="126136" y="0"/>
                  </a:moveTo>
                  <a:lnTo>
                    <a:pt x="90093" y="0"/>
                  </a:lnTo>
                  <a:lnTo>
                    <a:pt x="90093" y="2540"/>
                  </a:lnTo>
                  <a:lnTo>
                    <a:pt x="126136" y="2540"/>
                  </a:lnTo>
                  <a:lnTo>
                    <a:pt x="126136" y="0"/>
                  </a:lnTo>
                  <a:close/>
                </a:path>
                <a:path w="130175" h="104139">
                  <a:moveTo>
                    <a:pt x="129743" y="2540"/>
                  </a:moveTo>
                  <a:lnTo>
                    <a:pt x="126136" y="2540"/>
                  </a:lnTo>
                  <a:lnTo>
                    <a:pt x="126136" y="39370"/>
                  </a:lnTo>
                  <a:lnTo>
                    <a:pt x="129743" y="39370"/>
                  </a:lnTo>
                  <a:lnTo>
                    <a:pt x="129743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69311" y="3271722"/>
              <a:ext cx="130175" cy="54610"/>
            </a:xfrm>
            <a:custGeom>
              <a:avLst/>
              <a:gdLst/>
              <a:ahLst/>
              <a:cxnLst/>
              <a:rect l="l" t="t" r="r" b="b"/>
              <a:pathLst>
                <a:path w="130175" h="54610">
                  <a:moveTo>
                    <a:pt x="3594" y="13970"/>
                  </a:moveTo>
                  <a:lnTo>
                    <a:pt x="0" y="13970"/>
                  </a:lnTo>
                  <a:lnTo>
                    <a:pt x="0" y="50800"/>
                  </a:lnTo>
                  <a:lnTo>
                    <a:pt x="3594" y="50800"/>
                  </a:lnTo>
                  <a:lnTo>
                    <a:pt x="3594" y="13970"/>
                  </a:lnTo>
                  <a:close/>
                </a:path>
                <a:path w="130175" h="54610">
                  <a:moveTo>
                    <a:pt x="10807" y="11430"/>
                  </a:moveTo>
                  <a:lnTo>
                    <a:pt x="3594" y="11430"/>
                  </a:lnTo>
                  <a:lnTo>
                    <a:pt x="3594" y="13970"/>
                  </a:lnTo>
                  <a:lnTo>
                    <a:pt x="10807" y="13970"/>
                  </a:lnTo>
                  <a:lnTo>
                    <a:pt x="10807" y="11430"/>
                  </a:lnTo>
                  <a:close/>
                </a:path>
                <a:path w="130175" h="54610">
                  <a:moveTo>
                    <a:pt x="39636" y="50800"/>
                  </a:moveTo>
                  <a:lnTo>
                    <a:pt x="3594" y="50800"/>
                  </a:lnTo>
                  <a:lnTo>
                    <a:pt x="3594" y="54610"/>
                  </a:lnTo>
                  <a:lnTo>
                    <a:pt x="39636" y="54610"/>
                  </a:lnTo>
                  <a:lnTo>
                    <a:pt x="39636" y="50800"/>
                  </a:lnTo>
                  <a:close/>
                </a:path>
                <a:path w="130175" h="54610">
                  <a:moveTo>
                    <a:pt x="39636" y="39370"/>
                  </a:moveTo>
                  <a:lnTo>
                    <a:pt x="14414" y="39370"/>
                  </a:lnTo>
                  <a:lnTo>
                    <a:pt x="14414" y="13970"/>
                  </a:lnTo>
                  <a:lnTo>
                    <a:pt x="10807" y="13970"/>
                  </a:lnTo>
                  <a:lnTo>
                    <a:pt x="10807" y="39370"/>
                  </a:lnTo>
                  <a:lnTo>
                    <a:pt x="10807" y="43180"/>
                  </a:lnTo>
                  <a:lnTo>
                    <a:pt x="39636" y="43180"/>
                  </a:lnTo>
                  <a:lnTo>
                    <a:pt x="39636" y="39370"/>
                  </a:lnTo>
                  <a:close/>
                </a:path>
                <a:path w="130175" h="54610">
                  <a:moveTo>
                    <a:pt x="43243" y="43180"/>
                  </a:moveTo>
                  <a:lnTo>
                    <a:pt x="39636" y="43180"/>
                  </a:lnTo>
                  <a:lnTo>
                    <a:pt x="39636" y="50800"/>
                  </a:lnTo>
                  <a:lnTo>
                    <a:pt x="43243" y="50800"/>
                  </a:lnTo>
                  <a:lnTo>
                    <a:pt x="43243" y="43180"/>
                  </a:lnTo>
                  <a:close/>
                </a:path>
                <a:path w="130175" h="54610">
                  <a:moveTo>
                    <a:pt x="43243" y="11430"/>
                  </a:moveTo>
                  <a:lnTo>
                    <a:pt x="39636" y="11430"/>
                  </a:lnTo>
                  <a:lnTo>
                    <a:pt x="39636" y="13970"/>
                  </a:lnTo>
                  <a:lnTo>
                    <a:pt x="43243" y="13970"/>
                  </a:lnTo>
                  <a:lnTo>
                    <a:pt x="43243" y="11430"/>
                  </a:lnTo>
                  <a:close/>
                </a:path>
                <a:path w="130175" h="54610">
                  <a:moveTo>
                    <a:pt x="50457" y="3810"/>
                  </a:moveTo>
                  <a:lnTo>
                    <a:pt x="46850" y="3810"/>
                  </a:lnTo>
                  <a:lnTo>
                    <a:pt x="46850" y="7620"/>
                  </a:lnTo>
                  <a:lnTo>
                    <a:pt x="46850" y="17780"/>
                  </a:lnTo>
                  <a:lnTo>
                    <a:pt x="36029" y="17780"/>
                  </a:lnTo>
                  <a:lnTo>
                    <a:pt x="36029" y="7620"/>
                  </a:lnTo>
                  <a:lnTo>
                    <a:pt x="46850" y="7620"/>
                  </a:lnTo>
                  <a:lnTo>
                    <a:pt x="46850" y="3810"/>
                  </a:lnTo>
                  <a:lnTo>
                    <a:pt x="32435" y="3810"/>
                  </a:lnTo>
                  <a:lnTo>
                    <a:pt x="32435" y="7620"/>
                  </a:lnTo>
                  <a:lnTo>
                    <a:pt x="32435" y="17780"/>
                  </a:lnTo>
                  <a:lnTo>
                    <a:pt x="32435" y="21590"/>
                  </a:lnTo>
                  <a:lnTo>
                    <a:pt x="50457" y="21590"/>
                  </a:lnTo>
                  <a:lnTo>
                    <a:pt x="50457" y="17780"/>
                  </a:lnTo>
                  <a:lnTo>
                    <a:pt x="50457" y="7620"/>
                  </a:lnTo>
                  <a:lnTo>
                    <a:pt x="50457" y="3810"/>
                  </a:lnTo>
                  <a:close/>
                </a:path>
                <a:path w="130175" h="54610">
                  <a:moveTo>
                    <a:pt x="57658" y="13970"/>
                  </a:moveTo>
                  <a:lnTo>
                    <a:pt x="54051" y="13970"/>
                  </a:lnTo>
                  <a:lnTo>
                    <a:pt x="54051" y="17780"/>
                  </a:lnTo>
                  <a:lnTo>
                    <a:pt x="57658" y="17780"/>
                  </a:lnTo>
                  <a:lnTo>
                    <a:pt x="57658" y="13970"/>
                  </a:lnTo>
                  <a:close/>
                </a:path>
                <a:path w="130175" h="54610">
                  <a:moveTo>
                    <a:pt x="57658" y="3810"/>
                  </a:moveTo>
                  <a:lnTo>
                    <a:pt x="54051" y="3810"/>
                  </a:lnTo>
                  <a:lnTo>
                    <a:pt x="54051" y="11430"/>
                  </a:lnTo>
                  <a:lnTo>
                    <a:pt x="57658" y="11430"/>
                  </a:lnTo>
                  <a:lnTo>
                    <a:pt x="57658" y="3810"/>
                  </a:lnTo>
                  <a:close/>
                </a:path>
                <a:path w="130175" h="54610">
                  <a:moveTo>
                    <a:pt x="61264" y="11430"/>
                  </a:moveTo>
                  <a:lnTo>
                    <a:pt x="57658" y="11430"/>
                  </a:lnTo>
                  <a:lnTo>
                    <a:pt x="57658" y="13970"/>
                  </a:lnTo>
                  <a:lnTo>
                    <a:pt x="61264" y="13970"/>
                  </a:lnTo>
                  <a:lnTo>
                    <a:pt x="61264" y="11430"/>
                  </a:lnTo>
                  <a:close/>
                </a:path>
                <a:path w="130175" h="54610">
                  <a:moveTo>
                    <a:pt x="64871" y="13970"/>
                  </a:moveTo>
                  <a:lnTo>
                    <a:pt x="61264" y="13970"/>
                  </a:lnTo>
                  <a:lnTo>
                    <a:pt x="61264" y="21590"/>
                  </a:lnTo>
                  <a:lnTo>
                    <a:pt x="64871" y="21590"/>
                  </a:lnTo>
                  <a:lnTo>
                    <a:pt x="64871" y="13970"/>
                  </a:lnTo>
                  <a:close/>
                </a:path>
                <a:path w="130175" h="54610">
                  <a:moveTo>
                    <a:pt x="64871" y="7620"/>
                  </a:moveTo>
                  <a:lnTo>
                    <a:pt x="61264" y="7620"/>
                  </a:lnTo>
                  <a:lnTo>
                    <a:pt x="61264" y="11430"/>
                  </a:lnTo>
                  <a:lnTo>
                    <a:pt x="64871" y="11430"/>
                  </a:lnTo>
                  <a:lnTo>
                    <a:pt x="64871" y="7620"/>
                  </a:lnTo>
                  <a:close/>
                </a:path>
                <a:path w="130175" h="54610">
                  <a:moveTo>
                    <a:pt x="68465" y="11430"/>
                  </a:moveTo>
                  <a:lnTo>
                    <a:pt x="64871" y="11430"/>
                  </a:lnTo>
                  <a:lnTo>
                    <a:pt x="64871" y="13970"/>
                  </a:lnTo>
                  <a:lnTo>
                    <a:pt x="68465" y="13970"/>
                  </a:lnTo>
                  <a:lnTo>
                    <a:pt x="68465" y="11430"/>
                  </a:lnTo>
                  <a:close/>
                </a:path>
                <a:path w="130175" h="54610">
                  <a:moveTo>
                    <a:pt x="68465" y="3810"/>
                  </a:moveTo>
                  <a:lnTo>
                    <a:pt x="64871" y="3810"/>
                  </a:lnTo>
                  <a:lnTo>
                    <a:pt x="64871" y="7620"/>
                  </a:lnTo>
                  <a:lnTo>
                    <a:pt x="68465" y="7620"/>
                  </a:lnTo>
                  <a:lnTo>
                    <a:pt x="68465" y="3810"/>
                  </a:lnTo>
                  <a:close/>
                </a:path>
                <a:path w="130175" h="54610">
                  <a:moveTo>
                    <a:pt x="72072" y="13970"/>
                  </a:moveTo>
                  <a:lnTo>
                    <a:pt x="68465" y="13970"/>
                  </a:lnTo>
                  <a:lnTo>
                    <a:pt x="68465" y="17780"/>
                  </a:lnTo>
                  <a:lnTo>
                    <a:pt x="72072" y="17780"/>
                  </a:lnTo>
                  <a:lnTo>
                    <a:pt x="72072" y="13970"/>
                  </a:lnTo>
                  <a:close/>
                </a:path>
                <a:path w="130175" h="54610">
                  <a:moveTo>
                    <a:pt x="75679" y="17780"/>
                  </a:moveTo>
                  <a:lnTo>
                    <a:pt x="72072" y="17780"/>
                  </a:lnTo>
                  <a:lnTo>
                    <a:pt x="72072" y="21590"/>
                  </a:lnTo>
                  <a:lnTo>
                    <a:pt x="75679" y="21590"/>
                  </a:lnTo>
                  <a:lnTo>
                    <a:pt x="75679" y="17780"/>
                  </a:lnTo>
                  <a:close/>
                </a:path>
                <a:path w="130175" h="54610">
                  <a:moveTo>
                    <a:pt x="75679" y="11430"/>
                  </a:moveTo>
                  <a:lnTo>
                    <a:pt x="72072" y="11430"/>
                  </a:lnTo>
                  <a:lnTo>
                    <a:pt x="72072" y="13970"/>
                  </a:lnTo>
                  <a:lnTo>
                    <a:pt x="75679" y="13970"/>
                  </a:lnTo>
                  <a:lnTo>
                    <a:pt x="75679" y="11430"/>
                  </a:lnTo>
                  <a:close/>
                </a:path>
                <a:path w="130175" h="54610">
                  <a:moveTo>
                    <a:pt x="75679" y="3810"/>
                  </a:moveTo>
                  <a:lnTo>
                    <a:pt x="72072" y="3810"/>
                  </a:lnTo>
                  <a:lnTo>
                    <a:pt x="72072" y="7620"/>
                  </a:lnTo>
                  <a:lnTo>
                    <a:pt x="75679" y="7620"/>
                  </a:lnTo>
                  <a:lnTo>
                    <a:pt x="75679" y="3810"/>
                  </a:lnTo>
                  <a:close/>
                </a:path>
                <a:path w="130175" h="54610">
                  <a:moveTo>
                    <a:pt x="79286" y="13970"/>
                  </a:moveTo>
                  <a:lnTo>
                    <a:pt x="75679" y="13970"/>
                  </a:lnTo>
                  <a:lnTo>
                    <a:pt x="75679" y="17780"/>
                  </a:lnTo>
                  <a:lnTo>
                    <a:pt x="79286" y="17780"/>
                  </a:lnTo>
                  <a:lnTo>
                    <a:pt x="79286" y="13970"/>
                  </a:lnTo>
                  <a:close/>
                </a:path>
                <a:path w="130175" h="54610">
                  <a:moveTo>
                    <a:pt x="79286" y="7620"/>
                  </a:moveTo>
                  <a:lnTo>
                    <a:pt x="75679" y="7620"/>
                  </a:lnTo>
                  <a:lnTo>
                    <a:pt x="75679" y="11430"/>
                  </a:lnTo>
                  <a:lnTo>
                    <a:pt x="79286" y="11430"/>
                  </a:lnTo>
                  <a:lnTo>
                    <a:pt x="79286" y="7620"/>
                  </a:lnTo>
                  <a:close/>
                </a:path>
                <a:path w="130175" h="54610">
                  <a:moveTo>
                    <a:pt x="82892" y="17780"/>
                  </a:moveTo>
                  <a:lnTo>
                    <a:pt x="79286" y="17780"/>
                  </a:lnTo>
                  <a:lnTo>
                    <a:pt x="79286" y="21590"/>
                  </a:lnTo>
                  <a:lnTo>
                    <a:pt x="82892" y="21590"/>
                  </a:lnTo>
                  <a:lnTo>
                    <a:pt x="82892" y="17780"/>
                  </a:lnTo>
                  <a:close/>
                </a:path>
                <a:path w="130175" h="54610">
                  <a:moveTo>
                    <a:pt x="82892" y="3810"/>
                  </a:moveTo>
                  <a:lnTo>
                    <a:pt x="79286" y="3810"/>
                  </a:lnTo>
                  <a:lnTo>
                    <a:pt x="79286" y="7620"/>
                  </a:lnTo>
                  <a:lnTo>
                    <a:pt x="82892" y="7620"/>
                  </a:lnTo>
                  <a:lnTo>
                    <a:pt x="82892" y="3810"/>
                  </a:lnTo>
                  <a:close/>
                </a:path>
                <a:path w="130175" h="54610">
                  <a:moveTo>
                    <a:pt x="86487" y="7620"/>
                  </a:moveTo>
                  <a:lnTo>
                    <a:pt x="82892" y="7620"/>
                  </a:lnTo>
                  <a:lnTo>
                    <a:pt x="82892" y="13970"/>
                  </a:lnTo>
                  <a:lnTo>
                    <a:pt x="86487" y="13970"/>
                  </a:lnTo>
                  <a:lnTo>
                    <a:pt x="86487" y="7620"/>
                  </a:lnTo>
                  <a:close/>
                </a:path>
                <a:path w="130175" h="54610">
                  <a:moveTo>
                    <a:pt x="90093" y="43180"/>
                  </a:moveTo>
                  <a:lnTo>
                    <a:pt x="86487" y="43180"/>
                  </a:lnTo>
                  <a:lnTo>
                    <a:pt x="86487" y="50800"/>
                  </a:lnTo>
                  <a:lnTo>
                    <a:pt x="90093" y="50800"/>
                  </a:lnTo>
                  <a:lnTo>
                    <a:pt x="90093" y="43180"/>
                  </a:lnTo>
                  <a:close/>
                </a:path>
                <a:path w="130175" h="54610">
                  <a:moveTo>
                    <a:pt x="90093" y="3810"/>
                  </a:moveTo>
                  <a:lnTo>
                    <a:pt x="86487" y="3810"/>
                  </a:lnTo>
                  <a:lnTo>
                    <a:pt x="86487" y="7620"/>
                  </a:lnTo>
                  <a:lnTo>
                    <a:pt x="90093" y="7620"/>
                  </a:lnTo>
                  <a:lnTo>
                    <a:pt x="90093" y="3810"/>
                  </a:lnTo>
                  <a:close/>
                </a:path>
                <a:path w="130175" h="54610">
                  <a:moveTo>
                    <a:pt x="93700" y="13970"/>
                  </a:moveTo>
                  <a:lnTo>
                    <a:pt x="86487" y="13970"/>
                  </a:lnTo>
                  <a:lnTo>
                    <a:pt x="86487" y="17780"/>
                  </a:lnTo>
                  <a:lnTo>
                    <a:pt x="86487" y="21590"/>
                  </a:lnTo>
                  <a:lnTo>
                    <a:pt x="90093" y="21590"/>
                  </a:lnTo>
                  <a:lnTo>
                    <a:pt x="90093" y="17780"/>
                  </a:lnTo>
                  <a:lnTo>
                    <a:pt x="93700" y="17780"/>
                  </a:lnTo>
                  <a:lnTo>
                    <a:pt x="93700" y="13970"/>
                  </a:lnTo>
                  <a:close/>
                </a:path>
                <a:path w="130175" h="54610">
                  <a:moveTo>
                    <a:pt x="93700" y="7620"/>
                  </a:moveTo>
                  <a:lnTo>
                    <a:pt x="90093" y="7620"/>
                  </a:lnTo>
                  <a:lnTo>
                    <a:pt x="90093" y="11430"/>
                  </a:lnTo>
                  <a:lnTo>
                    <a:pt x="93700" y="11430"/>
                  </a:lnTo>
                  <a:lnTo>
                    <a:pt x="93700" y="7620"/>
                  </a:lnTo>
                  <a:close/>
                </a:path>
                <a:path w="130175" h="54610">
                  <a:moveTo>
                    <a:pt x="93700" y="0"/>
                  </a:moveTo>
                  <a:lnTo>
                    <a:pt x="90093" y="0"/>
                  </a:lnTo>
                  <a:lnTo>
                    <a:pt x="90093" y="3810"/>
                  </a:lnTo>
                  <a:lnTo>
                    <a:pt x="93700" y="3810"/>
                  </a:lnTo>
                  <a:lnTo>
                    <a:pt x="93700" y="0"/>
                  </a:lnTo>
                  <a:close/>
                </a:path>
                <a:path w="130175" h="54610">
                  <a:moveTo>
                    <a:pt x="97307" y="17780"/>
                  </a:moveTo>
                  <a:lnTo>
                    <a:pt x="93700" y="17780"/>
                  </a:lnTo>
                  <a:lnTo>
                    <a:pt x="93700" y="21590"/>
                  </a:lnTo>
                  <a:lnTo>
                    <a:pt x="97307" y="21590"/>
                  </a:lnTo>
                  <a:lnTo>
                    <a:pt x="97307" y="17780"/>
                  </a:lnTo>
                  <a:close/>
                </a:path>
                <a:path w="130175" h="54610">
                  <a:moveTo>
                    <a:pt x="97307" y="11430"/>
                  </a:moveTo>
                  <a:lnTo>
                    <a:pt x="93700" y="11430"/>
                  </a:lnTo>
                  <a:lnTo>
                    <a:pt x="93700" y="13970"/>
                  </a:lnTo>
                  <a:lnTo>
                    <a:pt x="97307" y="13970"/>
                  </a:lnTo>
                  <a:lnTo>
                    <a:pt x="97307" y="11430"/>
                  </a:lnTo>
                  <a:close/>
                </a:path>
                <a:path w="130175" h="54610">
                  <a:moveTo>
                    <a:pt x="97307" y="3810"/>
                  </a:moveTo>
                  <a:lnTo>
                    <a:pt x="93700" y="3810"/>
                  </a:lnTo>
                  <a:lnTo>
                    <a:pt x="93700" y="7620"/>
                  </a:lnTo>
                  <a:lnTo>
                    <a:pt x="97307" y="7620"/>
                  </a:lnTo>
                  <a:lnTo>
                    <a:pt x="97307" y="3810"/>
                  </a:lnTo>
                  <a:close/>
                </a:path>
                <a:path w="130175" h="54610">
                  <a:moveTo>
                    <a:pt x="104508" y="29210"/>
                  </a:moveTo>
                  <a:lnTo>
                    <a:pt x="25222" y="29210"/>
                  </a:lnTo>
                  <a:lnTo>
                    <a:pt x="25222" y="33020"/>
                  </a:lnTo>
                  <a:lnTo>
                    <a:pt x="104508" y="33020"/>
                  </a:lnTo>
                  <a:lnTo>
                    <a:pt x="104508" y="29210"/>
                  </a:lnTo>
                  <a:close/>
                </a:path>
                <a:path w="130175" h="54610">
                  <a:moveTo>
                    <a:pt x="118922" y="13970"/>
                  </a:moveTo>
                  <a:lnTo>
                    <a:pt x="115328" y="13970"/>
                  </a:lnTo>
                  <a:lnTo>
                    <a:pt x="115328" y="39370"/>
                  </a:lnTo>
                  <a:lnTo>
                    <a:pt x="90093" y="39370"/>
                  </a:lnTo>
                  <a:lnTo>
                    <a:pt x="90093" y="43180"/>
                  </a:lnTo>
                  <a:lnTo>
                    <a:pt x="118922" y="43180"/>
                  </a:lnTo>
                  <a:lnTo>
                    <a:pt x="118922" y="39370"/>
                  </a:lnTo>
                  <a:lnTo>
                    <a:pt x="118922" y="13970"/>
                  </a:lnTo>
                  <a:close/>
                </a:path>
                <a:path w="130175" h="54610">
                  <a:moveTo>
                    <a:pt x="126136" y="50800"/>
                  </a:moveTo>
                  <a:lnTo>
                    <a:pt x="90093" y="50800"/>
                  </a:lnTo>
                  <a:lnTo>
                    <a:pt x="90093" y="54610"/>
                  </a:lnTo>
                  <a:lnTo>
                    <a:pt x="126136" y="54610"/>
                  </a:lnTo>
                  <a:lnTo>
                    <a:pt x="126136" y="50800"/>
                  </a:lnTo>
                  <a:close/>
                </a:path>
                <a:path w="130175" h="54610">
                  <a:moveTo>
                    <a:pt x="126136" y="11430"/>
                  </a:moveTo>
                  <a:lnTo>
                    <a:pt x="118922" y="11430"/>
                  </a:lnTo>
                  <a:lnTo>
                    <a:pt x="118922" y="13970"/>
                  </a:lnTo>
                  <a:lnTo>
                    <a:pt x="126136" y="13970"/>
                  </a:lnTo>
                  <a:lnTo>
                    <a:pt x="126136" y="11430"/>
                  </a:lnTo>
                  <a:close/>
                </a:path>
                <a:path w="130175" h="54610">
                  <a:moveTo>
                    <a:pt x="129743" y="13970"/>
                  </a:moveTo>
                  <a:lnTo>
                    <a:pt x="126136" y="13970"/>
                  </a:lnTo>
                  <a:lnTo>
                    <a:pt x="126136" y="50800"/>
                  </a:lnTo>
                  <a:lnTo>
                    <a:pt x="129743" y="50800"/>
                  </a:lnTo>
                  <a:lnTo>
                    <a:pt x="129743" y="13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94540" y="3222015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7208" y="3556"/>
                  </a:moveTo>
                  <a:lnTo>
                    <a:pt x="3604" y="3556"/>
                  </a:lnTo>
                  <a:lnTo>
                    <a:pt x="3604" y="0"/>
                  </a:lnTo>
                  <a:lnTo>
                    <a:pt x="7208" y="0"/>
                  </a:lnTo>
                  <a:lnTo>
                    <a:pt x="7208" y="3556"/>
                  </a:lnTo>
                  <a:close/>
                </a:path>
                <a:path w="79375" h="79375">
                  <a:moveTo>
                    <a:pt x="14416" y="3556"/>
                  </a:moveTo>
                  <a:lnTo>
                    <a:pt x="10812" y="3556"/>
                  </a:lnTo>
                  <a:lnTo>
                    <a:pt x="10812" y="0"/>
                  </a:lnTo>
                  <a:lnTo>
                    <a:pt x="14416" y="0"/>
                  </a:lnTo>
                  <a:lnTo>
                    <a:pt x="14416" y="3556"/>
                  </a:lnTo>
                  <a:close/>
                </a:path>
                <a:path w="79375" h="79375">
                  <a:moveTo>
                    <a:pt x="21624" y="3556"/>
                  </a:moveTo>
                  <a:lnTo>
                    <a:pt x="18020" y="3556"/>
                  </a:lnTo>
                  <a:lnTo>
                    <a:pt x="18020" y="0"/>
                  </a:lnTo>
                  <a:lnTo>
                    <a:pt x="21624" y="0"/>
                  </a:lnTo>
                  <a:lnTo>
                    <a:pt x="21624" y="3556"/>
                  </a:lnTo>
                  <a:close/>
                </a:path>
                <a:path w="79375" h="79375">
                  <a:moveTo>
                    <a:pt x="28832" y="3556"/>
                  </a:moveTo>
                  <a:lnTo>
                    <a:pt x="25228" y="3556"/>
                  </a:lnTo>
                  <a:lnTo>
                    <a:pt x="25228" y="0"/>
                  </a:lnTo>
                  <a:lnTo>
                    <a:pt x="28832" y="0"/>
                  </a:lnTo>
                  <a:lnTo>
                    <a:pt x="28832" y="3556"/>
                  </a:lnTo>
                  <a:close/>
                </a:path>
                <a:path w="79375" h="79375">
                  <a:moveTo>
                    <a:pt x="36040" y="3556"/>
                  </a:moveTo>
                  <a:lnTo>
                    <a:pt x="32436" y="3556"/>
                  </a:lnTo>
                  <a:lnTo>
                    <a:pt x="32436" y="0"/>
                  </a:lnTo>
                  <a:lnTo>
                    <a:pt x="36040" y="0"/>
                  </a:lnTo>
                  <a:lnTo>
                    <a:pt x="36040" y="3556"/>
                  </a:lnTo>
                  <a:close/>
                </a:path>
                <a:path w="79375" h="79375">
                  <a:moveTo>
                    <a:pt x="43248" y="3556"/>
                  </a:moveTo>
                  <a:lnTo>
                    <a:pt x="39644" y="3556"/>
                  </a:lnTo>
                  <a:lnTo>
                    <a:pt x="39644" y="0"/>
                  </a:lnTo>
                  <a:lnTo>
                    <a:pt x="43248" y="0"/>
                  </a:lnTo>
                  <a:lnTo>
                    <a:pt x="43248" y="3556"/>
                  </a:lnTo>
                  <a:close/>
                </a:path>
                <a:path w="79375" h="79375">
                  <a:moveTo>
                    <a:pt x="50456" y="3556"/>
                  </a:moveTo>
                  <a:lnTo>
                    <a:pt x="46852" y="3556"/>
                  </a:lnTo>
                  <a:lnTo>
                    <a:pt x="46852" y="0"/>
                  </a:lnTo>
                  <a:lnTo>
                    <a:pt x="50456" y="0"/>
                  </a:lnTo>
                  <a:lnTo>
                    <a:pt x="50456" y="3556"/>
                  </a:lnTo>
                  <a:close/>
                </a:path>
                <a:path w="79375" h="79375">
                  <a:moveTo>
                    <a:pt x="57664" y="3556"/>
                  </a:moveTo>
                  <a:lnTo>
                    <a:pt x="54060" y="3556"/>
                  </a:lnTo>
                  <a:lnTo>
                    <a:pt x="54060" y="0"/>
                  </a:lnTo>
                  <a:lnTo>
                    <a:pt x="57664" y="0"/>
                  </a:lnTo>
                  <a:lnTo>
                    <a:pt x="57664" y="3556"/>
                  </a:lnTo>
                  <a:close/>
                </a:path>
                <a:path w="79375" h="79375">
                  <a:moveTo>
                    <a:pt x="64872" y="3556"/>
                  </a:moveTo>
                  <a:lnTo>
                    <a:pt x="61268" y="3556"/>
                  </a:lnTo>
                  <a:lnTo>
                    <a:pt x="61268" y="0"/>
                  </a:lnTo>
                  <a:lnTo>
                    <a:pt x="64872" y="0"/>
                  </a:lnTo>
                  <a:lnTo>
                    <a:pt x="64872" y="3556"/>
                  </a:lnTo>
                  <a:close/>
                </a:path>
                <a:path w="79375" h="79375">
                  <a:moveTo>
                    <a:pt x="72081" y="3556"/>
                  </a:moveTo>
                  <a:lnTo>
                    <a:pt x="68476" y="3556"/>
                  </a:lnTo>
                  <a:lnTo>
                    <a:pt x="68476" y="0"/>
                  </a:lnTo>
                  <a:lnTo>
                    <a:pt x="72081" y="0"/>
                  </a:lnTo>
                  <a:lnTo>
                    <a:pt x="72081" y="3556"/>
                  </a:lnTo>
                  <a:close/>
                </a:path>
                <a:path w="79375" h="79375">
                  <a:moveTo>
                    <a:pt x="79289" y="3556"/>
                  </a:moveTo>
                  <a:lnTo>
                    <a:pt x="75685" y="3556"/>
                  </a:lnTo>
                  <a:lnTo>
                    <a:pt x="75685" y="0"/>
                  </a:lnTo>
                  <a:lnTo>
                    <a:pt x="79289" y="0"/>
                  </a:lnTo>
                  <a:lnTo>
                    <a:pt x="79289" y="3556"/>
                  </a:lnTo>
                  <a:close/>
                </a:path>
                <a:path w="79375" h="79375">
                  <a:moveTo>
                    <a:pt x="3604" y="7112"/>
                  </a:moveTo>
                  <a:lnTo>
                    <a:pt x="0" y="7112"/>
                  </a:lnTo>
                  <a:lnTo>
                    <a:pt x="0" y="3556"/>
                  </a:lnTo>
                  <a:lnTo>
                    <a:pt x="3604" y="3556"/>
                  </a:lnTo>
                  <a:lnTo>
                    <a:pt x="3604" y="7112"/>
                  </a:lnTo>
                  <a:close/>
                </a:path>
                <a:path w="79375" h="79375">
                  <a:moveTo>
                    <a:pt x="10812" y="7112"/>
                  </a:moveTo>
                  <a:lnTo>
                    <a:pt x="7208" y="7112"/>
                  </a:lnTo>
                  <a:lnTo>
                    <a:pt x="7208" y="3556"/>
                  </a:lnTo>
                  <a:lnTo>
                    <a:pt x="10812" y="3556"/>
                  </a:lnTo>
                  <a:lnTo>
                    <a:pt x="10812" y="7112"/>
                  </a:lnTo>
                  <a:close/>
                </a:path>
                <a:path w="79375" h="79375">
                  <a:moveTo>
                    <a:pt x="18020" y="7112"/>
                  </a:moveTo>
                  <a:lnTo>
                    <a:pt x="14416" y="7112"/>
                  </a:lnTo>
                  <a:lnTo>
                    <a:pt x="14416" y="3556"/>
                  </a:lnTo>
                  <a:lnTo>
                    <a:pt x="18020" y="3556"/>
                  </a:lnTo>
                  <a:lnTo>
                    <a:pt x="18020" y="7112"/>
                  </a:lnTo>
                  <a:close/>
                </a:path>
                <a:path w="79375" h="79375">
                  <a:moveTo>
                    <a:pt x="25228" y="7112"/>
                  </a:moveTo>
                  <a:lnTo>
                    <a:pt x="21624" y="7112"/>
                  </a:lnTo>
                  <a:lnTo>
                    <a:pt x="21624" y="3556"/>
                  </a:lnTo>
                  <a:lnTo>
                    <a:pt x="25228" y="3556"/>
                  </a:lnTo>
                  <a:lnTo>
                    <a:pt x="25228" y="7112"/>
                  </a:lnTo>
                  <a:close/>
                </a:path>
                <a:path w="79375" h="79375">
                  <a:moveTo>
                    <a:pt x="32436" y="7112"/>
                  </a:moveTo>
                  <a:lnTo>
                    <a:pt x="28832" y="7112"/>
                  </a:lnTo>
                  <a:lnTo>
                    <a:pt x="28832" y="3556"/>
                  </a:lnTo>
                  <a:lnTo>
                    <a:pt x="32436" y="3556"/>
                  </a:lnTo>
                  <a:lnTo>
                    <a:pt x="32436" y="7112"/>
                  </a:lnTo>
                  <a:close/>
                </a:path>
                <a:path w="79375" h="79375">
                  <a:moveTo>
                    <a:pt x="39644" y="7112"/>
                  </a:moveTo>
                  <a:lnTo>
                    <a:pt x="36040" y="7112"/>
                  </a:lnTo>
                  <a:lnTo>
                    <a:pt x="36040" y="3556"/>
                  </a:lnTo>
                  <a:lnTo>
                    <a:pt x="39644" y="3556"/>
                  </a:lnTo>
                  <a:lnTo>
                    <a:pt x="39644" y="7112"/>
                  </a:lnTo>
                  <a:close/>
                </a:path>
                <a:path w="79375" h="79375">
                  <a:moveTo>
                    <a:pt x="46852" y="7112"/>
                  </a:moveTo>
                  <a:lnTo>
                    <a:pt x="43248" y="7112"/>
                  </a:lnTo>
                  <a:lnTo>
                    <a:pt x="43248" y="3556"/>
                  </a:lnTo>
                  <a:lnTo>
                    <a:pt x="46852" y="3556"/>
                  </a:lnTo>
                  <a:lnTo>
                    <a:pt x="46852" y="7112"/>
                  </a:lnTo>
                  <a:close/>
                </a:path>
                <a:path w="79375" h="79375">
                  <a:moveTo>
                    <a:pt x="54060" y="7112"/>
                  </a:moveTo>
                  <a:lnTo>
                    <a:pt x="50456" y="7112"/>
                  </a:lnTo>
                  <a:lnTo>
                    <a:pt x="50456" y="3556"/>
                  </a:lnTo>
                  <a:lnTo>
                    <a:pt x="54060" y="3556"/>
                  </a:lnTo>
                  <a:lnTo>
                    <a:pt x="54060" y="7112"/>
                  </a:lnTo>
                  <a:close/>
                </a:path>
                <a:path w="79375" h="79375">
                  <a:moveTo>
                    <a:pt x="61268" y="7112"/>
                  </a:moveTo>
                  <a:lnTo>
                    <a:pt x="57664" y="7112"/>
                  </a:lnTo>
                  <a:lnTo>
                    <a:pt x="57664" y="3556"/>
                  </a:lnTo>
                  <a:lnTo>
                    <a:pt x="61268" y="3556"/>
                  </a:lnTo>
                  <a:lnTo>
                    <a:pt x="61268" y="7112"/>
                  </a:lnTo>
                  <a:close/>
                </a:path>
                <a:path w="79375" h="79375">
                  <a:moveTo>
                    <a:pt x="68476" y="7112"/>
                  </a:moveTo>
                  <a:lnTo>
                    <a:pt x="64872" y="7112"/>
                  </a:lnTo>
                  <a:lnTo>
                    <a:pt x="64872" y="3556"/>
                  </a:lnTo>
                  <a:lnTo>
                    <a:pt x="68476" y="3556"/>
                  </a:lnTo>
                  <a:lnTo>
                    <a:pt x="68476" y="7112"/>
                  </a:lnTo>
                  <a:close/>
                </a:path>
                <a:path w="79375" h="79375">
                  <a:moveTo>
                    <a:pt x="75685" y="7112"/>
                  </a:moveTo>
                  <a:lnTo>
                    <a:pt x="72081" y="7112"/>
                  </a:lnTo>
                  <a:lnTo>
                    <a:pt x="72081" y="3556"/>
                  </a:lnTo>
                  <a:lnTo>
                    <a:pt x="75685" y="3556"/>
                  </a:lnTo>
                  <a:lnTo>
                    <a:pt x="75685" y="7112"/>
                  </a:lnTo>
                  <a:close/>
                </a:path>
                <a:path w="79375" h="79375">
                  <a:moveTo>
                    <a:pt x="7208" y="10795"/>
                  </a:moveTo>
                  <a:lnTo>
                    <a:pt x="3604" y="10795"/>
                  </a:lnTo>
                  <a:lnTo>
                    <a:pt x="3604" y="7112"/>
                  </a:lnTo>
                  <a:lnTo>
                    <a:pt x="7208" y="7112"/>
                  </a:lnTo>
                  <a:lnTo>
                    <a:pt x="7208" y="10795"/>
                  </a:lnTo>
                  <a:close/>
                </a:path>
                <a:path w="79375" h="79375">
                  <a:moveTo>
                    <a:pt x="14416" y="10795"/>
                  </a:moveTo>
                  <a:lnTo>
                    <a:pt x="10812" y="10795"/>
                  </a:lnTo>
                  <a:lnTo>
                    <a:pt x="10812" y="7112"/>
                  </a:lnTo>
                  <a:lnTo>
                    <a:pt x="14416" y="7112"/>
                  </a:lnTo>
                  <a:lnTo>
                    <a:pt x="14416" y="10795"/>
                  </a:lnTo>
                  <a:close/>
                </a:path>
                <a:path w="79375" h="79375">
                  <a:moveTo>
                    <a:pt x="21624" y="10795"/>
                  </a:moveTo>
                  <a:lnTo>
                    <a:pt x="18020" y="10795"/>
                  </a:lnTo>
                  <a:lnTo>
                    <a:pt x="18020" y="7112"/>
                  </a:lnTo>
                  <a:lnTo>
                    <a:pt x="21624" y="7112"/>
                  </a:lnTo>
                  <a:lnTo>
                    <a:pt x="21624" y="10795"/>
                  </a:lnTo>
                  <a:close/>
                </a:path>
                <a:path w="79375" h="79375">
                  <a:moveTo>
                    <a:pt x="28832" y="10795"/>
                  </a:moveTo>
                  <a:lnTo>
                    <a:pt x="25228" y="10795"/>
                  </a:lnTo>
                  <a:lnTo>
                    <a:pt x="25228" y="7112"/>
                  </a:lnTo>
                  <a:lnTo>
                    <a:pt x="28832" y="7112"/>
                  </a:lnTo>
                  <a:lnTo>
                    <a:pt x="28832" y="10795"/>
                  </a:lnTo>
                  <a:close/>
                </a:path>
                <a:path w="79375" h="79375">
                  <a:moveTo>
                    <a:pt x="36040" y="10795"/>
                  </a:moveTo>
                  <a:lnTo>
                    <a:pt x="32436" y="10795"/>
                  </a:lnTo>
                  <a:lnTo>
                    <a:pt x="32436" y="7112"/>
                  </a:lnTo>
                  <a:lnTo>
                    <a:pt x="36040" y="7112"/>
                  </a:lnTo>
                  <a:lnTo>
                    <a:pt x="36040" y="10795"/>
                  </a:lnTo>
                  <a:close/>
                </a:path>
                <a:path w="79375" h="79375">
                  <a:moveTo>
                    <a:pt x="43248" y="10795"/>
                  </a:moveTo>
                  <a:lnTo>
                    <a:pt x="39644" y="10795"/>
                  </a:lnTo>
                  <a:lnTo>
                    <a:pt x="39644" y="7112"/>
                  </a:lnTo>
                  <a:lnTo>
                    <a:pt x="43248" y="7112"/>
                  </a:lnTo>
                  <a:lnTo>
                    <a:pt x="43248" y="10795"/>
                  </a:lnTo>
                  <a:close/>
                </a:path>
                <a:path w="79375" h="79375">
                  <a:moveTo>
                    <a:pt x="50456" y="10795"/>
                  </a:moveTo>
                  <a:lnTo>
                    <a:pt x="46852" y="10795"/>
                  </a:lnTo>
                  <a:lnTo>
                    <a:pt x="46852" y="7112"/>
                  </a:lnTo>
                  <a:lnTo>
                    <a:pt x="50456" y="7112"/>
                  </a:lnTo>
                  <a:lnTo>
                    <a:pt x="50456" y="10795"/>
                  </a:lnTo>
                  <a:close/>
                </a:path>
                <a:path w="79375" h="79375">
                  <a:moveTo>
                    <a:pt x="57664" y="10795"/>
                  </a:moveTo>
                  <a:lnTo>
                    <a:pt x="54060" y="10795"/>
                  </a:lnTo>
                  <a:lnTo>
                    <a:pt x="54060" y="7112"/>
                  </a:lnTo>
                  <a:lnTo>
                    <a:pt x="57664" y="7112"/>
                  </a:lnTo>
                  <a:lnTo>
                    <a:pt x="57664" y="10795"/>
                  </a:lnTo>
                  <a:close/>
                </a:path>
                <a:path w="79375" h="79375">
                  <a:moveTo>
                    <a:pt x="64872" y="10795"/>
                  </a:moveTo>
                  <a:lnTo>
                    <a:pt x="61268" y="10795"/>
                  </a:lnTo>
                  <a:lnTo>
                    <a:pt x="61268" y="7112"/>
                  </a:lnTo>
                  <a:lnTo>
                    <a:pt x="64872" y="7112"/>
                  </a:lnTo>
                  <a:lnTo>
                    <a:pt x="64872" y="10795"/>
                  </a:lnTo>
                  <a:close/>
                </a:path>
                <a:path w="79375" h="79375">
                  <a:moveTo>
                    <a:pt x="72081" y="10795"/>
                  </a:moveTo>
                  <a:lnTo>
                    <a:pt x="68476" y="10795"/>
                  </a:lnTo>
                  <a:lnTo>
                    <a:pt x="68476" y="7112"/>
                  </a:lnTo>
                  <a:lnTo>
                    <a:pt x="72081" y="7112"/>
                  </a:lnTo>
                  <a:lnTo>
                    <a:pt x="72081" y="10795"/>
                  </a:lnTo>
                  <a:close/>
                </a:path>
                <a:path w="79375" h="79375">
                  <a:moveTo>
                    <a:pt x="79289" y="10795"/>
                  </a:moveTo>
                  <a:lnTo>
                    <a:pt x="75685" y="10795"/>
                  </a:lnTo>
                  <a:lnTo>
                    <a:pt x="75685" y="7112"/>
                  </a:lnTo>
                  <a:lnTo>
                    <a:pt x="79289" y="7112"/>
                  </a:lnTo>
                  <a:lnTo>
                    <a:pt x="79289" y="10795"/>
                  </a:lnTo>
                  <a:close/>
                </a:path>
                <a:path w="79375" h="79375">
                  <a:moveTo>
                    <a:pt x="3604" y="14351"/>
                  </a:moveTo>
                  <a:lnTo>
                    <a:pt x="0" y="14351"/>
                  </a:lnTo>
                  <a:lnTo>
                    <a:pt x="0" y="10795"/>
                  </a:lnTo>
                  <a:lnTo>
                    <a:pt x="3604" y="10795"/>
                  </a:lnTo>
                  <a:lnTo>
                    <a:pt x="3604" y="14351"/>
                  </a:lnTo>
                  <a:close/>
                </a:path>
                <a:path w="79375" h="79375">
                  <a:moveTo>
                    <a:pt x="10812" y="14351"/>
                  </a:moveTo>
                  <a:lnTo>
                    <a:pt x="7208" y="14351"/>
                  </a:lnTo>
                  <a:lnTo>
                    <a:pt x="7208" y="10795"/>
                  </a:lnTo>
                  <a:lnTo>
                    <a:pt x="10812" y="10795"/>
                  </a:lnTo>
                  <a:lnTo>
                    <a:pt x="10812" y="14351"/>
                  </a:lnTo>
                  <a:close/>
                </a:path>
                <a:path w="79375" h="79375">
                  <a:moveTo>
                    <a:pt x="18020" y="14351"/>
                  </a:moveTo>
                  <a:lnTo>
                    <a:pt x="14416" y="14351"/>
                  </a:lnTo>
                  <a:lnTo>
                    <a:pt x="14416" y="10795"/>
                  </a:lnTo>
                  <a:lnTo>
                    <a:pt x="18020" y="10795"/>
                  </a:lnTo>
                  <a:lnTo>
                    <a:pt x="18020" y="14351"/>
                  </a:lnTo>
                  <a:close/>
                </a:path>
                <a:path w="79375" h="79375">
                  <a:moveTo>
                    <a:pt x="25228" y="14351"/>
                  </a:moveTo>
                  <a:lnTo>
                    <a:pt x="21624" y="14351"/>
                  </a:lnTo>
                  <a:lnTo>
                    <a:pt x="21624" y="10795"/>
                  </a:lnTo>
                  <a:lnTo>
                    <a:pt x="25228" y="10795"/>
                  </a:lnTo>
                  <a:lnTo>
                    <a:pt x="25228" y="14351"/>
                  </a:lnTo>
                  <a:close/>
                </a:path>
                <a:path w="79375" h="79375">
                  <a:moveTo>
                    <a:pt x="32436" y="14351"/>
                  </a:moveTo>
                  <a:lnTo>
                    <a:pt x="28832" y="14351"/>
                  </a:lnTo>
                  <a:lnTo>
                    <a:pt x="28832" y="10795"/>
                  </a:lnTo>
                  <a:lnTo>
                    <a:pt x="32436" y="10795"/>
                  </a:lnTo>
                  <a:lnTo>
                    <a:pt x="32436" y="14351"/>
                  </a:lnTo>
                  <a:close/>
                </a:path>
                <a:path w="79375" h="79375">
                  <a:moveTo>
                    <a:pt x="39644" y="14351"/>
                  </a:moveTo>
                  <a:lnTo>
                    <a:pt x="36040" y="14351"/>
                  </a:lnTo>
                  <a:lnTo>
                    <a:pt x="36040" y="10795"/>
                  </a:lnTo>
                  <a:lnTo>
                    <a:pt x="39644" y="10795"/>
                  </a:lnTo>
                  <a:lnTo>
                    <a:pt x="39644" y="14351"/>
                  </a:lnTo>
                  <a:close/>
                </a:path>
                <a:path w="79375" h="79375">
                  <a:moveTo>
                    <a:pt x="46852" y="14351"/>
                  </a:moveTo>
                  <a:lnTo>
                    <a:pt x="43248" y="14351"/>
                  </a:lnTo>
                  <a:lnTo>
                    <a:pt x="43248" y="10795"/>
                  </a:lnTo>
                  <a:lnTo>
                    <a:pt x="46852" y="10795"/>
                  </a:lnTo>
                  <a:lnTo>
                    <a:pt x="46852" y="14351"/>
                  </a:lnTo>
                  <a:close/>
                </a:path>
                <a:path w="79375" h="79375">
                  <a:moveTo>
                    <a:pt x="54060" y="14351"/>
                  </a:moveTo>
                  <a:lnTo>
                    <a:pt x="50456" y="14351"/>
                  </a:lnTo>
                  <a:lnTo>
                    <a:pt x="50456" y="10795"/>
                  </a:lnTo>
                  <a:lnTo>
                    <a:pt x="54060" y="10795"/>
                  </a:lnTo>
                  <a:lnTo>
                    <a:pt x="54060" y="14351"/>
                  </a:lnTo>
                  <a:close/>
                </a:path>
                <a:path w="79375" h="79375">
                  <a:moveTo>
                    <a:pt x="61268" y="14351"/>
                  </a:moveTo>
                  <a:lnTo>
                    <a:pt x="57664" y="14351"/>
                  </a:lnTo>
                  <a:lnTo>
                    <a:pt x="57664" y="10795"/>
                  </a:lnTo>
                  <a:lnTo>
                    <a:pt x="61268" y="10795"/>
                  </a:lnTo>
                  <a:lnTo>
                    <a:pt x="61268" y="14351"/>
                  </a:lnTo>
                  <a:close/>
                </a:path>
                <a:path w="79375" h="79375">
                  <a:moveTo>
                    <a:pt x="68476" y="14351"/>
                  </a:moveTo>
                  <a:lnTo>
                    <a:pt x="64872" y="14351"/>
                  </a:lnTo>
                  <a:lnTo>
                    <a:pt x="64872" y="10795"/>
                  </a:lnTo>
                  <a:lnTo>
                    <a:pt x="68476" y="10795"/>
                  </a:lnTo>
                  <a:lnTo>
                    <a:pt x="68476" y="14351"/>
                  </a:lnTo>
                  <a:close/>
                </a:path>
                <a:path w="79375" h="79375">
                  <a:moveTo>
                    <a:pt x="75685" y="14351"/>
                  </a:moveTo>
                  <a:lnTo>
                    <a:pt x="72081" y="14351"/>
                  </a:lnTo>
                  <a:lnTo>
                    <a:pt x="72081" y="10795"/>
                  </a:lnTo>
                  <a:lnTo>
                    <a:pt x="75685" y="10795"/>
                  </a:lnTo>
                  <a:lnTo>
                    <a:pt x="75685" y="14351"/>
                  </a:lnTo>
                  <a:close/>
                </a:path>
                <a:path w="79375" h="79375">
                  <a:moveTo>
                    <a:pt x="7208" y="17907"/>
                  </a:moveTo>
                  <a:lnTo>
                    <a:pt x="3604" y="17907"/>
                  </a:lnTo>
                  <a:lnTo>
                    <a:pt x="3604" y="14351"/>
                  </a:lnTo>
                  <a:lnTo>
                    <a:pt x="7208" y="14351"/>
                  </a:lnTo>
                  <a:lnTo>
                    <a:pt x="7208" y="17907"/>
                  </a:lnTo>
                  <a:close/>
                </a:path>
                <a:path w="79375" h="79375">
                  <a:moveTo>
                    <a:pt x="14416" y="17907"/>
                  </a:moveTo>
                  <a:lnTo>
                    <a:pt x="10812" y="17907"/>
                  </a:lnTo>
                  <a:lnTo>
                    <a:pt x="10812" y="14351"/>
                  </a:lnTo>
                  <a:lnTo>
                    <a:pt x="14416" y="14351"/>
                  </a:lnTo>
                  <a:lnTo>
                    <a:pt x="14416" y="17907"/>
                  </a:lnTo>
                  <a:close/>
                </a:path>
                <a:path w="79375" h="79375">
                  <a:moveTo>
                    <a:pt x="21624" y="17907"/>
                  </a:moveTo>
                  <a:lnTo>
                    <a:pt x="18020" y="17907"/>
                  </a:lnTo>
                  <a:lnTo>
                    <a:pt x="18020" y="14351"/>
                  </a:lnTo>
                  <a:lnTo>
                    <a:pt x="21624" y="14351"/>
                  </a:lnTo>
                  <a:lnTo>
                    <a:pt x="21624" y="17907"/>
                  </a:lnTo>
                  <a:close/>
                </a:path>
                <a:path w="79375" h="79375">
                  <a:moveTo>
                    <a:pt x="28832" y="17907"/>
                  </a:moveTo>
                  <a:lnTo>
                    <a:pt x="25228" y="17907"/>
                  </a:lnTo>
                  <a:lnTo>
                    <a:pt x="25228" y="14351"/>
                  </a:lnTo>
                  <a:lnTo>
                    <a:pt x="28832" y="14351"/>
                  </a:lnTo>
                  <a:lnTo>
                    <a:pt x="28832" y="17907"/>
                  </a:lnTo>
                  <a:close/>
                </a:path>
                <a:path w="79375" h="79375">
                  <a:moveTo>
                    <a:pt x="36040" y="17907"/>
                  </a:moveTo>
                  <a:lnTo>
                    <a:pt x="32436" y="17907"/>
                  </a:lnTo>
                  <a:lnTo>
                    <a:pt x="32436" y="14351"/>
                  </a:lnTo>
                  <a:lnTo>
                    <a:pt x="36040" y="14351"/>
                  </a:lnTo>
                  <a:lnTo>
                    <a:pt x="36040" y="17907"/>
                  </a:lnTo>
                  <a:close/>
                </a:path>
                <a:path w="79375" h="79375">
                  <a:moveTo>
                    <a:pt x="43248" y="17907"/>
                  </a:moveTo>
                  <a:lnTo>
                    <a:pt x="39644" y="17907"/>
                  </a:lnTo>
                  <a:lnTo>
                    <a:pt x="39644" y="14351"/>
                  </a:lnTo>
                  <a:lnTo>
                    <a:pt x="43248" y="14351"/>
                  </a:lnTo>
                  <a:lnTo>
                    <a:pt x="43248" y="17907"/>
                  </a:lnTo>
                  <a:close/>
                </a:path>
                <a:path w="79375" h="79375">
                  <a:moveTo>
                    <a:pt x="50456" y="17907"/>
                  </a:moveTo>
                  <a:lnTo>
                    <a:pt x="46852" y="17907"/>
                  </a:lnTo>
                  <a:lnTo>
                    <a:pt x="46852" y="14351"/>
                  </a:lnTo>
                  <a:lnTo>
                    <a:pt x="50456" y="14351"/>
                  </a:lnTo>
                  <a:lnTo>
                    <a:pt x="50456" y="17907"/>
                  </a:lnTo>
                  <a:close/>
                </a:path>
                <a:path w="79375" h="79375">
                  <a:moveTo>
                    <a:pt x="57664" y="17907"/>
                  </a:moveTo>
                  <a:lnTo>
                    <a:pt x="54060" y="17907"/>
                  </a:lnTo>
                  <a:lnTo>
                    <a:pt x="54060" y="14351"/>
                  </a:lnTo>
                  <a:lnTo>
                    <a:pt x="57664" y="14351"/>
                  </a:lnTo>
                  <a:lnTo>
                    <a:pt x="57664" y="17907"/>
                  </a:lnTo>
                  <a:close/>
                </a:path>
                <a:path w="79375" h="79375">
                  <a:moveTo>
                    <a:pt x="64872" y="17907"/>
                  </a:moveTo>
                  <a:lnTo>
                    <a:pt x="61268" y="17907"/>
                  </a:lnTo>
                  <a:lnTo>
                    <a:pt x="61268" y="14351"/>
                  </a:lnTo>
                  <a:lnTo>
                    <a:pt x="64872" y="14351"/>
                  </a:lnTo>
                  <a:lnTo>
                    <a:pt x="64872" y="17907"/>
                  </a:lnTo>
                  <a:close/>
                </a:path>
                <a:path w="79375" h="79375">
                  <a:moveTo>
                    <a:pt x="72081" y="17907"/>
                  </a:moveTo>
                  <a:lnTo>
                    <a:pt x="68476" y="17907"/>
                  </a:lnTo>
                  <a:lnTo>
                    <a:pt x="68476" y="14351"/>
                  </a:lnTo>
                  <a:lnTo>
                    <a:pt x="72081" y="14351"/>
                  </a:lnTo>
                  <a:lnTo>
                    <a:pt x="72081" y="17907"/>
                  </a:lnTo>
                  <a:close/>
                </a:path>
                <a:path w="79375" h="79375">
                  <a:moveTo>
                    <a:pt x="79289" y="17907"/>
                  </a:moveTo>
                  <a:lnTo>
                    <a:pt x="75685" y="17907"/>
                  </a:lnTo>
                  <a:lnTo>
                    <a:pt x="75685" y="14351"/>
                  </a:lnTo>
                  <a:lnTo>
                    <a:pt x="79289" y="14351"/>
                  </a:lnTo>
                  <a:lnTo>
                    <a:pt x="79289" y="17907"/>
                  </a:lnTo>
                  <a:close/>
                </a:path>
                <a:path w="79375" h="79375">
                  <a:moveTo>
                    <a:pt x="3604" y="21590"/>
                  </a:moveTo>
                  <a:lnTo>
                    <a:pt x="0" y="21590"/>
                  </a:lnTo>
                  <a:lnTo>
                    <a:pt x="0" y="17907"/>
                  </a:lnTo>
                  <a:lnTo>
                    <a:pt x="3604" y="17907"/>
                  </a:lnTo>
                  <a:lnTo>
                    <a:pt x="3604" y="21590"/>
                  </a:lnTo>
                  <a:close/>
                </a:path>
                <a:path w="79375" h="79375">
                  <a:moveTo>
                    <a:pt x="10812" y="21590"/>
                  </a:moveTo>
                  <a:lnTo>
                    <a:pt x="7208" y="21590"/>
                  </a:lnTo>
                  <a:lnTo>
                    <a:pt x="7208" y="17907"/>
                  </a:lnTo>
                  <a:lnTo>
                    <a:pt x="10812" y="17907"/>
                  </a:lnTo>
                  <a:lnTo>
                    <a:pt x="10812" y="21590"/>
                  </a:lnTo>
                  <a:close/>
                </a:path>
                <a:path w="79375" h="79375">
                  <a:moveTo>
                    <a:pt x="18020" y="21590"/>
                  </a:moveTo>
                  <a:lnTo>
                    <a:pt x="14416" y="21590"/>
                  </a:lnTo>
                  <a:lnTo>
                    <a:pt x="14416" y="17907"/>
                  </a:lnTo>
                  <a:lnTo>
                    <a:pt x="18020" y="17907"/>
                  </a:lnTo>
                  <a:lnTo>
                    <a:pt x="18020" y="21590"/>
                  </a:lnTo>
                  <a:close/>
                </a:path>
                <a:path w="79375" h="79375">
                  <a:moveTo>
                    <a:pt x="25228" y="21590"/>
                  </a:moveTo>
                  <a:lnTo>
                    <a:pt x="21624" y="21590"/>
                  </a:lnTo>
                  <a:lnTo>
                    <a:pt x="21624" y="17907"/>
                  </a:lnTo>
                  <a:lnTo>
                    <a:pt x="25228" y="17907"/>
                  </a:lnTo>
                  <a:lnTo>
                    <a:pt x="25228" y="21590"/>
                  </a:lnTo>
                  <a:close/>
                </a:path>
                <a:path w="79375" h="79375">
                  <a:moveTo>
                    <a:pt x="32436" y="21590"/>
                  </a:moveTo>
                  <a:lnTo>
                    <a:pt x="28832" y="21590"/>
                  </a:lnTo>
                  <a:lnTo>
                    <a:pt x="28832" y="17907"/>
                  </a:lnTo>
                  <a:lnTo>
                    <a:pt x="32436" y="17907"/>
                  </a:lnTo>
                  <a:lnTo>
                    <a:pt x="32436" y="21590"/>
                  </a:lnTo>
                  <a:close/>
                </a:path>
                <a:path w="79375" h="79375">
                  <a:moveTo>
                    <a:pt x="39644" y="21590"/>
                  </a:moveTo>
                  <a:lnTo>
                    <a:pt x="36040" y="21590"/>
                  </a:lnTo>
                  <a:lnTo>
                    <a:pt x="36040" y="17907"/>
                  </a:lnTo>
                  <a:lnTo>
                    <a:pt x="39644" y="17907"/>
                  </a:lnTo>
                  <a:lnTo>
                    <a:pt x="39644" y="21590"/>
                  </a:lnTo>
                  <a:close/>
                </a:path>
                <a:path w="79375" h="79375">
                  <a:moveTo>
                    <a:pt x="46852" y="21590"/>
                  </a:moveTo>
                  <a:lnTo>
                    <a:pt x="43248" y="21590"/>
                  </a:lnTo>
                  <a:lnTo>
                    <a:pt x="43248" y="17907"/>
                  </a:lnTo>
                  <a:lnTo>
                    <a:pt x="46852" y="17907"/>
                  </a:lnTo>
                  <a:lnTo>
                    <a:pt x="46852" y="21590"/>
                  </a:lnTo>
                  <a:close/>
                </a:path>
                <a:path w="79375" h="79375">
                  <a:moveTo>
                    <a:pt x="54060" y="21590"/>
                  </a:moveTo>
                  <a:lnTo>
                    <a:pt x="50456" y="21590"/>
                  </a:lnTo>
                  <a:lnTo>
                    <a:pt x="50456" y="17907"/>
                  </a:lnTo>
                  <a:lnTo>
                    <a:pt x="54060" y="17907"/>
                  </a:lnTo>
                  <a:lnTo>
                    <a:pt x="54060" y="21590"/>
                  </a:lnTo>
                  <a:close/>
                </a:path>
                <a:path w="79375" h="79375">
                  <a:moveTo>
                    <a:pt x="61268" y="21590"/>
                  </a:moveTo>
                  <a:lnTo>
                    <a:pt x="57664" y="21590"/>
                  </a:lnTo>
                  <a:lnTo>
                    <a:pt x="57664" y="17907"/>
                  </a:lnTo>
                  <a:lnTo>
                    <a:pt x="61268" y="17907"/>
                  </a:lnTo>
                  <a:lnTo>
                    <a:pt x="61268" y="21590"/>
                  </a:lnTo>
                  <a:close/>
                </a:path>
                <a:path w="79375" h="79375">
                  <a:moveTo>
                    <a:pt x="68476" y="21590"/>
                  </a:moveTo>
                  <a:lnTo>
                    <a:pt x="64872" y="21590"/>
                  </a:lnTo>
                  <a:lnTo>
                    <a:pt x="64872" y="17907"/>
                  </a:lnTo>
                  <a:lnTo>
                    <a:pt x="68476" y="17907"/>
                  </a:lnTo>
                  <a:lnTo>
                    <a:pt x="68476" y="21590"/>
                  </a:lnTo>
                  <a:close/>
                </a:path>
                <a:path w="79375" h="79375">
                  <a:moveTo>
                    <a:pt x="75685" y="21590"/>
                  </a:moveTo>
                  <a:lnTo>
                    <a:pt x="72081" y="21590"/>
                  </a:lnTo>
                  <a:lnTo>
                    <a:pt x="72081" y="17907"/>
                  </a:lnTo>
                  <a:lnTo>
                    <a:pt x="75685" y="17907"/>
                  </a:lnTo>
                  <a:lnTo>
                    <a:pt x="75685" y="21590"/>
                  </a:lnTo>
                  <a:close/>
                </a:path>
                <a:path w="79375" h="79375">
                  <a:moveTo>
                    <a:pt x="7208" y="25146"/>
                  </a:moveTo>
                  <a:lnTo>
                    <a:pt x="3604" y="25146"/>
                  </a:lnTo>
                  <a:lnTo>
                    <a:pt x="3604" y="21590"/>
                  </a:lnTo>
                  <a:lnTo>
                    <a:pt x="7208" y="21590"/>
                  </a:lnTo>
                  <a:lnTo>
                    <a:pt x="7208" y="25146"/>
                  </a:lnTo>
                  <a:close/>
                </a:path>
                <a:path w="79375" h="79375">
                  <a:moveTo>
                    <a:pt x="14416" y="25146"/>
                  </a:moveTo>
                  <a:lnTo>
                    <a:pt x="10812" y="25146"/>
                  </a:lnTo>
                  <a:lnTo>
                    <a:pt x="10812" y="21590"/>
                  </a:lnTo>
                  <a:lnTo>
                    <a:pt x="14416" y="21590"/>
                  </a:lnTo>
                  <a:lnTo>
                    <a:pt x="14416" y="25146"/>
                  </a:lnTo>
                  <a:close/>
                </a:path>
                <a:path w="79375" h="79375">
                  <a:moveTo>
                    <a:pt x="21624" y="25146"/>
                  </a:moveTo>
                  <a:lnTo>
                    <a:pt x="18020" y="25146"/>
                  </a:lnTo>
                  <a:lnTo>
                    <a:pt x="18020" y="21590"/>
                  </a:lnTo>
                  <a:lnTo>
                    <a:pt x="21624" y="21590"/>
                  </a:lnTo>
                  <a:lnTo>
                    <a:pt x="21624" y="25146"/>
                  </a:lnTo>
                  <a:close/>
                </a:path>
                <a:path w="79375" h="79375">
                  <a:moveTo>
                    <a:pt x="28832" y="25146"/>
                  </a:moveTo>
                  <a:lnTo>
                    <a:pt x="25228" y="25146"/>
                  </a:lnTo>
                  <a:lnTo>
                    <a:pt x="25228" y="21590"/>
                  </a:lnTo>
                  <a:lnTo>
                    <a:pt x="28832" y="21590"/>
                  </a:lnTo>
                  <a:lnTo>
                    <a:pt x="28832" y="25146"/>
                  </a:lnTo>
                  <a:close/>
                </a:path>
                <a:path w="79375" h="79375">
                  <a:moveTo>
                    <a:pt x="36040" y="25146"/>
                  </a:moveTo>
                  <a:lnTo>
                    <a:pt x="32436" y="25146"/>
                  </a:lnTo>
                  <a:lnTo>
                    <a:pt x="32436" y="21590"/>
                  </a:lnTo>
                  <a:lnTo>
                    <a:pt x="36040" y="21590"/>
                  </a:lnTo>
                  <a:lnTo>
                    <a:pt x="36040" y="25146"/>
                  </a:lnTo>
                  <a:close/>
                </a:path>
                <a:path w="79375" h="79375">
                  <a:moveTo>
                    <a:pt x="43248" y="25146"/>
                  </a:moveTo>
                  <a:lnTo>
                    <a:pt x="39644" y="25146"/>
                  </a:lnTo>
                  <a:lnTo>
                    <a:pt x="39644" y="21590"/>
                  </a:lnTo>
                  <a:lnTo>
                    <a:pt x="43248" y="21590"/>
                  </a:lnTo>
                  <a:lnTo>
                    <a:pt x="43248" y="25146"/>
                  </a:lnTo>
                  <a:close/>
                </a:path>
                <a:path w="79375" h="79375">
                  <a:moveTo>
                    <a:pt x="50456" y="25146"/>
                  </a:moveTo>
                  <a:lnTo>
                    <a:pt x="46852" y="25146"/>
                  </a:lnTo>
                  <a:lnTo>
                    <a:pt x="46852" y="21590"/>
                  </a:lnTo>
                  <a:lnTo>
                    <a:pt x="50456" y="21590"/>
                  </a:lnTo>
                  <a:lnTo>
                    <a:pt x="50456" y="25146"/>
                  </a:lnTo>
                  <a:close/>
                </a:path>
                <a:path w="79375" h="79375">
                  <a:moveTo>
                    <a:pt x="57664" y="25146"/>
                  </a:moveTo>
                  <a:lnTo>
                    <a:pt x="54060" y="25146"/>
                  </a:lnTo>
                  <a:lnTo>
                    <a:pt x="54060" y="21590"/>
                  </a:lnTo>
                  <a:lnTo>
                    <a:pt x="57664" y="21590"/>
                  </a:lnTo>
                  <a:lnTo>
                    <a:pt x="57664" y="25146"/>
                  </a:lnTo>
                  <a:close/>
                </a:path>
                <a:path w="79375" h="79375">
                  <a:moveTo>
                    <a:pt x="64872" y="25146"/>
                  </a:moveTo>
                  <a:lnTo>
                    <a:pt x="61268" y="25146"/>
                  </a:lnTo>
                  <a:lnTo>
                    <a:pt x="61268" y="21590"/>
                  </a:lnTo>
                  <a:lnTo>
                    <a:pt x="64872" y="21590"/>
                  </a:lnTo>
                  <a:lnTo>
                    <a:pt x="64872" y="25146"/>
                  </a:lnTo>
                  <a:close/>
                </a:path>
                <a:path w="79375" h="79375">
                  <a:moveTo>
                    <a:pt x="72081" y="25146"/>
                  </a:moveTo>
                  <a:lnTo>
                    <a:pt x="68476" y="25146"/>
                  </a:lnTo>
                  <a:lnTo>
                    <a:pt x="68476" y="21590"/>
                  </a:lnTo>
                  <a:lnTo>
                    <a:pt x="72081" y="21590"/>
                  </a:lnTo>
                  <a:lnTo>
                    <a:pt x="72081" y="25146"/>
                  </a:lnTo>
                  <a:close/>
                </a:path>
                <a:path w="79375" h="79375">
                  <a:moveTo>
                    <a:pt x="79289" y="25146"/>
                  </a:moveTo>
                  <a:lnTo>
                    <a:pt x="75685" y="25146"/>
                  </a:lnTo>
                  <a:lnTo>
                    <a:pt x="75685" y="21590"/>
                  </a:lnTo>
                  <a:lnTo>
                    <a:pt x="79289" y="21590"/>
                  </a:lnTo>
                  <a:lnTo>
                    <a:pt x="79289" y="25146"/>
                  </a:lnTo>
                  <a:close/>
                </a:path>
                <a:path w="79375" h="79375">
                  <a:moveTo>
                    <a:pt x="3604" y="28829"/>
                  </a:moveTo>
                  <a:lnTo>
                    <a:pt x="0" y="28829"/>
                  </a:lnTo>
                  <a:lnTo>
                    <a:pt x="0" y="25146"/>
                  </a:lnTo>
                  <a:lnTo>
                    <a:pt x="3604" y="25146"/>
                  </a:lnTo>
                  <a:lnTo>
                    <a:pt x="3604" y="28829"/>
                  </a:lnTo>
                  <a:close/>
                </a:path>
                <a:path w="79375" h="79375">
                  <a:moveTo>
                    <a:pt x="10812" y="28829"/>
                  </a:moveTo>
                  <a:lnTo>
                    <a:pt x="7208" y="28829"/>
                  </a:lnTo>
                  <a:lnTo>
                    <a:pt x="7208" y="25146"/>
                  </a:lnTo>
                  <a:lnTo>
                    <a:pt x="10812" y="25146"/>
                  </a:lnTo>
                  <a:lnTo>
                    <a:pt x="10812" y="28829"/>
                  </a:lnTo>
                  <a:close/>
                </a:path>
                <a:path w="79375" h="79375">
                  <a:moveTo>
                    <a:pt x="18020" y="28829"/>
                  </a:moveTo>
                  <a:lnTo>
                    <a:pt x="14416" y="28829"/>
                  </a:lnTo>
                  <a:lnTo>
                    <a:pt x="14416" y="25146"/>
                  </a:lnTo>
                  <a:lnTo>
                    <a:pt x="18020" y="25146"/>
                  </a:lnTo>
                  <a:lnTo>
                    <a:pt x="18020" y="28829"/>
                  </a:lnTo>
                  <a:close/>
                </a:path>
                <a:path w="79375" h="79375">
                  <a:moveTo>
                    <a:pt x="25228" y="28829"/>
                  </a:moveTo>
                  <a:lnTo>
                    <a:pt x="21624" y="28829"/>
                  </a:lnTo>
                  <a:lnTo>
                    <a:pt x="21624" y="25146"/>
                  </a:lnTo>
                  <a:lnTo>
                    <a:pt x="25228" y="25146"/>
                  </a:lnTo>
                  <a:lnTo>
                    <a:pt x="25228" y="28829"/>
                  </a:lnTo>
                  <a:close/>
                </a:path>
                <a:path w="79375" h="79375">
                  <a:moveTo>
                    <a:pt x="32436" y="28829"/>
                  </a:moveTo>
                  <a:lnTo>
                    <a:pt x="28832" y="28829"/>
                  </a:lnTo>
                  <a:lnTo>
                    <a:pt x="28832" y="25146"/>
                  </a:lnTo>
                  <a:lnTo>
                    <a:pt x="32436" y="25146"/>
                  </a:lnTo>
                  <a:lnTo>
                    <a:pt x="32436" y="28829"/>
                  </a:lnTo>
                  <a:close/>
                </a:path>
                <a:path w="79375" h="79375">
                  <a:moveTo>
                    <a:pt x="39644" y="28829"/>
                  </a:moveTo>
                  <a:lnTo>
                    <a:pt x="36040" y="28829"/>
                  </a:lnTo>
                  <a:lnTo>
                    <a:pt x="36040" y="25146"/>
                  </a:lnTo>
                  <a:lnTo>
                    <a:pt x="39644" y="25146"/>
                  </a:lnTo>
                  <a:lnTo>
                    <a:pt x="39644" y="28829"/>
                  </a:lnTo>
                  <a:close/>
                </a:path>
                <a:path w="79375" h="79375">
                  <a:moveTo>
                    <a:pt x="46852" y="28829"/>
                  </a:moveTo>
                  <a:lnTo>
                    <a:pt x="43248" y="28829"/>
                  </a:lnTo>
                  <a:lnTo>
                    <a:pt x="43248" y="25146"/>
                  </a:lnTo>
                  <a:lnTo>
                    <a:pt x="46852" y="25146"/>
                  </a:lnTo>
                  <a:lnTo>
                    <a:pt x="46852" y="28829"/>
                  </a:lnTo>
                  <a:close/>
                </a:path>
                <a:path w="79375" h="79375">
                  <a:moveTo>
                    <a:pt x="54060" y="28829"/>
                  </a:moveTo>
                  <a:lnTo>
                    <a:pt x="50456" y="28829"/>
                  </a:lnTo>
                  <a:lnTo>
                    <a:pt x="50456" y="25146"/>
                  </a:lnTo>
                  <a:lnTo>
                    <a:pt x="54060" y="25146"/>
                  </a:lnTo>
                  <a:lnTo>
                    <a:pt x="54060" y="28829"/>
                  </a:lnTo>
                  <a:close/>
                </a:path>
                <a:path w="79375" h="79375">
                  <a:moveTo>
                    <a:pt x="61268" y="28829"/>
                  </a:moveTo>
                  <a:lnTo>
                    <a:pt x="57664" y="28829"/>
                  </a:lnTo>
                  <a:lnTo>
                    <a:pt x="57664" y="25146"/>
                  </a:lnTo>
                  <a:lnTo>
                    <a:pt x="61268" y="25146"/>
                  </a:lnTo>
                  <a:lnTo>
                    <a:pt x="61268" y="28829"/>
                  </a:lnTo>
                  <a:close/>
                </a:path>
                <a:path w="79375" h="79375">
                  <a:moveTo>
                    <a:pt x="68476" y="28829"/>
                  </a:moveTo>
                  <a:lnTo>
                    <a:pt x="64872" y="28829"/>
                  </a:lnTo>
                  <a:lnTo>
                    <a:pt x="64872" y="25146"/>
                  </a:lnTo>
                  <a:lnTo>
                    <a:pt x="68476" y="25146"/>
                  </a:lnTo>
                  <a:lnTo>
                    <a:pt x="68476" y="28829"/>
                  </a:lnTo>
                  <a:close/>
                </a:path>
                <a:path w="79375" h="79375">
                  <a:moveTo>
                    <a:pt x="75685" y="28829"/>
                  </a:moveTo>
                  <a:lnTo>
                    <a:pt x="72081" y="28829"/>
                  </a:lnTo>
                  <a:lnTo>
                    <a:pt x="72081" y="25146"/>
                  </a:lnTo>
                  <a:lnTo>
                    <a:pt x="75685" y="25146"/>
                  </a:lnTo>
                  <a:lnTo>
                    <a:pt x="75685" y="28829"/>
                  </a:lnTo>
                  <a:close/>
                </a:path>
                <a:path w="79375" h="79375">
                  <a:moveTo>
                    <a:pt x="7208" y="32385"/>
                  </a:moveTo>
                  <a:lnTo>
                    <a:pt x="3604" y="32385"/>
                  </a:lnTo>
                  <a:lnTo>
                    <a:pt x="3604" y="28829"/>
                  </a:lnTo>
                  <a:lnTo>
                    <a:pt x="7208" y="28829"/>
                  </a:lnTo>
                  <a:lnTo>
                    <a:pt x="7208" y="32385"/>
                  </a:lnTo>
                  <a:close/>
                </a:path>
                <a:path w="79375" h="79375">
                  <a:moveTo>
                    <a:pt x="14416" y="32385"/>
                  </a:moveTo>
                  <a:lnTo>
                    <a:pt x="10812" y="32385"/>
                  </a:lnTo>
                  <a:lnTo>
                    <a:pt x="10812" y="28829"/>
                  </a:lnTo>
                  <a:lnTo>
                    <a:pt x="14416" y="28829"/>
                  </a:lnTo>
                  <a:lnTo>
                    <a:pt x="14416" y="32385"/>
                  </a:lnTo>
                  <a:close/>
                </a:path>
                <a:path w="79375" h="79375">
                  <a:moveTo>
                    <a:pt x="21624" y="32385"/>
                  </a:moveTo>
                  <a:lnTo>
                    <a:pt x="18020" y="32385"/>
                  </a:lnTo>
                  <a:lnTo>
                    <a:pt x="18020" y="28829"/>
                  </a:lnTo>
                  <a:lnTo>
                    <a:pt x="21624" y="28829"/>
                  </a:lnTo>
                  <a:lnTo>
                    <a:pt x="21624" y="32385"/>
                  </a:lnTo>
                  <a:close/>
                </a:path>
                <a:path w="79375" h="79375">
                  <a:moveTo>
                    <a:pt x="28832" y="32385"/>
                  </a:moveTo>
                  <a:lnTo>
                    <a:pt x="25228" y="32385"/>
                  </a:lnTo>
                  <a:lnTo>
                    <a:pt x="25228" y="28829"/>
                  </a:lnTo>
                  <a:lnTo>
                    <a:pt x="28832" y="28829"/>
                  </a:lnTo>
                  <a:lnTo>
                    <a:pt x="28832" y="32385"/>
                  </a:lnTo>
                  <a:close/>
                </a:path>
                <a:path w="79375" h="79375">
                  <a:moveTo>
                    <a:pt x="36040" y="32385"/>
                  </a:moveTo>
                  <a:lnTo>
                    <a:pt x="32436" y="32385"/>
                  </a:lnTo>
                  <a:lnTo>
                    <a:pt x="32436" y="28829"/>
                  </a:lnTo>
                  <a:lnTo>
                    <a:pt x="36040" y="28829"/>
                  </a:lnTo>
                  <a:lnTo>
                    <a:pt x="36040" y="32385"/>
                  </a:lnTo>
                  <a:close/>
                </a:path>
                <a:path w="79375" h="79375">
                  <a:moveTo>
                    <a:pt x="43248" y="32385"/>
                  </a:moveTo>
                  <a:lnTo>
                    <a:pt x="39644" y="32385"/>
                  </a:lnTo>
                  <a:lnTo>
                    <a:pt x="39644" y="28829"/>
                  </a:lnTo>
                  <a:lnTo>
                    <a:pt x="43248" y="28829"/>
                  </a:lnTo>
                  <a:lnTo>
                    <a:pt x="43248" y="32385"/>
                  </a:lnTo>
                  <a:close/>
                </a:path>
                <a:path w="79375" h="79375">
                  <a:moveTo>
                    <a:pt x="50456" y="32385"/>
                  </a:moveTo>
                  <a:lnTo>
                    <a:pt x="46852" y="32385"/>
                  </a:lnTo>
                  <a:lnTo>
                    <a:pt x="46852" y="28829"/>
                  </a:lnTo>
                  <a:lnTo>
                    <a:pt x="50456" y="28829"/>
                  </a:lnTo>
                  <a:lnTo>
                    <a:pt x="50456" y="32385"/>
                  </a:lnTo>
                  <a:close/>
                </a:path>
                <a:path w="79375" h="79375">
                  <a:moveTo>
                    <a:pt x="57664" y="32385"/>
                  </a:moveTo>
                  <a:lnTo>
                    <a:pt x="54060" y="32385"/>
                  </a:lnTo>
                  <a:lnTo>
                    <a:pt x="54060" y="28829"/>
                  </a:lnTo>
                  <a:lnTo>
                    <a:pt x="57664" y="28829"/>
                  </a:lnTo>
                  <a:lnTo>
                    <a:pt x="57664" y="32385"/>
                  </a:lnTo>
                  <a:close/>
                </a:path>
                <a:path w="79375" h="79375">
                  <a:moveTo>
                    <a:pt x="64872" y="32385"/>
                  </a:moveTo>
                  <a:lnTo>
                    <a:pt x="61268" y="32385"/>
                  </a:lnTo>
                  <a:lnTo>
                    <a:pt x="61268" y="28829"/>
                  </a:lnTo>
                  <a:lnTo>
                    <a:pt x="64872" y="28829"/>
                  </a:lnTo>
                  <a:lnTo>
                    <a:pt x="64872" y="32385"/>
                  </a:lnTo>
                  <a:close/>
                </a:path>
                <a:path w="79375" h="79375">
                  <a:moveTo>
                    <a:pt x="72081" y="32385"/>
                  </a:moveTo>
                  <a:lnTo>
                    <a:pt x="68476" y="32385"/>
                  </a:lnTo>
                  <a:lnTo>
                    <a:pt x="68476" y="28829"/>
                  </a:lnTo>
                  <a:lnTo>
                    <a:pt x="72081" y="28829"/>
                  </a:lnTo>
                  <a:lnTo>
                    <a:pt x="72081" y="32385"/>
                  </a:lnTo>
                  <a:close/>
                </a:path>
                <a:path w="79375" h="79375">
                  <a:moveTo>
                    <a:pt x="79289" y="32385"/>
                  </a:moveTo>
                  <a:lnTo>
                    <a:pt x="75685" y="32385"/>
                  </a:lnTo>
                  <a:lnTo>
                    <a:pt x="75685" y="28829"/>
                  </a:lnTo>
                  <a:lnTo>
                    <a:pt x="79289" y="28829"/>
                  </a:lnTo>
                  <a:lnTo>
                    <a:pt x="79289" y="32385"/>
                  </a:lnTo>
                  <a:close/>
                </a:path>
                <a:path w="79375" h="79375">
                  <a:moveTo>
                    <a:pt x="3604" y="35941"/>
                  </a:moveTo>
                  <a:lnTo>
                    <a:pt x="0" y="35941"/>
                  </a:lnTo>
                  <a:lnTo>
                    <a:pt x="0" y="32385"/>
                  </a:lnTo>
                  <a:lnTo>
                    <a:pt x="3604" y="32385"/>
                  </a:lnTo>
                  <a:lnTo>
                    <a:pt x="3604" y="35941"/>
                  </a:lnTo>
                  <a:close/>
                </a:path>
                <a:path w="79375" h="79375">
                  <a:moveTo>
                    <a:pt x="10812" y="35941"/>
                  </a:moveTo>
                  <a:lnTo>
                    <a:pt x="7208" y="35941"/>
                  </a:lnTo>
                  <a:lnTo>
                    <a:pt x="7208" y="32385"/>
                  </a:lnTo>
                  <a:lnTo>
                    <a:pt x="10812" y="32385"/>
                  </a:lnTo>
                  <a:lnTo>
                    <a:pt x="10812" y="35941"/>
                  </a:lnTo>
                  <a:close/>
                </a:path>
                <a:path w="79375" h="79375">
                  <a:moveTo>
                    <a:pt x="18020" y="35941"/>
                  </a:moveTo>
                  <a:lnTo>
                    <a:pt x="14416" y="35941"/>
                  </a:lnTo>
                  <a:lnTo>
                    <a:pt x="14416" y="32385"/>
                  </a:lnTo>
                  <a:lnTo>
                    <a:pt x="18020" y="32385"/>
                  </a:lnTo>
                  <a:lnTo>
                    <a:pt x="18020" y="35941"/>
                  </a:lnTo>
                  <a:close/>
                </a:path>
                <a:path w="79375" h="79375">
                  <a:moveTo>
                    <a:pt x="25228" y="35941"/>
                  </a:moveTo>
                  <a:lnTo>
                    <a:pt x="21624" y="35941"/>
                  </a:lnTo>
                  <a:lnTo>
                    <a:pt x="21624" y="32385"/>
                  </a:lnTo>
                  <a:lnTo>
                    <a:pt x="25228" y="32385"/>
                  </a:lnTo>
                  <a:lnTo>
                    <a:pt x="25228" y="35941"/>
                  </a:lnTo>
                  <a:close/>
                </a:path>
                <a:path w="79375" h="79375">
                  <a:moveTo>
                    <a:pt x="32436" y="35941"/>
                  </a:moveTo>
                  <a:lnTo>
                    <a:pt x="28832" y="35941"/>
                  </a:lnTo>
                  <a:lnTo>
                    <a:pt x="28832" y="32385"/>
                  </a:lnTo>
                  <a:lnTo>
                    <a:pt x="32436" y="32385"/>
                  </a:lnTo>
                  <a:lnTo>
                    <a:pt x="32436" y="35941"/>
                  </a:lnTo>
                  <a:close/>
                </a:path>
                <a:path w="79375" h="79375">
                  <a:moveTo>
                    <a:pt x="39644" y="35941"/>
                  </a:moveTo>
                  <a:lnTo>
                    <a:pt x="36040" y="35941"/>
                  </a:lnTo>
                  <a:lnTo>
                    <a:pt x="36040" y="32385"/>
                  </a:lnTo>
                  <a:lnTo>
                    <a:pt x="39644" y="32385"/>
                  </a:lnTo>
                  <a:lnTo>
                    <a:pt x="39644" y="35941"/>
                  </a:lnTo>
                  <a:close/>
                </a:path>
                <a:path w="79375" h="79375">
                  <a:moveTo>
                    <a:pt x="46852" y="35941"/>
                  </a:moveTo>
                  <a:lnTo>
                    <a:pt x="43248" y="35941"/>
                  </a:lnTo>
                  <a:lnTo>
                    <a:pt x="43248" y="32385"/>
                  </a:lnTo>
                  <a:lnTo>
                    <a:pt x="46852" y="32385"/>
                  </a:lnTo>
                  <a:lnTo>
                    <a:pt x="46852" y="35941"/>
                  </a:lnTo>
                  <a:close/>
                </a:path>
                <a:path w="79375" h="79375">
                  <a:moveTo>
                    <a:pt x="54060" y="35941"/>
                  </a:moveTo>
                  <a:lnTo>
                    <a:pt x="50456" y="35941"/>
                  </a:lnTo>
                  <a:lnTo>
                    <a:pt x="50456" y="32385"/>
                  </a:lnTo>
                  <a:lnTo>
                    <a:pt x="54060" y="32385"/>
                  </a:lnTo>
                  <a:lnTo>
                    <a:pt x="54060" y="35941"/>
                  </a:lnTo>
                  <a:close/>
                </a:path>
                <a:path w="79375" h="79375">
                  <a:moveTo>
                    <a:pt x="61268" y="35941"/>
                  </a:moveTo>
                  <a:lnTo>
                    <a:pt x="57664" y="35941"/>
                  </a:lnTo>
                  <a:lnTo>
                    <a:pt x="57664" y="32385"/>
                  </a:lnTo>
                  <a:lnTo>
                    <a:pt x="61268" y="32385"/>
                  </a:lnTo>
                  <a:lnTo>
                    <a:pt x="61268" y="35941"/>
                  </a:lnTo>
                  <a:close/>
                </a:path>
                <a:path w="79375" h="79375">
                  <a:moveTo>
                    <a:pt x="68476" y="35941"/>
                  </a:moveTo>
                  <a:lnTo>
                    <a:pt x="64872" y="35941"/>
                  </a:lnTo>
                  <a:lnTo>
                    <a:pt x="64872" y="32385"/>
                  </a:lnTo>
                  <a:lnTo>
                    <a:pt x="68476" y="32385"/>
                  </a:lnTo>
                  <a:lnTo>
                    <a:pt x="68476" y="35941"/>
                  </a:lnTo>
                  <a:close/>
                </a:path>
                <a:path w="79375" h="79375">
                  <a:moveTo>
                    <a:pt x="75685" y="35941"/>
                  </a:moveTo>
                  <a:lnTo>
                    <a:pt x="72081" y="35941"/>
                  </a:lnTo>
                  <a:lnTo>
                    <a:pt x="72081" y="32385"/>
                  </a:lnTo>
                  <a:lnTo>
                    <a:pt x="75685" y="32385"/>
                  </a:lnTo>
                  <a:lnTo>
                    <a:pt x="75685" y="35941"/>
                  </a:lnTo>
                  <a:close/>
                </a:path>
                <a:path w="79375" h="79375">
                  <a:moveTo>
                    <a:pt x="7208" y="39624"/>
                  </a:moveTo>
                  <a:lnTo>
                    <a:pt x="3604" y="39624"/>
                  </a:lnTo>
                  <a:lnTo>
                    <a:pt x="3604" y="35941"/>
                  </a:lnTo>
                  <a:lnTo>
                    <a:pt x="7208" y="35941"/>
                  </a:lnTo>
                  <a:lnTo>
                    <a:pt x="7208" y="39624"/>
                  </a:lnTo>
                  <a:close/>
                </a:path>
                <a:path w="79375" h="79375">
                  <a:moveTo>
                    <a:pt x="14416" y="39624"/>
                  </a:moveTo>
                  <a:lnTo>
                    <a:pt x="10812" y="39624"/>
                  </a:lnTo>
                  <a:lnTo>
                    <a:pt x="10812" y="35941"/>
                  </a:lnTo>
                  <a:lnTo>
                    <a:pt x="14416" y="35941"/>
                  </a:lnTo>
                  <a:lnTo>
                    <a:pt x="14416" y="39624"/>
                  </a:lnTo>
                  <a:close/>
                </a:path>
                <a:path w="79375" h="79375">
                  <a:moveTo>
                    <a:pt x="21624" y="39624"/>
                  </a:moveTo>
                  <a:lnTo>
                    <a:pt x="18020" y="39624"/>
                  </a:lnTo>
                  <a:lnTo>
                    <a:pt x="18020" y="35941"/>
                  </a:lnTo>
                  <a:lnTo>
                    <a:pt x="21624" y="35941"/>
                  </a:lnTo>
                  <a:lnTo>
                    <a:pt x="21624" y="39624"/>
                  </a:lnTo>
                  <a:close/>
                </a:path>
                <a:path w="79375" h="79375">
                  <a:moveTo>
                    <a:pt x="28832" y="39624"/>
                  </a:moveTo>
                  <a:lnTo>
                    <a:pt x="25228" y="39624"/>
                  </a:lnTo>
                  <a:lnTo>
                    <a:pt x="25228" y="35941"/>
                  </a:lnTo>
                  <a:lnTo>
                    <a:pt x="28832" y="35941"/>
                  </a:lnTo>
                  <a:lnTo>
                    <a:pt x="28832" y="39624"/>
                  </a:lnTo>
                  <a:close/>
                </a:path>
                <a:path w="79375" h="79375">
                  <a:moveTo>
                    <a:pt x="36040" y="39624"/>
                  </a:moveTo>
                  <a:lnTo>
                    <a:pt x="32436" y="39624"/>
                  </a:lnTo>
                  <a:lnTo>
                    <a:pt x="32436" y="35941"/>
                  </a:lnTo>
                  <a:lnTo>
                    <a:pt x="36040" y="35941"/>
                  </a:lnTo>
                  <a:lnTo>
                    <a:pt x="36040" y="39624"/>
                  </a:lnTo>
                  <a:close/>
                </a:path>
                <a:path w="79375" h="79375">
                  <a:moveTo>
                    <a:pt x="43248" y="39624"/>
                  </a:moveTo>
                  <a:lnTo>
                    <a:pt x="39644" y="39624"/>
                  </a:lnTo>
                  <a:lnTo>
                    <a:pt x="39644" y="35941"/>
                  </a:lnTo>
                  <a:lnTo>
                    <a:pt x="43248" y="35941"/>
                  </a:lnTo>
                  <a:lnTo>
                    <a:pt x="43248" y="39624"/>
                  </a:lnTo>
                  <a:close/>
                </a:path>
                <a:path w="79375" h="79375">
                  <a:moveTo>
                    <a:pt x="50456" y="39624"/>
                  </a:moveTo>
                  <a:lnTo>
                    <a:pt x="46852" y="39624"/>
                  </a:lnTo>
                  <a:lnTo>
                    <a:pt x="46852" y="35941"/>
                  </a:lnTo>
                  <a:lnTo>
                    <a:pt x="50456" y="35941"/>
                  </a:lnTo>
                  <a:lnTo>
                    <a:pt x="50456" y="39624"/>
                  </a:lnTo>
                  <a:close/>
                </a:path>
                <a:path w="79375" h="79375">
                  <a:moveTo>
                    <a:pt x="57664" y="39624"/>
                  </a:moveTo>
                  <a:lnTo>
                    <a:pt x="54060" y="39624"/>
                  </a:lnTo>
                  <a:lnTo>
                    <a:pt x="54060" y="35941"/>
                  </a:lnTo>
                  <a:lnTo>
                    <a:pt x="57664" y="35941"/>
                  </a:lnTo>
                  <a:lnTo>
                    <a:pt x="57664" y="39624"/>
                  </a:lnTo>
                  <a:close/>
                </a:path>
                <a:path w="79375" h="79375">
                  <a:moveTo>
                    <a:pt x="64872" y="39624"/>
                  </a:moveTo>
                  <a:lnTo>
                    <a:pt x="61268" y="39624"/>
                  </a:lnTo>
                  <a:lnTo>
                    <a:pt x="61268" y="35941"/>
                  </a:lnTo>
                  <a:lnTo>
                    <a:pt x="64872" y="35941"/>
                  </a:lnTo>
                  <a:lnTo>
                    <a:pt x="64872" y="39624"/>
                  </a:lnTo>
                  <a:close/>
                </a:path>
                <a:path w="79375" h="79375">
                  <a:moveTo>
                    <a:pt x="72081" y="39624"/>
                  </a:moveTo>
                  <a:lnTo>
                    <a:pt x="68476" y="39624"/>
                  </a:lnTo>
                  <a:lnTo>
                    <a:pt x="68476" y="35941"/>
                  </a:lnTo>
                  <a:lnTo>
                    <a:pt x="72081" y="35941"/>
                  </a:lnTo>
                  <a:lnTo>
                    <a:pt x="72081" y="39624"/>
                  </a:lnTo>
                  <a:close/>
                </a:path>
                <a:path w="79375" h="79375">
                  <a:moveTo>
                    <a:pt x="79289" y="39624"/>
                  </a:moveTo>
                  <a:lnTo>
                    <a:pt x="75685" y="39624"/>
                  </a:lnTo>
                  <a:lnTo>
                    <a:pt x="75685" y="35941"/>
                  </a:lnTo>
                  <a:lnTo>
                    <a:pt x="79289" y="35941"/>
                  </a:lnTo>
                  <a:lnTo>
                    <a:pt x="79289" y="39624"/>
                  </a:lnTo>
                  <a:close/>
                </a:path>
                <a:path w="79375" h="79375">
                  <a:moveTo>
                    <a:pt x="3604" y="43180"/>
                  </a:moveTo>
                  <a:lnTo>
                    <a:pt x="0" y="43180"/>
                  </a:lnTo>
                  <a:lnTo>
                    <a:pt x="0" y="39624"/>
                  </a:lnTo>
                  <a:lnTo>
                    <a:pt x="3604" y="39624"/>
                  </a:lnTo>
                  <a:lnTo>
                    <a:pt x="3604" y="43180"/>
                  </a:lnTo>
                  <a:close/>
                </a:path>
                <a:path w="79375" h="79375">
                  <a:moveTo>
                    <a:pt x="10812" y="43180"/>
                  </a:moveTo>
                  <a:lnTo>
                    <a:pt x="7208" y="43180"/>
                  </a:lnTo>
                  <a:lnTo>
                    <a:pt x="7208" y="39624"/>
                  </a:lnTo>
                  <a:lnTo>
                    <a:pt x="10812" y="39624"/>
                  </a:lnTo>
                  <a:lnTo>
                    <a:pt x="10812" y="43180"/>
                  </a:lnTo>
                  <a:close/>
                </a:path>
                <a:path w="79375" h="79375">
                  <a:moveTo>
                    <a:pt x="18020" y="43180"/>
                  </a:moveTo>
                  <a:lnTo>
                    <a:pt x="14416" y="43180"/>
                  </a:lnTo>
                  <a:lnTo>
                    <a:pt x="14416" y="39624"/>
                  </a:lnTo>
                  <a:lnTo>
                    <a:pt x="18020" y="39624"/>
                  </a:lnTo>
                  <a:lnTo>
                    <a:pt x="18020" y="43180"/>
                  </a:lnTo>
                  <a:close/>
                </a:path>
                <a:path w="79375" h="79375">
                  <a:moveTo>
                    <a:pt x="25228" y="43180"/>
                  </a:moveTo>
                  <a:lnTo>
                    <a:pt x="21624" y="43180"/>
                  </a:lnTo>
                  <a:lnTo>
                    <a:pt x="21624" y="39624"/>
                  </a:lnTo>
                  <a:lnTo>
                    <a:pt x="25228" y="39624"/>
                  </a:lnTo>
                  <a:lnTo>
                    <a:pt x="25228" y="43180"/>
                  </a:lnTo>
                  <a:close/>
                </a:path>
                <a:path w="79375" h="79375">
                  <a:moveTo>
                    <a:pt x="32436" y="43180"/>
                  </a:moveTo>
                  <a:lnTo>
                    <a:pt x="28832" y="43180"/>
                  </a:lnTo>
                  <a:lnTo>
                    <a:pt x="28832" y="39624"/>
                  </a:lnTo>
                  <a:lnTo>
                    <a:pt x="32436" y="39624"/>
                  </a:lnTo>
                  <a:lnTo>
                    <a:pt x="32436" y="43180"/>
                  </a:lnTo>
                  <a:close/>
                </a:path>
                <a:path w="79375" h="79375">
                  <a:moveTo>
                    <a:pt x="39644" y="43180"/>
                  </a:moveTo>
                  <a:lnTo>
                    <a:pt x="36040" y="43180"/>
                  </a:lnTo>
                  <a:lnTo>
                    <a:pt x="36040" y="39624"/>
                  </a:lnTo>
                  <a:lnTo>
                    <a:pt x="39644" y="39624"/>
                  </a:lnTo>
                  <a:lnTo>
                    <a:pt x="39644" y="43180"/>
                  </a:lnTo>
                  <a:close/>
                </a:path>
                <a:path w="79375" h="79375">
                  <a:moveTo>
                    <a:pt x="46852" y="43180"/>
                  </a:moveTo>
                  <a:lnTo>
                    <a:pt x="43248" y="43180"/>
                  </a:lnTo>
                  <a:lnTo>
                    <a:pt x="43248" y="39624"/>
                  </a:lnTo>
                  <a:lnTo>
                    <a:pt x="46852" y="39624"/>
                  </a:lnTo>
                  <a:lnTo>
                    <a:pt x="46852" y="43180"/>
                  </a:lnTo>
                  <a:close/>
                </a:path>
                <a:path w="79375" h="79375">
                  <a:moveTo>
                    <a:pt x="54060" y="43180"/>
                  </a:moveTo>
                  <a:lnTo>
                    <a:pt x="50456" y="43180"/>
                  </a:lnTo>
                  <a:lnTo>
                    <a:pt x="50456" y="39624"/>
                  </a:lnTo>
                  <a:lnTo>
                    <a:pt x="54060" y="39624"/>
                  </a:lnTo>
                  <a:lnTo>
                    <a:pt x="54060" y="43180"/>
                  </a:lnTo>
                  <a:close/>
                </a:path>
                <a:path w="79375" h="79375">
                  <a:moveTo>
                    <a:pt x="61268" y="43180"/>
                  </a:moveTo>
                  <a:lnTo>
                    <a:pt x="57664" y="43180"/>
                  </a:lnTo>
                  <a:lnTo>
                    <a:pt x="57664" y="39624"/>
                  </a:lnTo>
                  <a:lnTo>
                    <a:pt x="61268" y="39624"/>
                  </a:lnTo>
                  <a:lnTo>
                    <a:pt x="61268" y="43180"/>
                  </a:lnTo>
                  <a:close/>
                </a:path>
                <a:path w="79375" h="79375">
                  <a:moveTo>
                    <a:pt x="68476" y="43180"/>
                  </a:moveTo>
                  <a:lnTo>
                    <a:pt x="64872" y="43180"/>
                  </a:lnTo>
                  <a:lnTo>
                    <a:pt x="64872" y="39624"/>
                  </a:lnTo>
                  <a:lnTo>
                    <a:pt x="68476" y="39624"/>
                  </a:lnTo>
                  <a:lnTo>
                    <a:pt x="68476" y="43180"/>
                  </a:lnTo>
                  <a:close/>
                </a:path>
                <a:path w="79375" h="79375">
                  <a:moveTo>
                    <a:pt x="75685" y="43180"/>
                  </a:moveTo>
                  <a:lnTo>
                    <a:pt x="72081" y="43180"/>
                  </a:lnTo>
                  <a:lnTo>
                    <a:pt x="72081" y="39624"/>
                  </a:lnTo>
                  <a:lnTo>
                    <a:pt x="75685" y="39624"/>
                  </a:lnTo>
                  <a:lnTo>
                    <a:pt x="75685" y="43180"/>
                  </a:lnTo>
                  <a:close/>
                </a:path>
                <a:path w="79375" h="79375">
                  <a:moveTo>
                    <a:pt x="7208" y="46736"/>
                  </a:moveTo>
                  <a:lnTo>
                    <a:pt x="3604" y="46736"/>
                  </a:lnTo>
                  <a:lnTo>
                    <a:pt x="3604" y="43180"/>
                  </a:lnTo>
                  <a:lnTo>
                    <a:pt x="7208" y="43180"/>
                  </a:lnTo>
                  <a:lnTo>
                    <a:pt x="7208" y="46736"/>
                  </a:lnTo>
                  <a:close/>
                </a:path>
                <a:path w="79375" h="79375">
                  <a:moveTo>
                    <a:pt x="14416" y="46736"/>
                  </a:moveTo>
                  <a:lnTo>
                    <a:pt x="10812" y="46736"/>
                  </a:lnTo>
                  <a:lnTo>
                    <a:pt x="10812" y="43180"/>
                  </a:lnTo>
                  <a:lnTo>
                    <a:pt x="14416" y="43180"/>
                  </a:lnTo>
                  <a:lnTo>
                    <a:pt x="14416" y="46736"/>
                  </a:lnTo>
                  <a:close/>
                </a:path>
                <a:path w="79375" h="79375">
                  <a:moveTo>
                    <a:pt x="21624" y="46736"/>
                  </a:moveTo>
                  <a:lnTo>
                    <a:pt x="18020" y="46736"/>
                  </a:lnTo>
                  <a:lnTo>
                    <a:pt x="18020" y="43180"/>
                  </a:lnTo>
                  <a:lnTo>
                    <a:pt x="21624" y="43180"/>
                  </a:lnTo>
                  <a:lnTo>
                    <a:pt x="21624" y="46736"/>
                  </a:lnTo>
                  <a:close/>
                </a:path>
                <a:path w="79375" h="79375">
                  <a:moveTo>
                    <a:pt x="28832" y="46736"/>
                  </a:moveTo>
                  <a:lnTo>
                    <a:pt x="25228" y="46736"/>
                  </a:lnTo>
                  <a:lnTo>
                    <a:pt x="25228" y="43180"/>
                  </a:lnTo>
                  <a:lnTo>
                    <a:pt x="28832" y="43180"/>
                  </a:lnTo>
                  <a:lnTo>
                    <a:pt x="28832" y="46736"/>
                  </a:lnTo>
                  <a:close/>
                </a:path>
                <a:path w="79375" h="79375">
                  <a:moveTo>
                    <a:pt x="36040" y="46736"/>
                  </a:moveTo>
                  <a:lnTo>
                    <a:pt x="32436" y="46736"/>
                  </a:lnTo>
                  <a:lnTo>
                    <a:pt x="32436" y="43180"/>
                  </a:lnTo>
                  <a:lnTo>
                    <a:pt x="36040" y="43180"/>
                  </a:lnTo>
                  <a:lnTo>
                    <a:pt x="36040" y="46736"/>
                  </a:lnTo>
                  <a:close/>
                </a:path>
                <a:path w="79375" h="79375">
                  <a:moveTo>
                    <a:pt x="43248" y="46736"/>
                  </a:moveTo>
                  <a:lnTo>
                    <a:pt x="39644" y="46736"/>
                  </a:lnTo>
                  <a:lnTo>
                    <a:pt x="39644" y="43180"/>
                  </a:lnTo>
                  <a:lnTo>
                    <a:pt x="43248" y="43180"/>
                  </a:lnTo>
                  <a:lnTo>
                    <a:pt x="43248" y="46736"/>
                  </a:lnTo>
                  <a:close/>
                </a:path>
                <a:path w="79375" h="79375">
                  <a:moveTo>
                    <a:pt x="50456" y="46736"/>
                  </a:moveTo>
                  <a:lnTo>
                    <a:pt x="46852" y="46736"/>
                  </a:lnTo>
                  <a:lnTo>
                    <a:pt x="46852" y="43180"/>
                  </a:lnTo>
                  <a:lnTo>
                    <a:pt x="50456" y="43180"/>
                  </a:lnTo>
                  <a:lnTo>
                    <a:pt x="50456" y="46736"/>
                  </a:lnTo>
                  <a:close/>
                </a:path>
                <a:path w="79375" h="79375">
                  <a:moveTo>
                    <a:pt x="57664" y="46736"/>
                  </a:moveTo>
                  <a:lnTo>
                    <a:pt x="54060" y="46736"/>
                  </a:lnTo>
                  <a:lnTo>
                    <a:pt x="54060" y="43180"/>
                  </a:lnTo>
                  <a:lnTo>
                    <a:pt x="57664" y="43180"/>
                  </a:lnTo>
                  <a:lnTo>
                    <a:pt x="57664" y="46736"/>
                  </a:lnTo>
                  <a:close/>
                </a:path>
                <a:path w="79375" h="79375">
                  <a:moveTo>
                    <a:pt x="64872" y="46736"/>
                  </a:moveTo>
                  <a:lnTo>
                    <a:pt x="61268" y="46736"/>
                  </a:lnTo>
                  <a:lnTo>
                    <a:pt x="61268" y="43180"/>
                  </a:lnTo>
                  <a:lnTo>
                    <a:pt x="64872" y="43180"/>
                  </a:lnTo>
                  <a:lnTo>
                    <a:pt x="64872" y="46736"/>
                  </a:lnTo>
                  <a:close/>
                </a:path>
                <a:path w="79375" h="79375">
                  <a:moveTo>
                    <a:pt x="72081" y="46736"/>
                  </a:moveTo>
                  <a:lnTo>
                    <a:pt x="68476" y="46736"/>
                  </a:lnTo>
                  <a:lnTo>
                    <a:pt x="68476" y="43180"/>
                  </a:lnTo>
                  <a:lnTo>
                    <a:pt x="72081" y="43180"/>
                  </a:lnTo>
                  <a:lnTo>
                    <a:pt x="72081" y="46736"/>
                  </a:lnTo>
                  <a:close/>
                </a:path>
                <a:path w="79375" h="79375">
                  <a:moveTo>
                    <a:pt x="79289" y="46736"/>
                  </a:moveTo>
                  <a:lnTo>
                    <a:pt x="75685" y="46736"/>
                  </a:lnTo>
                  <a:lnTo>
                    <a:pt x="75685" y="43180"/>
                  </a:lnTo>
                  <a:lnTo>
                    <a:pt x="79289" y="43180"/>
                  </a:lnTo>
                  <a:lnTo>
                    <a:pt x="79289" y="46736"/>
                  </a:lnTo>
                  <a:close/>
                </a:path>
                <a:path w="79375" h="79375">
                  <a:moveTo>
                    <a:pt x="3604" y="50419"/>
                  </a:moveTo>
                  <a:lnTo>
                    <a:pt x="0" y="50419"/>
                  </a:lnTo>
                  <a:lnTo>
                    <a:pt x="0" y="46736"/>
                  </a:lnTo>
                  <a:lnTo>
                    <a:pt x="3604" y="46736"/>
                  </a:lnTo>
                  <a:lnTo>
                    <a:pt x="3604" y="50419"/>
                  </a:lnTo>
                  <a:close/>
                </a:path>
                <a:path w="79375" h="79375">
                  <a:moveTo>
                    <a:pt x="10812" y="50419"/>
                  </a:moveTo>
                  <a:lnTo>
                    <a:pt x="7208" y="50419"/>
                  </a:lnTo>
                  <a:lnTo>
                    <a:pt x="7208" y="46736"/>
                  </a:lnTo>
                  <a:lnTo>
                    <a:pt x="10812" y="46736"/>
                  </a:lnTo>
                  <a:lnTo>
                    <a:pt x="10812" y="50419"/>
                  </a:lnTo>
                  <a:close/>
                </a:path>
                <a:path w="79375" h="79375">
                  <a:moveTo>
                    <a:pt x="18020" y="50419"/>
                  </a:moveTo>
                  <a:lnTo>
                    <a:pt x="14416" y="50419"/>
                  </a:lnTo>
                  <a:lnTo>
                    <a:pt x="14416" y="46736"/>
                  </a:lnTo>
                  <a:lnTo>
                    <a:pt x="18020" y="46736"/>
                  </a:lnTo>
                  <a:lnTo>
                    <a:pt x="18020" y="50419"/>
                  </a:lnTo>
                  <a:close/>
                </a:path>
                <a:path w="79375" h="79375">
                  <a:moveTo>
                    <a:pt x="25228" y="50419"/>
                  </a:moveTo>
                  <a:lnTo>
                    <a:pt x="21624" y="50419"/>
                  </a:lnTo>
                  <a:lnTo>
                    <a:pt x="21624" y="46736"/>
                  </a:lnTo>
                  <a:lnTo>
                    <a:pt x="25228" y="46736"/>
                  </a:lnTo>
                  <a:lnTo>
                    <a:pt x="25228" y="50419"/>
                  </a:lnTo>
                  <a:close/>
                </a:path>
                <a:path w="79375" h="79375">
                  <a:moveTo>
                    <a:pt x="32436" y="50419"/>
                  </a:moveTo>
                  <a:lnTo>
                    <a:pt x="28832" y="50419"/>
                  </a:lnTo>
                  <a:lnTo>
                    <a:pt x="28832" y="46736"/>
                  </a:lnTo>
                  <a:lnTo>
                    <a:pt x="32436" y="46736"/>
                  </a:lnTo>
                  <a:lnTo>
                    <a:pt x="32436" y="50419"/>
                  </a:lnTo>
                  <a:close/>
                </a:path>
                <a:path w="79375" h="79375">
                  <a:moveTo>
                    <a:pt x="39644" y="50419"/>
                  </a:moveTo>
                  <a:lnTo>
                    <a:pt x="36040" y="50419"/>
                  </a:lnTo>
                  <a:lnTo>
                    <a:pt x="36040" y="46736"/>
                  </a:lnTo>
                  <a:lnTo>
                    <a:pt x="39644" y="46736"/>
                  </a:lnTo>
                  <a:lnTo>
                    <a:pt x="39644" y="50419"/>
                  </a:lnTo>
                  <a:close/>
                </a:path>
                <a:path w="79375" h="79375">
                  <a:moveTo>
                    <a:pt x="46852" y="50419"/>
                  </a:moveTo>
                  <a:lnTo>
                    <a:pt x="43248" y="50419"/>
                  </a:lnTo>
                  <a:lnTo>
                    <a:pt x="43248" y="46736"/>
                  </a:lnTo>
                  <a:lnTo>
                    <a:pt x="46852" y="46736"/>
                  </a:lnTo>
                  <a:lnTo>
                    <a:pt x="46852" y="50419"/>
                  </a:lnTo>
                  <a:close/>
                </a:path>
                <a:path w="79375" h="79375">
                  <a:moveTo>
                    <a:pt x="54060" y="50419"/>
                  </a:moveTo>
                  <a:lnTo>
                    <a:pt x="50456" y="50419"/>
                  </a:lnTo>
                  <a:lnTo>
                    <a:pt x="50456" y="46736"/>
                  </a:lnTo>
                  <a:lnTo>
                    <a:pt x="54060" y="46736"/>
                  </a:lnTo>
                  <a:lnTo>
                    <a:pt x="54060" y="50419"/>
                  </a:lnTo>
                  <a:close/>
                </a:path>
                <a:path w="79375" h="79375">
                  <a:moveTo>
                    <a:pt x="61268" y="50419"/>
                  </a:moveTo>
                  <a:lnTo>
                    <a:pt x="57664" y="50419"/>
                  </a:lnTo>
                  <a:lnTo>
                    <a:pt x="57664" y="46736"/>
                  </a:lnTo>
                  <a:lnTo>
                    <a:pt x="61268" y="46736"/>
                  </a:lnTo>
                  <a:lnTo>
                    <a:pt x="61268" y="50419"/>
                  </a:lnTo>
                  <a:close/>
                </a:path>
                <a:path w="79375" h="79375">
                  <a:moveTo>
                    <a:pt x="68476" y="50419"/>
                  </a:moveTo>
                  <a:lnTo>
                    <a:pt x="64872" y="50419"/>
                  </a:lnTo>
                  <a:lnTo>
                    <a:pt x="64872" y="46736"/>
                  </a:lnTo>
                  <a:lnTo>
                    <a:pt x="68476" y="46736"/>
                  </a:lnTo>
                  <a:lnTo>
                    <a:pt x="68476" y="50419"/>
                  </a:lnTo>
                  <a:close/>
                </a:path>
                <a:path w="79375" h="79375">
                  <a:moveTo>
                    <a:pt x="75685" y="50419"/>
                  </a:moveTo>
                  <a:lnTo>
                    <a:pt x="72081" y="50419"/>
                  </a:lnTo>
                  <a:lnTo>
                    <a:pt x="72081" y="46736"/>
                  </a:lnTo>
                  <a:lnTo>
                    <a:pt x="75685" y="46736"/>
                  </a:lnTo>
                  <a:lnTo>
                    <a:pt x="75685" y="50419"/>
                  </a:lnTo>
                  <a:close/>
                </a:path>
                <a:path w="79375" h="79375">
                  <a:moveTo>
                    <a:pt x="7208" y="53975"/>
                  </a:moveTo>
                  <a:lnTo>
                    <a:pt x="3604" y="53975"/>
                  </a:lnTo>
                  <a:lnTo>
                    <a:pt x="3604" y="50419"/>
                  </a:lnTo>
                  <a:lnTo>
                    <a:pt x="7208" y="50419"/>
                  </a:lnTo>
                  <a:lnTo>
                    <a:pt x="7208" y="53975"/>
                  </a:lnTo>
                  <a:close/>
                </a:path>
                <a:path w="79375" h="79375">
                  <a:moveTo>
                    <a:pt x="14416" y="53975"/>
                  </a:moveTo>
                  <a:lnTo>
                    <a:pt x="10812" y="53975"/>
                  </a:lnTo>
                  <a:lnTo>
                    <a:pt x="10812" y="50419"/>
                  </a:lnTo>
                  <a:lnTo>
                    <a:pt x="14416" y="50419"/>
                  </a:lnTo>
                  <a:lnTo>
                    <a:pt x="14416" y="53975"/>
                  </a:lnTo>
                  <a:close/>
                </a:path>
                <a:path w="79375" h="79375">
                  <a:moveTo>
                    <a:pt x="21624" y="53975"/>
                  </a:moveTo>
                  <a:lnTo>
                    <a:pt x="18020" y="53975"/>
                  </a:lnTo>
                  <a:lnTo>
                    <a:pt x="18020" y="50419"/>
                  </a:lnTo>
                  <a:lnTo>
                    <a:pt x="21624" y="50419"/>
                  </a:lnTo>
                  <a:lnTo>
                    <a:pt x="21624" y="53975"/>
                  </a:lnTo>
                  <a:close/>
                </a:path>
                <a:path w="79375" h="79375">
                  <a:moveTo>
                    <a:pt x="28832" y="53975"/>
                  </a:moveTo>
                  <a:lnTo>
                    <a:pt x="25228" y="53975"/>
                  </a:lnTo>
                  <a:lnTo>
                    <a:pt x="25228" y="50419"/>
                  </a:lnTo>
                  <a:lnTo>
                    <a:pt x="28832" y="50419"/>
                  </a:lnTo>
                  <a:lnTo>
                    <a:pt x="28832" y="53975"/>
                  </a:lnTo>
                  <a:close/>
                </a:path>
                <a:path w="79375" h="79375">
                  <a:moveTo>
                    <a:pt x="36040" y="53975"/>
                  </a:moveTo>
                  <a:lnTo>
                    <a:pt x="32436" y="53975"/>
                  </a:lnTo>
                  <a:lnTo>
                    <a:pt x="32436" y="50419"/>
                  </a:lnTo>
                  <a:lnTo>
                    <a:pt x="36040" y="50419"/>
                  </a:lnTo>
                  <a:lnTo>
                    <a:pt x="36040" y="53975"/>
                  </a:lnTo>
                  <a:close/>
                </a:path>
                <a:path w="79375" h="79375">
                  <a:moveTo>
                    <a:pt x="43248" y="53975"/>
                  </a:moveTo>
                  <a:lnTo>
                    <a:pt x="39644" y="53975"/>
                  </a:lnTo>
                  <a:lnTo>
                    <a:pt x="39644" y="50419"/>
                  </a:lnTo>
                  <a:lnTo>
                    <a:pt x="43248" y="50419"/>
                  </a:lnTo>
                  <a:lnTo>
                    <a:pt x="43248" y="53975"/>
                  </a:lnTo>
                  <a:close/>
                </a:path>
                <a:path w="79375" h="79375">
                  <a:moveTo>
                    <a:pt x="50456" y="53975"/>
                  </a:moveTo>
                  <a:lnTo>
                    <a:pt x="46852" y="53975"/>
                  </a:lnTo>
                  <a:lnTo>
                    <a:pt x="46852" y="50419"/>
                  </a:lnTo>
                  <a:lnTo>
                    <a:pt x="50456" y="50419"/>
                  </a:lnTo>
                  <a:lnTo>
                    <a:pt x="50456" y="53975"/>
                  </a:lnTo>
                  <a:close/>
                </a:path>
                <a:path w="79375" h="79375">
                  <a:moveTo>
                    <a:pt x="57664" y="53975"/>
                  </a:moveTo>
                  <a:lnTo>
                    <a:pt x="54060" y="53975"/>
                  </a:lnTo>
                  <a:lnTo>
                    <a:pt x="54060" y="50419"/>
                  </a:lnTo>
                  <a:lnTo>
                    <a:pt x="57664" y="50419"/>
                  </a:lnTo>
                  <a:lnTo>
                    <a:pt x="57664" y="53975"/>
                  </a:lnTo>
                  <a:close/>
                </a:path>
                <a:path w="79375" h="79375">
                  <a:moveTo>
                    <a:pt x="64872" y="53975"/>
                  </a:moveTo>
                  <a:lnTo>
                    <a:pt x="61268" y="53975"/>
                  </a:lnTo>
                  <a:lnTo>
                    <a:pt x="61268" y="50419"/>
                  </a:lnTo>
                  <a:lnTo>
                    <a:pt x="64872" y="50419"/>
                  </a:lnTo>
                  <a:lnTo>
                    <a:pt x="64872" y="53975"/>
                  </a:lnTo>
                  <a:close/>
                </a:path>
                <a:path w="79375" h="79375">
                  <a:moveTo>
                    <a:pt x="72081" y="53975"/>
                  </a:moveTo>
                  <a:lnTo>
                    <a:pt x="68476" y="53975"/>
                  </a:lnTo>
                  <a:lnTo>
                    <a:pt x="68476" y="50419"/>
                  </a:lnTo>
                  <a:lnTo>
                    <a:pt x="72081" y="50419"/>
                  </a:lnTo>
                  <a:lnTo>
                    <a:pt x="72081" y="53975"/>
                  </a:lnTo>
                  <a:close/>
                </a:path>
                <a:path w="79375" h="79375">
                  <a:moveTo>
                    <a:pt x="79289" y="53975"/>
                  </a:moveTo>
                  <a:lnTo>
                    <a:pt x="75685" y="53975"/>
                  </a:lnTo>
                  <a:lnTo>
                    <a:pt x="75685" y="50419"/>
                  </a:lnTo>
                  <a:lnTo>
                    <a:pt x="79289" y="50419"/>
                  </a:lnTo>
                  <a:lnTo>
                    <a:pt x="79289" y="53975"/>
                  </a:lnTo>
                  <a:close/>
                </a:path>
                <a:path w="79375" h="79375">
                  <a:moveTo>
                    <a:pt x="3604" y="57658"/>
                  </a:moveTo>
                  <a:lnTo>
                    <a:pt x="0" y="57658"/>
                  </a:lnTo>
                  <a:lnTo>
                    <a:pt x="0" y="53975"/>
                  </a:lnTo>
                  <a:lnTo>
                    <a:pt x="3604" y="53975"/>
                  </a:lnTo>
                  <a:lnTo>
                    <a:pt x="3604" y="57658"/>
                  </a:lnTo>
                  <a:close/>
                </a:path>
                <a:path w="79375" h="79375">
                  <a:moveTo>
                    <a:pt x="10812" y="57658"/>
                  </a:moveTo>
                  <a:lnTo>
                    <a:pt x="7208" y="57658"/>
                  </a:lnTo>
                  <a:lnTo>
                    <a:pt x="7208" y="53975"/>
                  </a:lnTo>
                  <a:lnTo>
                    <a:pt x="10812" y="53975"/>
                  </a:lnTo>
                  <a:lnTo>
                    <a:pt x="10812" y="57658"/>
                  </a:lnTo>
                  <a:close/>
                </a:path>
                <a:path w="79375" h="79375">
                  <a:moveTo>
                    <a:pt x="18020" y="57658"/>
                  </a:moveTo>
                  <a:lnTo>
                    <a:pt x="14416" y="57658"/>
                  </a:lnTo>
                  <a:lnTo>
                    <a:pt x="14416" y="53975"/>
                  </a:lnTo>
                  <a:lnTo>
                    <a:pt x="18020" y="53975"/>
                  </a:lnTo>
                  <a:lnTo>
                    <a:pt x="18020" y="57658"/>
                  </a:lnTo>
                  <a:close/>
                </a:path>
                <a:path w="79375" h="79375">
                  <a:moveTo>
                    <a:pt x="25228" y="57658"/>
                  </a:moveTo>
                  <a:lnTo>
                    <a:pt x="21624" y="57658"/>
                  </a:lnTo>
                  <a:lnTo>
                    <a:pt x="21624" y="53975"/>
                  </a:lnTo>
                  <a:lnTo>
                    <a:pt x="25228" y="53975"/>
                  </a:lnTo>
                  <a:lnTo>
                    <a:pt x="25228" y="57658"/>
                  </a:lnTo>
                  <a:close/>
                </a:path>
                <a:path w="79375" h="79375">
                  <a:moveTo>
                    <a:pt x="32436" y="57658"/>
                  </a:moveTo>
                  <a:lnTo>
                    <a:pt x="28832" y="57658"/>
                  </a:lnTo>
                  <a:lnTo>
                    <a:pt x="28832" y="53975"/>
                  </a:lnTo>
                  <a:lnTo>
                    <a:pt x="32436" y="53975"/>
                  </a:lnTo>
                  <a:lnTo>
                    <a:pt x="32436" y="57658"/>
                  </a:lnTo>
                  <a:close/>
                </a:path>
                <a:path w="79375" h="79375">
                  <a:moveTo>
                    <a:pt x="39644" y="57658"/>
                  </a:moveTo>
                  <a:lnTo>
                    <a:pt x="36040" y="57658"/>
                  </a:lnTo>
                  <a:lnTo>
                    <a:pt x="36040" y="53975"/>
                  </a:lnTo>
                  <a:lnTo>
                    <a:pt x="39644" y="53975"/>
                  </a:lnTo>
                  <a:lnTo>
                    <a:pt x="39644" y="57658"/>
                  </a:lnTo>
                  <a:close/>
                </a:path>
                <a:path w="79375" h="79375">
                  <a:moveTo>
                    <a:pt x="46852" y="57658"/>
                  </a:moveTo>
                  <a:lnTo>
                    <a:pt x="43248" y="57658"/>
                  </a:lnTo>
                  <a:lnTo>
                    <a:pt x="43248" y="53975"/>
                  </a:lnTo>
                  <a:lnTo>
                    <a:pt x="46852" y="53975"/>
                  </a:lnTo>
                  <a:lnTo>
                    <a:pt x="46852" y="57658"/>
                  </a:lnTo>
                  <a:close/>
                </a:path>
                <a:path w="79375" h="79375">
                  <a:moveTo>
                    <a:pt x="54060" y="57658"/>
                  </a:moveTo>
                  <a:lnTo>
                    <a:pt x="50456" y="57658"/>
                  </a:lnTo>
                  <a:lnTo>
                    <a:pt x="50456" y="53975"/>
                  </a:lnTo>
                  <a:lnTo>
                    <a:pt x="54060" y="53975"/>
                  </a:lnTo>
                  <a:lnTo>
                    <a:pt x="54060" y="57658"/>
                  </a:lnTo>
                  <a:close/>
                </a:path>
                <a:path w="79375" h="79375">
                  <a:moveTo>
                    <a:pt x="61268" y="57658"/>
                  </a:moveTo>
                  <a:lnTo>
                    <a:pt x="57664" y="57658"/>
                  </a:lnTo>
                  <a:lnTo>
                    <a:pt x="57664" y="53975"/>
                  </a:lnTo>
                  <a:lnTo>
                    <a:pt x="61268" y="53975"/>
                  </a:lnTo>
                  <a:lnTo>
                    <a:pt x="61268" y="57658"/>
                  </a:lnTo>
                  <a:close/>
                </a:path>
                <a:path w="79375" h="79375">
                  <a:moveTo>
                    <a:pt x="68476" y="57658"/>
                  </a:moveTo>
                  <a:lnTo>
                    <a:pt x="64872" y="57658"/>
                  </a:lnTo>
                  <a:lnTo>
                    <a:pt x="64872" y="53975"/>
                  </a:lnTo>
                  <a:lnTo>
                    <a:pt x="68476" y="53975"/>
                  </a:lnTo>
                  <a:lnTo>
                    <a:pt x="68476" y="57658"/>
                  </a:lnTo>
                  <a:close/>
                </a:path>
                <a:path w="79375" h="79375">
                  <a:moveTo>
                    <a:pt x="75685" y="57658"/>
                  </a:moveTo>
                  <a:lnTo>
                    <a:pt x="72081" y="57658"/>
                  </a:lnTo>
                  <a:lnTo>
                    <a:pt x="72081" y="53975"/>
                  </a:lnTo>
                  <a:lnTo>
                    <a:pt x="75685" y="53975"/>
                  </a:lnTo>
                  <a:lnTo>
                    <a:pt x="75685" y="57658"/>
                  </a:lnTo>
                  <a:close/>
                </a:path>
                <a:path w="79375" h="79375">
                  <a:moveTo>
                    <a:pt x="7208" y="61214"/>
                  </a:moveTo>
                  <a:lnTo>
                    <a:pt x="3604" y="61214"/>
                  </a:lnTo>
                  <a:lnTo>
                    <a:pt x="3604" y="57658"/>
                  </a:lnTo>
                  <a:lnTo>
                    <a:pt x="7208" y="57658"/>
                  </a:lnTo>
                  <a:lnTo>
                    <a:pt x="7208" y="61214"/>
                  </a:lnTo>
                  <a:close/>
                </a:path>
                <a:path w="79375" h="79375">
                  <a:moveTo>
                    <a:pt x="14416" y="61214"/>
                  </a:moveTo>
                  <a:lnTo>
                    <a:pt x="10812" y="61214"/>
                  </a:lnTo>
                  <a:lnTo>
                    <a:pt x="10812" y="57658"/>
                  </a:lnTo>
                  <a:lnTo>
                    <a:pt x="14416" y="57658"/>
                  </a:lnTo>
                  <a:lnTo>
                    <a:pt x="14416" y="61214"/>
                  </a:lnTo>
                  <a:close/>
                </a:path>
                <a:path w="79375" h="79375">
                  <a:moveTo>
                    <a:pt x="21624" y="61214"/>
                  </a:moveTo>
                  <a:lnTo>
                    <a:pt x="18020" y="61214"/>
                  </a:lnTo>
                  <a:lnTo>
                    <a:pt x="18020" y="57658"/>
                  </a:lnTo>
                  <a:lnTo>
                    <a:pt x="21624" y="57658"/>
                  </a:lnTo>
                  <a:lnTo>
                    <a:pt x="21624" y="61214"/>
                  </a:lnTo>
                  <a:close/>
                </a:path>
                <a:path w="79375" h="79375">
                  <a:moveTo>
                    <a:pt x="28832" y="61214"/>
                  </a:moveTo>
                  <a:lnTo>
                    <a:pt x="25228" y="61214"/>
                  </a:lnTo>
                  <a:lnTo>
                    <a:pt x="25228" y="57658"/>
                  </a:lnTo>
                  <a:lnTo>
                    <a:pt x="28832" y="57658"/>
                  </a:lnTo>
                  <a:lnTo>
                    <a:pt x="28832" y="61214"/>
                  </a:lnTo>
                  <a:close/>
                </a:path>
                <a:path w="79375" h="79375">
                  <a:moveTo>
                    <a:pt x="36040" y="61214"/>
                  </a:moveTo>
                  <a:lnTo>
                    <a:pt x="32436" y="61214"/>
                  </a:lnTo>
                  <a:lnTo>
                    <a:pt x="32436" y="57658"/>
                  </a:lnTo>
                  <a:lnTo>
                    <a:pt x="36040" y="57658"/>
                  </a:lnTo>
                  <a:lnTo>
                    <a:pt x="36040" y="61214"/>
                  </a:lnTo>
                  <a:close/>
                </a:path>
                <a:path w="79375" h="79375">
                  <a:moveTo>
                    <a:pt x="43248" y="61214"/>
                  </a:moveTo>
                  <a:lnTo>
                    <a:pt x="39644" y="61214"/>
                  </a:lnTo>
                  <a:lnTo>
                    <a:pt x="39644" y="57658"/>
                  </a:lnTo>
                  <a:lnTo>
                    <a:pt x="43248" y="57658"/>
                  </a:lnTo>
                  <a:lnTo>
                    <a:pt x="43248" y="61214"/>
                  </a:lnTo>
                  <a:close/>
                </a:path>
                <a:path w="79375" h="79375">
                  <a:moveTo>
                    <a:pt x="50456" y="61214"/>
                  </a:moveTo>
                  <a:lnTo>
                    <a:pt x="46852" y="61214"/>
                  </a:lnTo>
                  <a:lnTo>
                    <a:pt x="46852" y="57658"/>
                  </a:lnTo>
                  <a:lnTo>
                    <a:pt x="50456" y="57658"/>
                  </a:lnTo>
                  <a:lnTo>
                    <a:pt x="50456" y="61214"/>
                  </a:lnTo>
                  <a:close/>
                </a:path>
                <a:path w="79375" h="79375">
                  <a:moveTo>
                    <a:pt x="57664" y="61214"/>
                  </a:moveTo>
                  <a:lnTo>
                    <a:pt x="54060" y="61214"/>
                  </a:lnTo>
                  <a:lnTo>
                    <a:pt x="54060" y="57658"/>
                  </a:lnTo>
                  <a:lnTo>
                    <a:pt x="57664" y="57658"/>
                  </a:lnTo>
                  <a:lnTo>
                    <a:pt x="57664" y="61214"/>
                  </a:lnTo>
                  <a:close/>
                </a:path>
                <a:path w="79375" h="79375">
                  <a:moveTo>
                    <a:pt x="64872" y="61214"/>
                  </a:moveTo>
                  <a:lnTo>
                    <a:pt x="61268" y="61214"/>
                  </a:lnTo>
                  <a:lnTo>
                    <a:pt x="61268" y="57658"/>
                  </a:lnTo>
                  <a:lnTo>
                    <a:pt x="64872" y="57658"/>
                  </a:lnTo>
                  <a:lnTo>
                    <a:pt x="64872" y="61214"/>
                  </a:lnTo>
                  <a:close/>
                </a:path>
                <a:path w="79375" h="79375">
                  <a:moveTo>
                    <a:pt x="72081" y="61214"/>
                  </a:moveTo>
                  <a:lnTo>
                    <a:pt x="68476" y="61214"/>
                  </a:lnTo>
                  <a:lnTo>
                    <a:pt x="68476" y="57658"/>
                  </a:lnTo>
                  <a:lnTo>
                    <a:pt x="72081" y="57658"/>
                  </a:lnTo>
                  <a:lnTo>
                    <a:pt x="72081" y="61214"/>
                  </a:lnTo>
                  <a:close/>
                </a:path>
                <a:path w="79375" h="79375">
                  <a:moveTo>
                    <a:pt x="79289" y="61214"/>
                  </a:moveTo>
                  <a:lnTo>
                    <a:pt x="75685" y="61214"/>
                  </a:lnTo>
                  <a:lnTo>
                    <a:pt x="75685" y="57658"/>
                  </a:lnTo>
                  <a:lnTo>
                    <a:pt x="79289" y="57658"/>
                  </a:lnTo>
                  <a:lnTo>
                    <a:pt x="79289" y="61214"/>
                  </a:lnTo>
                  <a:close/>
                </a:path>
                <a:path w="79375" h="79375">
                  <a:moveTo>
                    <a:pt x="3604" y="64770"/>
                  </a:moveTo>
                  <a:lnTo>
                    <a:pt x="0" y="64770"/>
                  </a:lnTo>
                  <a:lnTo>
                    <a:pt x="0" y="61214"/>
                  </a:lnTo>
                  <a:lnTo>
                    <a:pt x="3604" y="61214"/>
                  </a:lnTo>
                  <a:lnTo>
                    <a:pt x="3604" y="64770"/>
                  </a:lnTo>
                  <a:close/>
                </a:path>
                <a:path w="79375" h="79375">
                  <a:moveTo>
                    <a:pt x="10812" y="64770"/>
                  </a:moveTo>
                  <a:lnTo>
                    <a:pt x="7208" y="64770"/>
                  </a:lnTo>
                  <a:lnTo>
                    <a:pt x="7208" y="61214"/>
                  </a:lnTo>
                  <a:lnTo>
                    <a:pt x="10812" y="61214"/>
                  </a:lnTo>
                  <a:lnTo>
                    <a:pt x="10812" y="64770"/>
                  </a:lnTo>
                  <a:close/>
                </a:path>
                <a:path w="79375" h="79375">
                  <a:moveTo>
                    <a:pt x="18020" y="64770"/>
                  </a:moveTo>
                  <a:lnTo>
                    <a:pt x="14416" y="64770"/>
                  </a:lnTo>
                  <a:lnTo>
                    <a:pt x="14416" y="61214"/>
                  </a:lnTo>
                  <a:lnTo>
                    <a:pt x="18020" y="61214"/>
                  </a:lnTo>
                  <a:lnTo>
                    <a:pt x="18020" y="64770"/>
                  </a:lnTo>
                  <a:close/>
                </a:path>
                <a:path w="79375" h="79375">
                  <a:moveTo>
                    <a:pt x="25228" y="64770"/>
                  </a:moveTo>
                  <a:lnTo>
                    <a:pt x="21624" y="64770"/>
                  </a:lnTo>
                  <a:lnTo>
                    <a:pt x="21624" y="61214"/>
                  </a:lnTo>
                  <a:lnTo>
                    <a:pt x="25228" y="61214"/>
                  </a:lnTo>
                  <a:lnTo>
                    <a:pt x="25228" y="64770"/>
                  </a:lnTo>
                  <a:close/>
                </a:path>
                <a:path w="79375" h="79375">
                  <a:moveTo>
                    <a:pt x="32436" y="64770"/>
                  </a:moveTo>
                  <a:lnTo>
                    <a:pt x="28832" y="64770"/>
                  </a:lnTo>
                  <a:lnTo>
                    <a:pt x="28832" y="61214"/>
                  </a:lnTo>
                  <a:lnTo>
                    <a:pt x="32436" y="61214"/>
                  </a:lnTo>
                  <a:lnTo>
                    <a:pt x="32436" y="64770"/>
                  </a:lnTo>
                  <a:close/>
                </a:path>
                <a:path w="79375" h="79375">
                  <a:moveTo>
                    <a:pt x="39644" y="64770"/>
                  </a:moveTo>
                  <a:lnTo>
                    <a:pt x="36040" y="64770"/>
                  </a:lnTo>
                  <a:lnTo>
                    <a:pt x="36040" y="61214"/>
                  </a:lnTo>
                  <a:lnTo>
                    <a:pt x="39644" y="61214"/>
                  </a:lnTo>
                  <a:lnTo>
                    <a:pt x="39644" y="64770"/>
                  </a:lnTo>
                  <a:close/>
                </a:path>
                <a:path w="79375" h="79375">
                  <a:moveTo>
                    <a:pt x="46852" y="64770"/>
                  </a:moveTo>
                  <a:lnTo>
                    <a:pt x="43248" y="64770"/>
                  </a:lnTo>
                  <a:lnTo>
                    <a:pt x="43248" y="61214"/>
                  </a:lnTo>
                  <a:lnTo>
                    <a:pt x="46852" y="61214"/>
                  </a:lnTo>
                  <a:lnTo>
                    <a:pt x="46852" y="64770"/>
                  </a:lnTo>
                  <a:close/>
                </a:path>
                <a:path w="79375" h="79375">
                  <a:moveTo>
                    <a:pt x="54060" y="64770"/>
                  </a:moveTo>
                  <a:lnTo>
                    <a:pt x="50456" y="64770"/>
                  </a:lnTo>
                  <a:lnTo>
                    <a:pt x="50456" y="61214"/>
                  </a:lnTo>
                  <a:lnTo>
                    <a:pt x="54060" y="61214"/>
                  </a:lnTo>
                  <a:lnTo>
                    <a:pt x="54060" y="64770"/>
                  </a:lnTo>
                  <a:close/>
                </a:path>
                <a:path w="79375" h="79375">
                  <a:moveTo>
                    <a:pt x="61268" y="64770"/>
                  </a:moveTo>
                  <a:lnTo>
                    <a:pt x="57664" y="64770"/>
                  </a:lnTo>
                  <a:lnTo>
                    <a:pt x="57664" y="61214"/>
                  </a:lnTo>
                  <a:lnTo>
                    <a:pt x="61268" y="61214"/>
                  </a:lnTo>
                  <a:lnTo>
                    <a:pt x="61268" y="64770"/>
                  </a:lnTo>
                  <a:close/>
                </a:path>
                <a:path w="79375" h="79375">
                  <a:moveTo>
                    <a:pt x="68476" y="64770"/>
                  </a:moveTo>
                  <a:lnTo>
                    <a:pt x="64872" y="64770"/>
                  </a:lnTo>
                  <a:lnTo>
                    <a:pt x="64872" y="61214"/>
                  </a:lnTo>
                  <a:lnTo>
                    <a:pt x="68476" y="61214"/>
                  </a:lnTo>
                  <a:lnTo>
                    <a:pt x="68476" y="64770"/>
                  </a:lnTo>
                  <a:close/>
                </a:path>
                <a:path w="79375" h="79375">
                  <a:moveTo>
                    <a:pt x="75685" y="64770"/>
                  </a:moveTo>
                  <a:lnTo>
                    <a:pt x="72081" y="64770"/>
                  </a:lnTo>
                  <a:lnTo>
                    <a:pt x="72081" y="61214"/>
                  </a:lnTo>
                  <a:lnTo>
                    <a:pt x="75685" y="61214"/>
                  </a:lnTo>
                  <a:lnTo>
                    <a:pt x="75685" y="64770"/>
                  </a:lnTo>
                  <a:close/>
                </a:path>
                <a:path w="79375" h="79375">
                  <a:moveTo>
                    <a:pt x="7208" y="68453"/>
                  </a:moveTo>
                  <a:lnTo>
                    <a:pt x="3604" y="68453"/>
                  </a:lnTo>
                  <a:lnTo>
                    <a:pt x="3604" y="64770"/>
                  </a:lnTo>
                  <a:lnTo>
                    <a:pt x="7208" y="64770"/>
                  </a:lnTo>
                  <a:lnTo>
                    <a:pt x="7208" y="68453"/>
                  </a:lnTo>
                  <a:close/>
                </a:path>
                <a:path w="79375" h="79375">
                  <a:moveTo>
                    <a:pt x="14416" y="68453"/>
                  </a:moveTo>
                  <a:lnTo>
                    <a:pt x="10812" y="68453"/>
                  </a:lnTo>
                  <a:lnTo>
                    <a:pt x="10812" y="64770"/>
                  </a:lnTo>
                  <a:lnTo>
                    <a:pt x="14416" y="64770"/>
                  </a:lnTo>
                  <a:lnTo>
                    <a:pt x="14416" y="68453"/>
                  </a:lnTo>
                  <a:close/>
                </a:path>
                <a:path w="79375" h="79375">
                  <a:moveTo>
                    <a:pt x="21624" y="68453"/>
                  </a:moveTo>
                  <a:lnTo>
                    <a:pt x="18020" y="68453"/>
                  </a:lnTo>
                  <a:lnTo>
                    <a:pt x="18020" y="64770"/>
                  </a:lnTo>
                  <a:lnTo>
                    <a:pt x="21624" y="64770"/>
                  </a:lnTo>
                  <a:lnTo>
                    <a:pt x="21624" y="68453"/>
                  </a:lnTo>
                  <a:close/>
                </a:path>
                <a:path w="79375" h="79375">
                  <a:moveTo>
                    <a:pt x="28832" y="68453"/>
                  </a:moveTo>
                  <a:lnTo>
                    <a:pt x="25228" y="68453"/>
                  </a:lnTo>
                  <a:lnTo>
                    <a:pt x="25228" y="64770"/>
                  </a:lnTo>
                  <a:lnTo>
                    <a:pt x="28832" y="64770"/>
                  </a:lnTo>
                  <a:lnTo>
                    <a:pt x="28832" y="68453"/>
                  </a:lnTo>
                  <a:close/>
                </a:path>
                <a:path w="79375" h="79375">
                  <a:moveTo>
                    <a:pt x="36040" y="68453"/>
                  </a:moveTo>
                  <a:lnTo>
                    <a:pt x="32436" y="68453"/>
                  </a:lnTo>
                  <a:lnTo>
                    <a:pt x="32436" y="64770"/>
                  </a:lnTo>
                  <a:lnTo>
                    <a:pt x="36040" y="64770"/>
                  </a:lnTo>
                  <a:lnTo>
                    <a:pt x="36040" y="68453"/>
                  </a:lnTo>
                  <a:close/>
                </a:path>
                <a:path w="79375" h="79375">
                  <a:moveTo>
                    <a:pt x="43248" y="68453"/>
                  </a:moveTo>
                  <a:lnTo>
                    <a:pt x="39644" y="68453"/>
                  </a:lnTo>
                  <a:lnTo>
                    <a:pt x="39644" y="64770"/>
                  </a:lnTo>
                  <a:lnTo>
                    <a:pt x="43248" y="64770"/>
                  </a:lnTo>
                  <a:lnTo>
                    <a:pt x="43248" y="68453"/>
                  </a:lnTo>
                  <a:close/>
                </a:path>
                <a:path w="79375" h="79375">
                  <a:moveTo>
                    <a:pt x="50456" y="68453"/>
                  </a:moveTo>
                  <a:lnTo>
                    <a:pt x="46852" y="68453"/>
                  </a:lnTo>
                  <a:lnTo>
                    <a:pt x="46852" y="64770"/>
                  </a:lnTo>
                  <a:lnTo>
                    <a:pt x="50456" y="64770"/>
                  </a:lnTo>
                  <a:lnTo>
                    <a:pt x="50456" y="68453"/>
                  </a:lnTo>
                  <a:close/>
                </a:path>
                <a:path w="79375" h="79375">
                  <a:moveTo>
                    <a:pt x="57664" y="68453"/>
                  </a:moveTo>
                  <a:lnTo>
                    <a:pt x="54060" y="68453"/>
                  </a:lnTo>
                  <a:lnTo>
                    <a:pt x="54060" y="64770"/>
                  </a:lnTo>
                  <a:lnTo>
                    <a:pt x="57664" y="64770"/>
                  </a:lnTo>
                  <a:lnTo>
                    <a:pt x="57664" y="68453"/>
                  </a:lnTo>
                  <a:close/>
                </a:path>
                <a:path w="79375" h="79375">
                  <a:moveTo>
                    <a:pt x="64872" y="68453"/>
                  </a:moveTo>
                  <a:lnTo>
                    <a:pt x="61268" y="68453"/>
                  </a:lnTo>
                  <a:lnTo>
                    <a:pt x="61268" y="64770"/>
                  </a:lnTo>
                  <a:lnTo>
                    <a:pt x="64872" y="64770"/>
                  </a:lnTo>
                  <a:lnTo>
                    <a:pt x="64872" y="68453"/>
                  </a:lnTo>
                  <a:close/>
                </a:path>
                <a:path w="79375" h="79375">
                  <a:moveTo>
                    <a:pt x="72081" y="68453"/>
                  </a:moveTo>
                  <a:lnTo>
                    <a:pt x="68476" y="68453"/>
                  </a:lnTo>
                  <a:lnTo>
                    <a:pt x="68476" y="64770"/>
                  </a:lnTo>
                  <a:lnTo>
                    <a:pt x="72081" y="64770"/>
                  </a:lnTo>
                  <a:lnTo>
                    <a:pt x="72081" y="68453"/>
                  </a:lnTo>
                  <a:close/>
                </a:path>
                <a:path w="79375" h="79375">
                  <a:moveTo>
                    <a:pt x="79289" y="68453"/>
                  </a:moveTo>
                  <a:lnTo>
                    <a:pt x="75685" y="68453"/>
                  </a:lnTo>
                  <a:lnTo>
                    <a:pt x="75685" y="64770"/>
                  </a:lnTo>
                  <a:lnTo>
                    <a:pt x="79289" y="64770"/>
                  </a:lnTo>
                  <a:lnTo>
                    <a:pt x="79289" y="68453"/>
                  </a:lnTo>
                  <a:close/>
                </a:path>
                <a:path w="79375" h="79375">
                  <a:moveTo>
                    <a:pt x="3604" y="72009"/>
                  </a:moveTo>
                  <a:lnTo>
                    <a:pt x="0" y="72009"/>
                  </a:lnTo>
                  <a:lnTo>
                    <a:pt x="0" y="68453"/>
                  </a:lnTo>
                  <a:lnTo>
                    <a:pt x="3604" y="68453"/>
                  </a:lnTo>
                  <a:lnTo>
                    <a:pt x="3604" y="72009"/>
                  </a:lnTo>
                  <a:close/>
                </a:path>
                <a:path w="79375" h="79375">
                  <a:moveTo>
                    <a:pt x="10812" y="72009"/>
                  </a:moveTo>
                  <a:lnTo>
                    <a:pt x="7208" y="72009"/>
                  </a:lnTo>
                  <a:lnTo>
                    <a:pt x="7208" y="68453"/>
                  </a:lnTo>
                  <a:lnTo>
                    <a:pt x="10812" y="68453"/>
                  </a:lnTo>
                  <a:lnTo>
                    <a:pt x="10812" y="72009"/>
                  </a:lnTo>
                  <a:close/>
                </a:path>
                <a:path w="79375" h="79375">
                  <a:moveTo>
                    <a:pt x="18020" y="72009"/>
                  </a:moveTo>
                  <a:lnTo>
                    <a:pt x="14416" y="72009"/>
                  </a:lnTo>
                  <a:lnTo>
                    <a:pt x="14416" y="68453"/>
                  </a:lnTo>
                  <a:lnTo>
                    <a:pt x="18020" y="68453"/>
                  </a:lnTo>
                  <a:lnTo>
                    <a:pt x="18020" y="72009"/>
                  </a:lnTo>
                  <a:close/>
                </a:path>
                <a:path w="79375" h="79375">
                  <a:moveTo>
                    <a:pt x="25228" y="72009"/>
                  </a:moveTo>
                  <a:lnTo>
                    <a:pt x="21624" y="72009"/>
                  </a:lnTo>
                  <a:lnTo>
                    <a:pt x="21624" y="68453"/>
                  </a:lnTo>
                  <a:lnTo>
                    <a:pt x="25228" y="68453"/>
                  </a:lnTo>
                  <a:lnTo>
                    <a:pt x="25228" y="72009"/>
                  </a:lnTo>
                  <a:close/>
                </a:path>
                <a:path w="79375" h="79375">
                  <a:moveTo>
                    <a:pt x="32436" y="72009"/>
                  </a:moveTo>
                  <a:lnTo>
                    <a:pt x="28832" y="72009"/>
                  </a:lnTo>
                  <a:lnTo>
                    <a:pt x="28832" y="68453"/>
                  </a:lnTo>
                  <a:lnTo>
                    <a:pt x="32436" y="68453"/>
                  </a:lnTo>
                  <a:lnTo>
                    <a:pt x="32436" y="72009"/>
                  </a:lnTo>
                  <a:close/>
                </a:path>
                <a:path w="79375" h="79375">
                  <a:moveTo>
                    <a:pt x="39644" y="72009"/>
                  </a:moveTo>
                  <a:lnTo>
                    <a:pt x="36040" y="72009"/>
                  </a:lnTo>
                  <a:lnTo>
                    <a:pt x="36040" y="68453"/>
                  </a:lnTo>
                  <a:lnTo>
                    <a:pt x="39644" y="68453"/>
                  </a:lnTo>
                  <a:lnTo>
                    <a:pt x="39644" y="72009"/>
                  </a:lnTo>
                  <a:close/>
                </a:path>
                <a:path w="79375" h="79375">
                  <a:moveTo>
                    <a:pt x="46852" y="72009"/>
                  </a:moveTo>
                  <a:lnTo>
                    <a:pt x="43248" y="72009"/>
                  </a:lnTo>
                  <a:lnTo>
                    <a:pt x="43248" y="68453"/>
                  </a:lnTo>
                  <a:lnTo>
                    <a:pt x="46852" y="68453"/>
                  </a:lnTo>
                  <a:lnTo>
                    <a:pt x="46852" y="72009"/>
                  </a:lnTo>
                  <a:close/>
                </a:path>
                <a:path w="79375" h="79375">
                  <a:moveTo>
                    <a:pt x="54060" y="72009"/>
                  </a:moveTo>
                  <a:lnTo>
                    <a:pt x="50456" y="72009"/>
                  </a:lnTo>
                  <a:lnTo>
                    <a:pt x="50456" y="68453"/>
                  </a:lnTo>
                  <a:lnTo>
                    <a:pt x="54060" y="68453"/>
                  </a:lnTo>
                  <a:lnTo>
                    <a:pt x="54060" y="72009"/>
                  </a:lnTo>
                  <a:close/>
                </a:path>
                <a:path w="79375" h="79375">
                  <a:moveTo>
                    <a:pt x="61268" y="72009"/>
                  </a:moveTo>
                  <a:lnTo>
                    <a:pt x="57664" y="72009"/>
                  </a:lnTo>
                  <a:lnTo>
                    <a:pt x="57664" y="68453"/>
                  </a:lnTo>
                  <a:lnTo>
                    <a:pt x="61268" y="68453"/>
                  </a:lnTo>
                  <a:lnTo>
                    <a:pt x="61268" y="72009"/>
                  </a:lnTo>
                  <a:close/>
                </a:path>
                <a:path w="79375" h="79375">
                  <a:moveTo>
                    <a:pt x="68476" y="72009"/>
                  </a:moveTo>
                  <a:lnTo>
                    <a:pt x="64872" y="72009"/>
                  </a:lnTo>
                  <a:lnTo>
                    <a:pt x="64872" y="68453"/>
                  </a:lnTo>
                  <a:lnTo>
                    <a:pt x="68476" y="68453"/>
                  </a:lnTo>
                  <a:lnTo>
                    <a:pt x="68476" y="72009"/>
                  </a:lnTo>
                  <a:close/>
                </a:path>
                <a:path w="79375" h="79375">
                  <a:moveTo>
                    <a:pt x="75685" y="72009"/>
                  </a:moveTo>
                  <a:lnTo>
                    <a:pt x="72081" y="72009"/>
                  </a:lnTo>
                  <a:lnTo>
                    <a:pt x="72081" y="68453"/>
                  </a:lnTo>
                  <a:lnTo>
                    <a:pt x="75685" y="68453"/>
                  </a:lnTo>
                  <a:lnTo>
                    <a:pt x="75685" y="72009"/>
                  </a:lnTo>
                  <a:close/>
                </a:path>
                <a:path w="79375" h="79375">
                  <a:moveTo>
                    <a:pt x="7208" y="75565"/>
                  </a:moveTo>
                  <a:lnTo>
                    <a:pt x="3604" y="75565"/>
                  </a:lnTo>
                  <a:lnTo>
                    <a:pt x="3604" y="72009"/>
                  </a:lnTo>
                  <a:lnTo>
                    <a:pt x="7208" y="72009"/>
                  </a:lnTo>
                  <a:lnTo>
                    <a:pt x="7208" y="75565"/>
                  </a:lnTo>
                  <a:close/>
                </a:path>
                <a:path w="79375" h="79375">
                  <a:moveTo>
                    <a:pt x="14416" y="75565"/>
                  </a:moveTo>
                  <a:lnTo>
                    <a:pt x="10812" y="75565"/>
                  </a:lnTo>
                  <a:lnTo>
                    <a:pt x="10812" y="72009"/>
                  </a:lnTo>
                  <a:lnTo>
                    <a:pt x="14416" y="72009"/>
                  </a:lnTo>
                  <a:lnTo>
                    <a:pt x="14416" y="75565"/>
                  </a:lnTo>
                  <a:close/>
                </a:path>
                <a:path w="79375" h="79375">
                  <a:moveTo>
                    <a:pt x="21624" y="75565"/>
                  </a:moveTo>
                  <a:lnTo>
                    <a:pt x="18020" y="75565"/>
                  </a:lnTo>
                  <a:lnTo>
                    <a:pt x="18020" y="72009"/>
                  </a:lnTo>
                  <a:lnTo>
                    <a:pt x="21624" y="72009"/>
                  </a:lnTo>
                  <a:lnTo>
                    <a:pt x="21624" y="75565"/>
                  </a:lnTo>
                  <a:close/>
                </a:path>
                <a:path w="79375" h="79375">
                  <a:moveTo>
                    <a:pt x="28832" y="75565"/>
                  </a:moveTo>
                  <a:lnTo>
                    <a:pt x="25228" y="75565"/>
                  </a:lnTo>
                  <a:lnTo>
                    <a:pt x="25228" y="72009"/>
                  </a:lnTo>
                  <a:lnTo>
                    <a:pt x="28832" y="72009"/>
                  </a:lnTo>
                  <a:lnTo>
                    <a:pt x="28832" y="75565"/>
                  </a:lnTo>
                  <a:close/>
                </a:path>
                <a:path w="79375" h="79375">
                  <a:moveTo>
                    <a:pt x="36040" y="75565"/>
                  </a:moveTo>
                  <a:lnTo>
                    <a:pt x="32436" y="75565"/>
                  </a:lnTo>
                  <a:lnTo>
                    <a:pt x="32436" y="72009"/>
                  </a:lnTo>
                  <a:lnTo>
                    <a:pt x="36040" y="72009"/>
                  </a:lnTo>
                  <a:lnTo>
                    <a:pt x="36040" y="75565"/>
                  </a:lnTo>
                  <a:close/>
                </a:path>
                <a:path w="79375" h="79375">
                  <a:moveTo>
                    <a:pt x="43248" y="75565"/>
                  </a:moveTo>
                  <a:lnTo>
                    <a:pt x="39644" y="75565"/>
                  </a:lnTo>
                  <a:lnTo>
                    <a:pt x="39644" y="72009"/>
                  </a:lnTo>
                  <a:lnTo>
                    <a:pt x="43248" y="72009"/>
                  </a:lnTo>
                  <a:lnTo>
                    <a:pt x="43248" y="75565"/>
                  </a:lnTo>
                  <a:close/>
                </a:path>
                <a:path w="79375" h="79375">
                  <a:moveTo>
                    <a:pt x="50456" y="75565"/>
                  </a:moveTo>
                  <a:lnTo>
                    <a:pt x="46852" y="75565"/>
                  </a:lnTo>
                  <a:lnTo>
                    <a:pt x="46852" y="72009"/>
                  </a:lnTo>
                  <a:lnTo>
                    <a:pt x="50456" y="72009"/>
                  </a:lnTo>
                  <a:lnTo>
                    <a:pt x="50456" y="75565"/>
                  </a:lnTo>
                  <a:close/>
                </a:path>
                <a:path w="79375" h="79375">
                  <a:moveTo>
                    <a:pt x="57664" y="75565"/>
                  </a:moveTo>
                  <a:lnTo>
                    <a:pt x="54060" y="75565"/>
                  </a:lnTo>
                  <a:lnTo>
                    <a:pt x="54060" y="72009"/>
                  </a:lnTo>
                  <a:lnTo>
                    <a:pt x="57664" y="72009"/>
                  </a:lnTo>
                  <a:lnTo>
                    <a:pt x="57664" y="75565"/>
                  </a:lnTo>
                  <a:close/>
                </a:path>
                <a:path w="79375" h="79375">
                  <a:moveTo>
                    <a:pt x="64872" y="75565"/>
                  </a:moveTo>
                  <a:lnTo>
                    <a:pt x="61268" y="75565"/>
                  </a:lnTo>
                  <a:lnTo>
                    <a:pt x="61268" y="72009"/>
                  </a:lnTo>
                  <a:lnTo>
                    <a:pt x="64872" y="72009"/>
                  </a:lnTo>
                  <a:lnTo>
                    <a:pt x="64872" y="75565"/>
                  </a:lnTo>
                  <a:close/>
                </a:path>
                <a:path w="79375" h="79375">
                  <a:moveTo>
                    <a:pt x="72081" y="75565"/>
                  </a:moveTo>
                  <a:lnTo>
                    <a:pt x="68476" y="75565"/>
                  </a:lnTo>
                  <a:lnTo>
                    <a:pt x="68476" y="72009"/>
                  </a:lnTo>
                  <a:lnTo>
                    <a:pt x="72081" y="72009"/>
                  </a:lnTo>
                  <a:lnTo>
                    <a:pt x="72081" y="75565"/>
                  </a:lnTo>
                  <a:close/>
                </a:path>
                <a:path w="79375" h="79375">
                  <a:moveTo>
                    <a:pt x="79289" y="75565"/>
                  </a:moveTo>
                  <a:lnTo>
                    <a:pt x="75685" y="75565"/>
                  </a:lnTo>
                  <a:lnTo>
                    <a:pt x="75685" y="72009"/>
                  </a:lnTo>
                  <a:lnTo>
                    <a:pt x="79289" y="72009"/>
                  </a:lnTo>
                  <a:lnTo>
                    <a:pt x="79289" y="75565"/>
                  </a:lnTo>
                  <a:close/>
                </a:path>
                <a:path w="79375" h="79375">
                  <a:moveTo>
                    <a:pt x="3604" y="79248"/>
                  </a:moveTo>
                  <a:lnTo>
                    <a:pt x="0" y="79248"/>
                  </a:lnTo>
                  <a:lnTo>
                    <a:pt x="0" y="75565"/>
                  </a:lnTo>
                  <a:lnTo>
                    <a:pt x="3604" y="75565"/>
                  </a:lnTo>
                  <a:lnTo>
                    <a:pt x="3604" y="79248"/>
                  </a:lnTo>
                  <a:close/>
                </a:path>
                <a:path w="79375" h="79375">
                  <a:moveTo>
                    <a:pt x="10812" y="79248"/>
                  </a:moveTo>
                  <a:lnTo>
                    <a:pt x="7208" y="79248"/>
                  </a:lnTo>
                  <a:lnTo>
                    <a:pt x="7208" y="75565"/>
                  </a:lnTo>
                  <a:lnTo>
                    <a:pt x="10812" y="75565"/>
                  </a:lnTo>
                  <a:lnTo>
                    <a:pt x="10812" y="79248"/>
                  </a:lnTo>
                  <a:close/>
                </a:path>
                <a:path w="79375" h="79375">
                  <a:moveTo>
                    <a:pt x="18020" y="79248"/>
                  </a:moveTo>
                  <a:lnTo>
                    <a:pt x="14416" y="79248"/>
                  </a:lnTo>
                  <a:lnTo>
                    <a:pt x="14416" y="75565"/>
                  </a:lnTo>
                  <a:lnTo>
                    <a:pt x="18020" y="75565"/>
                  </a:lnTo>
                  <a:lnTo>
                    <a:pt x="18020" y="79248"/>
                  </a:lnTo>
                  <a:close/>
                </a:path>
                <a:path w="79375" h="79375">
                  <a:moveTo>
                    <a:pt x="25228" y="79248"/>
                  </a:moveTo>
                  <a:lnTo>
                    <a:pt x="21624" y="79248"/>
                  </a:lnTo>
                  <a:lnTo>
                    <a:pt x="21624" y="75565"/>
                  </a:lnTo>
                  <a:lnTo>
                    <a:pt x="25228" y="75565"/>
                  </a:lnTo>
                  <a:lnTo>
                    <a:pt x="25228" y="79248"/>
                  </a:lnTo>
                  <a:close/>
                </a:path>
                <a:path w="79375" h="79375">
                  <a:moveTo>
                    <a:pt x="32436" y="79248"/>
                  </a:moveTo>
                  <a:lnTo>
                    <a:pt x="28832" y="79248"/>
                  </a:lnTo>
                  <a:lnTo>
                    <a:pt x="28832" y="75565"/>
                  </a:lnTo>
                  <a:lnTo>
                    <a:pt x="32436" y="75565"/>
                  </a:lnTo>
                  <a:lnTo>
                    <a:pt x="32436" y="79248"/>
                  </a:lnTo>
                  <a:close/>
                </a:path>
                <a:path w="79375" h="79375">
                  <a:moveTo>
                    <a:pt x="39644" y="79248"/>
                  </a:moveTo>
                  <a:lnTo>
                    <a:pt x="36040" y="79248"/>
                  </a:lnTo>
                  <a:lnTo>
                    <a:pt x="36040" y="75565"/>
                  </a:lnTo>
                  <a:lnTo>
                    <a:pt x="39644" y="75565"/>
                  </a:lnTo>
                  <a:lnTo>
                    <a:pt x="39644" y="79248"/>
                  </a:lnTo>
                  <a:close/>
                </a:path>
                <a:path w="79375" h="79375">
                  <a:moveTo>
                    <a:pt x="46852" y="79248"/>
                  </a:moveTo>
                  <a:lnTo>
                    <a:pt x="43248" y="79248"/>
                  </a:lnTo>
                  <a:lnTo>
                    <a:pt x="43248" y="75565"/>
                  </a:lnTo>
                  <a:lnTo>
                    <a:pt x="46852" y="75565"/>
                  </a:lnTo>
                  <a:lnTo>
                    <a:pt x="46852" y="79248"/>
                  </a:lnTo>
                  <a:close/>
                </a:path>
                <a:path w="79375" h="79375">
                  <a:moveTo>
                    <a:pt x="54060" y="79248"/>
                  </a:moveTo>
                  <a:lnTo>
                    <a:pt x="50456" y="79248"/>
                  </a:lnTo>
                  <a:lnTo>
                    <a:pt x="50456" y="75565"/>
                  </a:lnTo>
                  <a:lnTo>
                    <a:pt x="54060" y="75565"/>
                  </a:lnTo>
                  <a:lnTo>
                    <a:pt x="54060" y="79248"/>
                  </a:lnTo>
                  <a:close/>
                </a:path>
                <a:path w="79375" h="79375">
                  <a:moveTo>
                    <a:pt x="61268" y="79248"/>
                  </a:moveTo>
                  <a:lnTo>
                    <a:pt x="57664" y="79248"/>
                  </a:lnTo>
                  <a:lnTo>
                    <a:pt x="57664" y="75565"/>
                  </a:lnTo>
                  <a:lnTo>
                    <a:pt x="61268" y="75565"/>
                  </a:lnTo>
                  <a:lnTo>
                    <a:pt x="61268" y="79248"/>
                  </a:lnTo>
                  <a:close/>
                </a:path>
                <a:path w="79375" h="79375">
                  <a:moveTo>
                    <a:pt x="68476" y="79248"/>
                  </a:moveTo>
                  <a:lnTo>
                    <a:pt x="64872" y="79248"/>
                  </a:lnTo>
                  <a:lnTo>
                    <a:pt x="64872" y="75565"/>
                  </a:lnTo>
                  <a:lnTo>
                    <a:pt x="68476" y="75565"/>
                  </a:lnTo>
                  <a:lnTo>
                    <a:pt x="68476" y="79248"/>
                  </a:lnTo>
                  <a:close/>
                </a:path>
                <a:path w="79375" h="79375">
                  <a:moveTo>
                    <a:pt x="75685" y="79248"/>
                  </a:moveTo>
                  <a:lnTo>
                    <a:pt x="72081" y="79248"/>
                  </a:lnTo>
                  <a:lnTo>
                    <a:pt x="72081" y="75565"/>
                  </a:lnTo>
                  <a:lnTo>
                    <a:pt x="75685" y="75565"/>
                  </a:lnTo>
                  <a:lnTo>
                    <a:pt x="75685" y="79248"/>
                  </a:lnTo>
                  <a:close/>
                </a:path>
              </a:pathLst>
            </a:custGeom>
            <a:solidFill>
              <a:srgbClr val="000000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76512" y="3200399"/>
              <a:ext cx="119380" cy="122555"/>
            </a:xfrm>
            <a:custGeom>
              <a:avLst/>
              <a:gdLst/>
              <a:ahLst/>
              <a:cxnLst/>
              <a:rect l="l" t="t" r="r" b="b"/>
              <a:pathLst>
                <a:path w="119380" h="122554">
                  <a:moveTo>
                    <a:pt x="3606" y="86499"/>
                  </a:moveTo>
                  <a:lnTo>
                    <a:pt x="0" y="86499"/>
                  </a:lnTo>
                  <a:lnTo>
                    <a:pt x="0" y="115328"/>
                  </a:lnTo>
                  <a:lnTo>
                    <a:pt x="3606" y="115328"/>
                  </a:lnTo>
                  <a:lnTo>
                    <a:pt x="3606" y="86499"/>
                  </a:lnTo>
                  <a:close/>
                </a:path>
                <a:path w="119380" h="122554">
                  <a:moveTo>
                    <a:pt x="3606" y="7200"/>
                  </a:moveTo>
                  <a:lnTo>
                    <a:pt x="0" y="7200"/>
                  </a:lnTo>
                  <a:lnTo>
                    <a:pt x="0" y="36042"/>
                  </a:lnTo>
                  <a:lnTo>
                    <a:pt x="3606" y="36042"/>
                  </a:lnTo>
                  <a:lnTo>
                    <a:pt x="3606" y="7200"/>
                  </a:lnTo>
                  <a:close/>
                </a:path>
                <a:path w="119380" h="122554">
                  <a:moveTo>
                    <a:pt x="32435" y="115328"/>
                  </a:moveTo>
                  <a:lnTo>
                    <a:pt x="28829" y="115328"/>
                  </a:lnTo>
                  <a:lnTo>
                    <a:pt x="28829" y="122529"/>
                  </a:lnTo>
                  <a:lnTo>
                    <a:pt x="32435" y="122529"/>
                  </a:lnTo>
                  <a:lnTo>
                    <a:pt x="32435" y="115328"/>
                  </a:lnTo>
                  <a:close/>
                </a:path>
                <a:path w="119380" h="122554">
                  <a:moveTo>
                    <a:pt x="32435" y="0"/>
                  </a:moveTo>
                  <a:lnTo>
                    <a:pt x="28829" y="0"/>
                  </a:lnTo>
                  <a:lnTo>
                    <a:pt x="28829" y="7200"/>
                  </a:lnTo>
                  <a:lnTo>
                    <a:pt x="32435" y="7200"/>
                  </a:lnTo>
                  <a:lnTo>
                    <a:pt x="32435" y="0"/>
                  </a:lnTo>
                  <a:close/>
                </a:path>
                <a:path w="119380" h="122554">
                  <a:moveTo>
                    <a:pt x="118935" y="86563"/>
                  </a:moveTo>
                  <a:lnTo>
                    <a:pt x="111721" y="86563"/>
                  </a:lnTo>
                  <a:lnTo>
                    <a:pt x="111721" y="90373"/>
                  </a:lnTo>
                  <a:lnTo>
                    <a:pt x="115328" y="90373"/>
                  </a:lnTo>
                  <a:lnTo>
                    <a:pt x="115328" y="122123"/>
                  </a:lnTo>
                  <a:lnTo>
                    <a:pt x="118935" y="122123"/>
                  </a:lnTo>
                  <a:lnTo>
                    <a:pt x="118935" y="90373"/>
                  </a:lnTo>
                  <a:lnTo>
                    <a:pt x="118935" y="86563"/>
                  </a:lnTo>
                  <a:close/>
                </a:path>
                <a:path w="119380" h="122554">
                  <a:moveTo>
                    <a:pt x="118935" y="0"/>
                  </a:moveTo>
                  <a:lnTo>
                    <a:pt x="115328" y="0"/>
                  </a:lnTo>
                  <a:lnTo>
                    <a:pt x="115328" y="36042"/>
                  </a:lnTo>
                  <a:lnTo>
                    <a:pt x="118935" y="36042"/>
                  </a:lnTo>
                  <a:lnTo>
                    <a:pt x="11893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72905" y="3200399"/>
              <a:ext cx="100965" cy="122555"/>
            </a:xfrm>
            <a:custGeom>
              <a:avLst/>
              <a:gdLst/>
              <a:ahLst/>
              <a:cxnLst/>
              <a:rect l="l" t="t" r="r" b="b"/>
              <a:pathLst>
                <a:path w="100964" h="122554">
                  <a:moveTo>
                    <a:pt x="3606" y="118935"/>
                  </a:moveTo>
                  <a:lnTo>
                    <a:pt x="0" y="118935"/>
                  </a:lnTo>
                  <a:lnTo>
                    <a:pt x="0" y="122529"/>
                  </a:lnTo>
                  <a:lnTo>
                    <a:pt x="3606" y="122529"/>
                  </a:lnTo>
                  <a:lnTo>
                    <a:pt x="3606" y="118935"/>
                  </a:lnTo>
                  <a:close/>
                </a:path>
                <a:path w="100964" h="122554">
                  <a:moveTo>
                    <a:pt x="3606" y="0"/>
                  </a:moveTo>
                  <a:lnTo>
                    <a:pt x="0" y="0"/>
                  </a:lnTo>
                  <a:lnTo>
                    <a:pt x="0" y="3606"/>
                  </a:lnTo>
                  <a:lnTo>
                    <a:pt x="3606" y="3606"/>
                  </a:lnTo>
                  <a:lnTo>
                    <a:pt x="3606" y="0"/>
                  </a:lnTo>
                  <a:close/>
                </a:path>
                <a:path w="100964" h="122554">
                  <a:moveTo>
                    <a:pt x="90106" y="115328"/>
                  </a:moveTo>
                  <a:lnTo>
                    <a:pt x="86499" y="115328"/>
                  </a:lnTo>
                  <a:lnTo>
                    <a:pt x="86499" y="122529"/>
                  </a:lnTo>
                  <a:lnTo>
                    <a:pt x="90106" y="122529"/>
                  </a:lnTo>
                  <a:lnTo>
                    <a:pt x="90106" y="115328"/>
                  </a:lnTo>
                  <a:close/>
                </a:path>
                <a:path w="100964" h="122554">
                  <a:moveTo>
                    <a:pt x="90106" y="0"/>
                  </a:moveTo>
                  <a:lnTo>
                    <a:pt x="86499" y="0"/>
                  </a:lnTo>
                  <a:lnTo>
                    <a:pt x="86499" y="7200"/>
                  </a:lnTo>
                  <a:lnTo>
                    <a:pt x="90106" y="7200"/>
                  </a:lnTo>
                  <a:lnTo>
                    <a:pt x="90106" y="0"/>
                  </a:lnTo>
                  <a:close/>
                </a:path>
                <a:path w="100964" h="122554">
                  <a:moveTo>
                    <a:pt x="100914" y="96723"/>
                  </a:moveTo>
                  <a:lnTo>
                    <a:pt x="25234" y="96723"/>
                  </a:lnTo>
                  <a:lnTo>
                    <a:pt x="25234" y="21793"/>
                  </a:lnTo>
                  <a:lnTo>
                    <a:pt x="21628" y="21793"/>
                  </a:lnTo>
                  <a:lnTo>
                    <a:pt x="21628" y="96723"/>
                  </a:lnTo>
                  <a:lnTo>
                    <a:pt x="21628" y="100533"/>
                  </a:lnTo>
                  <a:lnTo>
                    <a:pt x="100914" y="100533"/>
                  </a:lnTo>
                  <a:lnTo>
                    <a:pt x="100914" y="96723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87080" y="3542425"/>
              <a:ext cx="1588770" cy="58419"/>
            </a:xfrm>
            <a:custGeom>
              <a:avLst/>
              <a:gdLst/>
              <a:ahLst/>
              <a:cxnLst/>
              <a:rect l="l" t="t" r="r" b="b"/>
              <a:pathLst>
                <a:path w="1588770" h="58420">
                  <a:moveTo>
                    <a:pt x="1588338" y="58306"/>
                  </a:moveTo>
                  <a:lnTo>
                    <a:pt x="0" y="58306"/>
                  </a:lnTo>
                  <a:lnTo>
                    <a:pt x="0" y="0"/>
                  </a:lnTo>
                  <a:lnTo>
                    <a:pt x="1588338" y="0"/>
                  </a:lnTo>
                  <a:lnTo>
                    <a:pt x="1588338" y="58306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6606" y="3886656"/>
              <a:ext cx="666749" cy="24681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8735" y="3903884"/>
              <a:ext cx="602491" cy="19255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080452" y="3903884"/>
              <a:ext cx="599440" cy="81280"/>
            </a:xfrm>
            <a:custGeom>
              <a:avLst/>
              <a:gdLst/>
              <a:ahLst/>
              <a:cxnLst/>
              <a:rect l="l" t="t" r="r" b="b"/>
              <a:pathLst>
                <a:path w="599439" h="81279">
                  <a:moveTo>
                    <a:pt x="598452" y="81087"/>
                  </a:moveTo>
                  <a:lnTo>
                    <a:pt x="607" y="81087"/>
                  </a:lnTo>
                  <a:lnTo>
                    <a:pt x="390" y="80120"/>
                  </a:lnTo>
                  <a:lnTo>
                    <a:pt x="0" y="78170"/>
                  </a:lnTo>
                  <a:lnTo>
                    <a:pt x="11854" y="47176"/>
                  </a:lnTo>
                  <a:lnTo>
                    <a:pt x="33155" y="22391"/>
                  </a:lnTo>
                  <a:lnTo>
                    <a:pt x="61744" y="5954"/>
                  </a:lnTo>
                  <a:lnTo>
                    <a:pt x="95465" y="0"/>
                  </a:lnTo>
                  <a:lnTo>
                    <a:pt x="503594" y="0"/>
                  </a:lnTo>
                  <a:lnTo>
                    <a:pt x="537315" y="5954"/>
                  </a:lnTo>
                  <a:lnTo>
                    <a:pt x="565904" y="22391"/>
                  </a:lnTo>
                  <a:lnTo>
                    <a:pt x="587204" y="47176"/>
                  </a:lnTo>
                  <a:lnTo>
                    <a:pt x="599060" y="78171"/>
                  </a:lnTo>
                  <a:lnTo>
                    <a:pt x="598871" y="79148"/>
                  </a:lnTo>
                  <a:lnTo>
                    <a:pt x="598452" y="81087"/>
                  </a:lnTo>
                  <a:close/>
                </a:path>
              </a:pathLst>
            </a:custGeom>
            <a:solidFill>
              <a:srgbClr val="C1A0DF">
                <a:alpha val="31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8359" y="3889247"/>
              <a:ext cx="82295" cy="39623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2362143" y="2205323"/>
            <a:ext cx="749300" cy="320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040" marR="24765" indent="-120650">
              <a:lnSpc>
                <a:spcPct val="117100"/>
              </a:lnSpc>
              <a:spcBef>
                <a:spcPts val="95"/>
              </a:spcBef>
            </a:pPr>
            <a:r>
              <a:rPr dirty="0" sz="550">
                <a:latin typeface="Consolas"/>
                <a:cs typeface="Consolas"/>
              </a:rPr>
              <a:t>Von</a:t>
            </a:r>
            <a:r>
              <a:rPr dirty="0" sz="550" spc="60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Cedric</a:t>
            </a:r>
            <a:r>
              <a:rPr dirty="0" sz="550" spc="65">
                <a:latin typeface="Consolas"/>
                <a:cs typeface="Consolas"/>
              </a:rPr>
              <a:t> </a:t>
            </a:r>
            <a:r>
              <a:rPr dirty="0" sz="550" spc="-10">
                <a:latin typeface="Consolas"/>
                <a:cs typeface="Consolas"/>
              </a:rPr>
              <a:t>Latag 0912345678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Consolas"/>
                <a:cs typeface="Consolas"/>
              </a:rPr>
              <a:t>Marawoy,</a:t>
            </a:r>
            <a:r>
              <a:rPr dirty="0" sz="550" spc="80">
                <a:latin typeface="Consolas"/>
                <a:cs typeface="Consolas"/>
              </a:rPr>
              <a:t> </a:t>
            </a:r>
            <a:r>
              <a:rPr dirty="0" sz="550">
                <a:latin typeface="Consolas"/>
                <a:cs typeface="Consolas"/>
              </a:rPr>
              <a:t>Lipa</a:t>
            </a:r>
            <a:r>
              <a:rPr dirty="0" sz="550" spc="85">
                <a:latin typeface="Consolas"/>
                <a:cs typeface="Consolas"/>
              </a:rPr>
              <a:t> </a:t>
            </a:r>
            <a:r>
              <a:rPr dirty="0" sz="550" spc="-20">
                <a:latin typeface="Consolas"/>
                <a:cs typeface="Consolas"/>
              </a:rPr>
              <a:t>City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74694" y="1442841"/>
            <a:ext cx="81343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latin typeface="Consolas"/>
                <a:cs typeface="Consolas"/>
              </a:rPr>
              <a:t>InstaCart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86127" y="2215137"/>
            <a:ext cx="30734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>
                <a:latin typeface="Consolas"/>
                <a:cs typeface="Consolas"/>
              </a:rPr>
              <a:t>Sent</a:t>
            </a:r>
            <a:r>
              <a:rPr dirty="0" sz="550" spc="55">
                <a:latin typeface="Consolas"/>
                <a:cs typeface="Consolas"/>
              </a:rPr>
              <a:t> </a:t>
            </a:r>
            <a:r>
              <a:rPr dirty="0" sz="550" spc="-25">
                <a:latin typeface="Consolas"/>
                <a:cs typeface="Consolas"/>
              </a:rPr>
              <a:t>to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586127" y="1755338"/>
            <a:ext cx="30734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>
                <a:latin typeface="Consolas"/>
                <a:cs typeface="Consolas"/>
              </a:rPr>
              <a:t>Ship</a:t>
            </a:r>
            <a:r>
              <a:rPr dirty="0" sz="550" spc="55">
                <a:latin typeface="Consolas"/>
                <a:cs typeface="Consolas"/>
              </a:rPr>
              <a:t> </a:t>
            </a:r>
            <a:r>
              <a:rPr dirty="0" sz="550" spc="-25">
                <a:latin typeface="Consolas"/>
                <a:cs typeface="Consolas"/>
              </a:rPr>
              <a:t>by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58486" y="1787257"/>
            <a:ext cx="829944" cy="334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 marR="89535" indent="-20320">
              <a:lnSpc>
                <a:spcPct val="117200"/>
              </a:lnSpc>
              <a:spcBef>
                <a:spcPts val="90"/>
              </a:spcBef>
            </a:pPr>
            <a:r>
              <a:rPr dirty="0" sz="550">
                <a:latin typeface="Consolas"/>
                <a:cs typeface="Consolas"/>
              </a:rPr>
              <a:t>KRV</a:t>
            </a:r>
            <a:r>
              <a:rPr dirty="0" sz="550" spc="45">
                <a:latin typeface="Consolas"/>
                <a:cs typeface="Consolas"/>
              </a:rPr>
              <a:t> </a:t>
            </a:r>
            <a:r>
              <a:rPr dirty="0" sz="550" spc="-10">
                <a:latin typeface="Consolas"/>
                <a:cs typeface="Consolas"/>
              </a:rPr>
              <a:t>Express ABCDE12345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550" b="1">
                <a:latin typeface="Consolas"/>
                <a:cs typeface="Consolas"/>
              </a:rPr>
              <a:t>COPY</a:t>
            </a:r>
            <a:r>
              <a:rPr dirty="0" sz="550" spc="80" b="1">
                <a:latin typeface="Consolas"/>
                <a:cs typeface="Consolas"/>
              </a:rPr>
              <a:t> </a:t>
            </a:r>
            <a:r>
              <a:rPr dirty="0" sz="550" b="1">
                <a:latin typeface="Consolas"/>
                <a:cs typeface="Consolas"/>
              </a:rPr>
              <a:t>TRACKING</a:t>
            </a:r>
            <a:r>
              <a:rPr dirty="0" sz="550" spc="85" b="1">
                <a:latin typeface="Consolas"/>
                <a:cs typeface="Consolas"/>
              </a:rPr>
              <a:t> </a:t>
            </a:r>
            <a:r>
              <a:rPr dirty="0" sz="550" spc="-10" b="1">
                <a:latin typeface="Consolas"/>
                <a:cs typeface="Consolas"/>
              </a:rPr>
              <a:t>NUMBER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30"/>
              <a:t> </a:t>
            </a:r>
            <a:r>
              <a:rPr dirty="0" spc="-20"/>
              <a:t>SHIP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2016807" y="2804164"/>
            <a:ext cx="517525" cy="3054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95"/>
              </a:spcBef>
            </a:pPr>
            <a:r>
              <a:rPr dirty="0" sz="550" b="1">
                <a:latin typeface="Consolas"/>
                <a:cs typeface="Consolas"/>
              </a:rPr>
              <a:t>KRV</a:t>
            </a:r>
            <a:r>
              <a:rPr dirty="0" sz="550" spc="60" b="1">
                <a:latin typeface="Consolas"/>
                <a:cs typeface="Consolas"/>
              </a:rPr>
              <a:t> </a:t>
            </a:r>
            <a:r>
              <a:rPr dirty="0" sz="550" b="1">
                <a:latin typeface="Consolas"/>
                <a:cs typeface="Consolas"/>
              </a:rPr>
              <a:t>MARKET</a:t>
            </a:r>
            <a:r>
              <a:rPr dirty="0" sz="550" spc="65" b="1">
                <a:latin typeface="Consolas"/>
                <a:cs typeface="Consolas"/>
              </a:rPr>
              <a:t> </a:t>
            </a:r>
            <a:r>
              <a:rPr dirty="0" sz="550" spc="-50" b="1">
                <a:latin typeface="Consolas"/>
                <a:cs typeface="Consolas"/>
              </a:rPr>
              <a:t>&gt;</a:t>
            </a:r>
            <a:endParaRPr sz="550">
              <a:latin typeface="Consolas"/>
              <a:cs typeface="Consolas"/>
            </a:endParaRPr>
          </a:p>
          <a:p>
            <a:pPr marL="144145" marR="119380" indent="-132080">
              <a:lnSpc>
                <a:spcPts val="730"/>
              </a:lnSpc>
              <a:spcBef>
                <a:spcPts val="30"/>
              </a:spcBef>
            </a:pPr>
            <a:r>
              <a:rPr dirty="0" sz="550" spc="-10">
                <a:latin typeface="Consolas"/>
                <a:cs typeface="Consolas"/>
              </a:rPr>
              <a:t>Vegetables </a:t>
            </a:r>
            <a:r>
              <a:rPr dirty="0" sz="550" spc="-25">
                <a:latin typeface="Consolas"/>
                <a:cs typeface="Consolas"/>
              </a:rPr>
              <a:t>x15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591384" y="3175479"/>
            <a:ext cx="797560" cy="3619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315"/>
              </a:spcBef>
            </a:pPr>
            <a:r>
              <a:rPr dirty="0" sz="550" b="1">
                <a:latin typeface="Consolas"/>
                <a:cs typeface="Consolas"/>
              </a:rPr>
              <a:t>PAYMENT</a:t>
            </a:r>
            <a:r>
              <a:rPr dirty="0" sz="550" spc="90" b="1">
                <a:latin typeface="Consolas"/>
                <a:cs typeface="Consolas"/>
              </a:rPr>
              <a:t> </a:t>
            </a:r>
            <a:r>
              <a:rPr dirty="0" sz="550" spc="-10" b="1">
                <a:latin typeface="Consolas"/>
                <a:cs typeface="Consolas"/>
              </a:rPr>
              <a:t>INFORMATION</a:t>
            </a:r>
            <a:endParaRPr sz="5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220"/>
              </a:spcBef>
            </a:pPr>
            <a:r>
              <a:rPr dirty="0" sz="550" spc="-10">
                <a:latin typeface="Consolas"/>
                <a:cs typeface="Consolas"/>
              </a:rPr>
              <a:t>Subtotal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550">
                <a:latin typeface="Consolas"/>
                <a:cs typeface="Consolas"/>
              </a:rPr>
              <a:t>Shipping</a:t>
            </a:r>
            <a:r>
              <a:rPr dirty="0" sz="550" spc="105">
                <a:latin typeface="Consolas"/>
                <a:cs typeface="Consolas"/>
              </a:rPr>
              <a:t> </a:t>
            </a:r>
            <a:r>
              <a:rPr dirty="0" sz="550" spc="-25">
                <a:latin typeface="Consolas"/>
                <a:cs typeface="Consolas"/>
              </a:rPr>
              <a:t>Fee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585423" y="3584057"/>
            <a:ext cx="46799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>
                <a:latin typeface="Consolas"/>
                <a:cs typeface="Consolas"/>
              </a:rPr>
              <a:t>Order</a:t>
            </a:r>
            <a:r>
              <a:rPr dirty="0" sz="550" spc="70">
                <a:latin typeface="Consolas"/>
                <a:cs typeface="Consolas"/>
              </a:rPr>
              <a:t> </a:t>
            </a:r>
            <a:r>
              <a:rPr dirty="0" sz="550" spc="-10">
                <a:latin typeface="Consolas"/>
                <a:cs typeface="Consolas"/>
              </a:rPr>
              <a:t>Total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803682" y="3148527"/>
            <a:ext cx="377190" cy="3886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05"/>
              </a:spcBef>
            </a:pPr>
            <a:r>
              <a:rPr dirty="0" sz="600" spc="-10" b="1">
                <a:latin typeface="Consolas"/>
                <a:cs typeface="Consolas"/>
              </a:rPr>
              <a:t>InstaPay</a:t>
            </a:r>
            <a:endParaRPr sz="600">
              <a:latin typeface="Consolas"/>
              <a:cs typeface="Consolas"/>
            </a:endParaRPr>
          </a:p>
          <a:p>
            <a:pPr algn="r" marR="60325">
              <a:lnSpc>
                <a:spcPct val="100000"/>
              </a:lnSpc>
              <a:spcBef>
                <a:spcPts val="285"/>
              </a:spcBef>
            </a:pPr>
            <a:r>
              <a:rPr dirty="0" sz="550" spc="-10">
                <a:latin typeface="Consolas"/>
                <a:cs typeface="Consolas"/>
              </a:rPr>
              <a:t>250.00</a:t>
            </a:r>
            <a:endParaRPr sz="550">
              <a:latin typeface="Consolas"/>
              <a:cs typeface="Consolas"/>
            </a:endParaRPr>
          </a:p>
          <a:p>
            <a:pPr algn="r" marR="53975">
              <a:lnSpc>
                <a:spcPct val="100000"/>
              </a:lnSpc>
              <a:spcBef>
                <a:spcPts val="220"/>
              </a:spcBef>
            </a:pPr>
            <a:r>
              <a:rPr dirty="0" sz="550" spc="-10">
                <a:latin typeface="Consolas"/>
                <a:cs typeface="Consolas"/>
              </a:rPr>
              <a:t>20.00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865822" y="3584057"/>
            <a:ext cx="26670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0">
                <a:latin typeface="Consolas"/>
                <a:cs typeface="Consolas"/>
              </a:rPr>
              <a:t>270.00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221561" y="3945286"/>
            <a:ext cx="466725" cy="94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 b="1">
                <a:latin typeface="Consolas"/>
                <a:cs typeface="Consolas"/>
              </a:rPr>
              <a:t>CONTACT </a:t>
            </a:r>
            <a:r>
              <a:rPr dirty="0" sz="450" spc="-10" b="1">
                <a:latin typeface="Consolas"/>
                <a:cs typeface="Consolas"/>
              </a:rPr>
              <a:t>SELLER</a:t>
            </a:r>
            <a:endParaRPr sz="450">
              <a:latin typeface="Consolas"/>
              <a:cs typeface="Consolas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0280" y="3922311"/>
            <a:ext cx="161924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sp>
          <p:nvSpPr>
            <p:cNvPr id="3" name="object 3" descr=""/>
            <p:cNvSpPr/>
            <p:nvPr/>
          </p:nvSpPr>
          <p:spPr>
            <a:xfrm>
              <a:off x="2219806" y="1111101"/>
              <a:ext cx="387350" cy="243840"/>
            </a:xfrm>
            <a:custGeom>
              <a:avLst/>
              <a:gdLst/>
              <a:ahLst/>
              <a:cxnLst/>
              <a:rect l="l" t="t" r="r" b="b"/>
              <a:pathLst>
                <a:path w="387350" h="243840">
                  <a:moveTo>
                    <a:pt x="70679" y="243642"/>
                  </a:moveTo>
                  <a:lnTo>
                    <a:pt x="58831" y="66181"/>
                  </a:lnTo>
                  <a:lnTo>
                    <a:pt x="58844" y="65857"/>
                  </a:lnTo>
                  <a:lnTo>
                    <a:pt x="58875" y="65534"/>
                  </a:lnTo>
                  <a:lnTo>
                    <a:pt x="55294" y="33553"/>
                  </a:lnTo>
                  <a:lnTo>
                    <a:pt x="16119" y="33553"/>
                  </a:lnTo>
                  <a:lnTo>
                    <a:pt x="13953" y="33467"/>
                  </a:lnTo>
                  <a:lnTo>
                    <a:pt x="0" y="18945"/>
                  </a:lnTo>
                  <a:lnTo>
                    <a:pt x="0" y="14608"/>
                  </a:lnTo>
                  <a:lnTo>
                    <a:pt x="16119" y="0"/>
                  </a:lnTo>
                  <a:lnTo>
                    <a:pt x="85268" y="0"/>
                  </a:lnTo>
                  <a:lnTo>
                    <a:pt x="85268" y="180"/>
                  </a:lnTo>
                  <a:lnTo>
                    <a:pt x="91378" y="54673"/>
                  </a:lnTo>
                  <a:lnTo>
                    <a:pt x="375012" y="54673"/>
                  </a:lnTo>
                  <a:lnTo>
                    <a:pt x="378280" y="54684"/>
                  </a:lnTo>
                  <a:lnTo>
                    <a:pt x="381068" y="55845"/>
                  </a:lnTo>
                  <a:lnTo>
                    <a:pt x="385688" y="60468"/>
                  </a:lnTo>
                  <a:lnTo>
                    <a:pt x="386848" y="63257"/>
                  </a:lnTo>
                  <a:lnTo>
                    <a:pt x="386857" y="66525"/>
                  </a:lnTo>
                  <a:lnTo>
                    <a:pt x="347528" y="229877"/>
                  </a:lnTo>
                  <a:lnTo>
                    <a:pt x="347517" y="233143"/>
                  </a:lnTo>
                  <a:lnTo>
                    <a:pt x="346357" y="235931"/>
                  </a:lnTo>
                  <a:lnTo>
                    <a:pt x="341737" y="240550"/>
                  </a:lnTo>
                  <a:lnTo>
                    <a:pt x="338949" y="241711"/>
                  </a:lnTo>
                  <a:lnTo>
                    <a:pt x="335683" y="241722"/>
                  </a:lnTo>
                  <a:lnTo>
                    <a:pt x="70679" y="243642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74773" y="1365298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48887" y="86326"/>
                  </a:moveTo>
                  <a:lnTo>
                    <a:pt x="37439" y="86326"/>
                  </a:lnTo>
                  <a:lnTo>
                    <a:pt x="31933" y="85231"/>
                  </a:lnTo>
                  <a:lnTo>
                    <a:pt x="1095" y="54393"/>
                  </a:lnTo>
                  <a:lnTo>
                    <a:pt x="0" y="48887"/>
                  </a:lnTo>
                  <a:lnTo>
                    <a:pt x="0" y="37439"/>
                  </a:lnTo>
                  <a:lnTo>
                    <a:pt x="21357" y="5475"/>
                  </a:lnTo>
                  <a:lnTo>
                    <a:pt x="37439" y="0"/>
                  </a:lnTo>
                  <a:lnTo>
                    <a:pt x="48887" y="0"/>
                  </a:lnTo>
                  <a:lnTo>
                    <a:pt x="80850" y="21357"/>
                  </a:lnTo>
                  <a:lnTo>
                    <a:pt x="86326" y="43163"/>
                  </a:lnTo>
                  <a:lnTo>
                    <a:pt x="86326" y="48887"/>
                  </a:lnTo>
                  <a:lnTo>
                    <a:pt x="64969" y="80850"/>
                  </a:lnTo>
                  <a:lnTo>
                    <a:pt x="48887" y="86326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6594" y="1365298"/>
              <a:ext cx="86326" cy="8632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37842" y="1180172"/>
              <a:ext cx="223520" cy="187325"/>
            </a:xfrm>
            <a:custGeom>
              <a:avLst/>
              <a:gdLst/>
              <a:ahLst/>
              <a:cxnLst/>
              <a:rect l="l" t="t" r="r" b="b"/>
              <a:pathLst>
                <a:path w="223519" h="187325">
                  <a:moveTo>
                    <a:pt x="223494" y="169481"/>
                  </a:moveTo>
                  <a:lnTo>
                    <a:pt x="222364" y="166763"/>
                  </a:lnTo>
                  <a:lnTo>
                    <a:pt x="217881" y="162267"/>
                  </a:lnTo>
                  <a:lnTo>
                    <a:pt x="215163" y="161150"/>
                  </a:lnTo>
                  <a:lnTo>
                    <a:pt x="113182" y="161150"/>
                  </a:lnTo>
                  <a:lnTo>
                    <a:pt x="110007" y="161150"/>
                  </a:lnTo>
                  <a:lnTo>
                    <a:pt x="107289" y="162267"/>
                  </a:lnTo>
                  <a:lnTo>
                    <a:pt x="102793" y="166763"/>
                  </a:lnTo>
                  <a:lnTo>
                    <a:pt x="101676" y="169481"/>
                  </a:lnTo>
                  <a:lnTo>
                    <a:pt x="101676" y="178714"/>
                  </a:lnTo>
                  <a:lnTo>
                    <a:pt x="102793" y="181432"/>
                  </a:lnTo>
                  <a:lnTo>
                    <a:pt x="107289" y="185928"/>
                  </a:lnTo>
                  <a:lnTo>
                    <a:pt x="110007" y="187045"/>
                  </a:lnTo>
                  <a:lnTo>
                    <a:pt x="215163" y="187045"/>
                  </a:lnTo>
                  <a:lnTo>
                    <a:pt x="217881" y="185928"/>
                  </a:lnTo>
                  <a:lnTo>
                    <a:pt x="222364" y="181432"/>
                  </a:lnTo>
                  <a:lnTo>
                    <a:pt x="223494" y="178714"/>
                  </a:lnTo>
                  <a:lnTo>
                    <a:pt x="223494" y="169481"/>
                  </a:lnTo>
                  <a:close/>
                </a:path>
                <a:path w="223519" h="187325">
                  <a:moveTo>
                    <a:pt x="223494" y="89890"/>
                  </a:moveTo>
                  <a:lnTo>
                    <a:pt x="212267" y="78651"/>
                  </a:lnTo>
                  <a:lnTo>
                    <a:pt x="12941" y="78651"/>
                  </a:lnTo>
                  <a:lnTo>
                    <a:pt x="11226" y="78651"/>
                  </a:lnTo>
                  <a:lnTo>
                    <a:pt x="0" y="89890"/>
                  </a:lnTo>
                  <a:lnTo>
                    <a:pt x="0" y="93319"/>
                  </a:lnTo>
                  <a:lnTo>
                    <a:pt x="11226" y="104559"/>
                  </a:lnTo>
                  <a:lnTo>
                    <a:pt x="212267" y="104559"/>
                  </a:lnTo>
                  <a:lnTo>
                    <a:pt x="223494" y="93319"/>
                  </a:lnTo>
                  <a:lnTo>
                    <a:pt x="223494" y="89890"/>
                  </a:lnTo>
                  <a:close/>
                </a:path>
                <a:path w="223519" h="187325">
                  <a:moveTo>
                    <a:pt x="223494" y="8331"/>
                  </a:moveTo>
                  <a:lnTo>
                    <a:pt x="222364" y="5613"/>
                  </a:lnTo>
                  <a:lnTo>
                    <a:pt x="217881" y="1117"/>
                  </a:lnTo>
                  <a:lnTo>
                    <a:pt x="215163" y="0"/>
                  </a:lnTo>
                  <a:lnTo>
                    <a:pt x="113182" y="0"/>
                  </a:lnTo>
                  <a:lnTo>
                    <a:pt x="110007" y="0"/>
                  </a:lnTo>
                  <a:lnTo>
                    <a:pt x="107289" y="1117"/>
                  </a:lnTo>
                  <a:lnTo>
                    <a:pt x="102793" y="5613"/>
                  </a:lnTo>
                  <a:lnTo>
                    <a:pt x="101676" y="8331"/>
                  </a:lnTo>
                  <a:lnTo>
                    <a:pt x="101676" y="17564"/>
                  </a:lnTo>
                  <a:lnTo>
                    <a:pt x="102793" y="20281"/>
                  </a:lnTo>
                  <a:lnTo>
                    <a:pt x="107289" y="24777"/>
                  </a:lnTo>
                  <a:lnTo>
                    <a:pt x="110007" y="25895"/>
                  </a:lnTo>
                  <a:lnTo>
                    <a:pt x="215163" y="25895"/>
                  </a:lnTo>
                  <a:lnTo>
                    <a:pt x="217881" y="24777"/>
                  </a:lnTo>
                  <a:lnTo>
                    <a:pt x="222364" y="20281"/>
                  </a:lnTo>
                  <a:lnTo>
                    <a:pt x="223494" y="17564"/>
                  </a:lnTo>
                  <a:lnTo>
                    <a:pt x="223494" y="8331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7325" y="2801648"/>
              <a:ext cx="132605" cy="1326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642144" y="1781543"/>
              <a:ext cx="396875" cy="396875"/>
            </a:xfrm>
            <a:custGeom>
              <a:avLst/>
              <a:gdLst/>
              <a:ahLst/>
              <a:cxnLst/>
              <a:rect l="l" t="t" r="r" b="b"/>
              <a:pathLst>
                <a:path w="396875" h="396875">
                  <a:moveTo>
                    <a:pt x="198420" y="396840"/>
                  </a:moveTo>
                  <a:lnTo>
                    <a:pt x="198420" y="297630"/>
                  </a:lnTo>
                  <a:lnTo>
                    <a:pt x="0" y="297630"/>
                  </a:lnTo>
                  <a:lnTo>
                    <a:pt x="0" y="99210"/>
                  </a:lnTo>
                  <a:lnTo>
                    <a:pt x="198420" y="99210"/>
                  </a:lnTo>
                  <a:lnTo>
                    <a:pt x="198420" y="0"/>
                  </a:lnTo>
                  <a:lnTo>
                    <a:pt x="396840" y="198420"/>
                  </a:lnTo>
                  <a:lnTo>
                    <a:pt x="198420" y="39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12961" y="2072785"/>
            <a:ext cx="82423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>
                <a:latin typeface="Consolas"/>
                <a:cs typeface="Consolas"/>
              </a:rPr>
              <a:t>Order</a:t>
            </a:r>
            <a:r>
              <a:rPr dirty="0" sz="450" spc="5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has</a:t>
            </a:r>
            <a:r>
              <a:rPr dirty="0" sz="450" spc="6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been</a:t>
            </a:r>
            <a:r>
              <a:rPr dirty="0" sz="450" spc="60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delivered</a:t>
            </a:r>
            <a:endParaRPr sz="45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763533" y="2052235"/>
            <a:ext cx="153035" cy="1880235"/>
            <a:chOff x="1763533" y="2052235"/>
            <a:chExt cx="153035" cy="1880235"/>
          </a:xfrm>
        </p:grpSpPr>
        <p:sp>
          <p:nvSpPr>
            <p:cNvPr id="11" name="object 11" descr=""/>
            <p:cNvSpPr/>
            <p:nvPr/>
          </p:nvSpPr>
          <p:spPr>
            <a:xfrm>
              <a:off x="1839768" y="2176080"/>
              <a:ext cx="0" cy="1632585"/>
            </a:xfrm>
            <a:custGeom>
              <a:avLst/>
              <a:gdLst/>
              <a:ahLst/>
              <a:cxnLst/>
              <a:rect l="l" t="t" r="r" b="b"/>
              <a:pathLst>
                <a:path w="0" h="1632585">
                  <a:moveTo>
                    <a:pt x="0" y="163196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8097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568" y="377946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568" y="2052255"/>
              <a:ext cx="152399" cy="1523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839733" y="2991717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w="0" h="394970">
                  <a:moveTo>
                    <a:pt x="0" y="3948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D44E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533" y="3357970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533" y="2867892"/>
              <a:ext cx="152399" cy="152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839748" y="2176060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w="0" h="299085">
                  <a:moveTo>
                    <a:pt x="0" y="29895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89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3548" y="2446436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3548" y="2052235"/>
              <a:ext cx="152399" cy="1523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974694" y="1442842"/>
            <a:ext cx="81343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latin typeface="Consolas"/>
                <a:cs typeface="Consolas"/>
              </a:rPr>
              <a:t>InstaCart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RECEIVE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932159" y="3331326"/>
            <a:ext cx="1164590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50">
                <a:latin typeface="Consolas"/>
                <a:cs typeface="Consolas"/>
              </a:rPr>
              <a:t>Order</a:t>
            </a:r>
            <a:r>
              <a:rPr dirty="0" sz="450" spc="3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has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been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arrived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at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San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Jose, Batangas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32159" y="2889044"/>
            <a:ext cx="1164590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50">
                <a:latin typeface="Consolas"/>
                <a:cs typeface="Consolas"/>
              </a:rPr>
              <a:t>Order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has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been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arrived</a:t>
            </a:r>
            <a:r>
              <a:rPr dirty="0" sz="450" spc="3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at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Mataas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 spc="-25">
                <a:latin typeface="Consolas"/>
                <a:cs typeface="Consolas"/>
              </a:rPr>
              <a:t>na </a:t>
            </a:r>
            <a:r>
              <a:rPr dirty="0" sz="450">
                <a:latin typeface="Consolas"/>
                <a:cs typeface="Consolas"/>
              </a:rPr>
              <a:t>Kahoy,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Lipa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 spc="-20">
                <a:latin typeface="Consolas"/>
                <a:cs typeface="Consolas"/>
              </a:rPr>
              <a:t>City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930180" y="2456010"/>
            <a:ext cx="124079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>
                <a:latin typeface="Consolas"/>
                <a:cs typeface="Consolas"/>
              </a:rPr>
              <a:t>Your</a:t>
            </a:r>
            <a:r>
              <a:rPr dirty="0" sz="450" spc="7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food</a:t>
            </a:r>
            <a:r>
              <a:rPr dirty="0" sz="450" spc="7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is</a:t>
            </a:r>
            <a:r>
              <a:rPr dirty="0" sz="450" spc="8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on</a:t>
            </a:r>
            <a:r>
              <a:rPr dirty="0" sz="450" spc="7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the</a:t>
            </a:r>
            <a:r>
              <a:rPr dirty="0" sz="450" spc="75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way.</a:t>
            </a:r>
            <a:r>
              <a:rPr dirty="0" sz="450" spc="80">
                <a:latin typeface="Consolas"/>
                <a:cs typeface="Consolas"/>
              </a:rPr>
              <a:t> </a:t>
            </a:r>
            <a:r>
              <a:rPr dirty="0" sz="450">
                <a:latin typeface="Consolas"/>
                <a:cs typeface="Consolas"/>
              </a:rPr>
              <a:t>Rider:</a:t>
            </a:r>
            <a:r>
              <a:rPr dirty="0" sz="450" spc="75">
                <a:latin typeface="Consolas"/>
                <a:cs typeface="Consolas"/>
              </a:rPr>
              <a:t> </a:t>
            </a:r>
            <a:r>
              <a:rPr dirty="0" sz="450" spc="-20">
                <a:latin typeface="Consolas"/>
                <a:cs typeface="Consolas"/>
              </a:rPr>
              <a:t>Kian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32159" y="3778826"/>
            <a:ext cx="415925" cy="97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Consolas"/>
                <a:cs typeface="Consolas"/>
              </a:rPr>
              <a:t>Order</a:t>
            </a:r>
            <a:r>
              <a:rPr dirty="0" sz="450" spc="40">
                <a:latin typeface="Consolas"/>
                <a:cs typeface="Consolas"/>
              </a:rPr>
              <a:t> </a:t>
            </a:r>
            <a:r>
              <a:rPr dirty="0" sz="450" spc="-10">
                <a:latin typeface="Consolas"/>
                <a:cs typeface="Consolas"/>
              </a:rPr>
              <a:t>placed</a:t>
            </a:r>
            <a:endParaRPr sz="45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90175" y="1667243"/>
            <a:ext cx="1579880" cy="10795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1143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  <a:tabLst>
                <a:tab pos="1041400" algn="l"/>
              </a:tabLst>
            </a:pPr>
            <a:r>
              <a:rPr dirty="0" sz="450" b="1">
                <a:latin typeface="Consolas"/>
                <a:cs typeface="Consolas"/>
              </a:rPr>
              <a:t>TRACKING</a:t>
            </a:r>
            <a:r>
              <a:rPr dirty="0" sz="450" spc="105" b="1">
                <a:latin typeface="Consolas"/>
                <a:cs typeface="Consolas"/>
              </a:rPr>
              <a:t> </a:t>
            </a:r>
            <a:r>
              <a:rPr dirty="0" sz="450" spc="-10" b="1">
                <a:latin typeface="Consolas"/>
                <a:cs typeface="Consolas"/>
              </a:rPr>
              <a:t>NUMBER</a:t>
            </a:r>
            <a:r>
              <a:rPr dirty="0" sz="450" b="1">
                <a:latin typeface="Consolas"/>
                <a:cs typeface="Consolas"/>
              </a:rPr>
              <a:t>	</a:t>
            </a:r>
            <a:r>
              <a:rPr dirty="0" sz="450">
                <a:latin typeface="Consolas"/>
                <a:cs typeface="Consolas"/>
              </a:rPr>
              <a:t>ABCDE12345</a:t>
            </a:r>
            <a:r>
              <a:rPr dirty="0" sz="450" spc="130">
                <a:latin typeface="Consolas"/>
                <a:cs typeface="Consolas"/>
              </a:rPr>
              <a:t> </a:t>
            </a:r>
            <a:r>
              <a:rPr dirty="0" u="sng" sz="450" spc="-2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COPY</a:t>
            </a:r>
            <a:endParaRPr sz="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2408776"/>
              <a:ext cx="200021" cy="2000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968" y="2089819"/>
              <a:ext cx="199277" cy="19927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47257" y="2608227"/>
              <a:ext cx="497840" cy="443230"/>
            </a:xfrm>
            <a:custGeom>
              <a:avLst/>
              <a:gdLst/>
              <a:ahLst/>
              <a:cxnLst/>
              <a:rect l="l" t="t" r="r" b="b"/>
              <a:pathLst>
                <a:path w="497839" h="443230">
                  <a:moveTo>
                    <a:pt x="241909" y="353201"/>
                  </a:moveTo>
                  <a:lnTo>
                    <a:pt x="248840" y="353201"/>
                  </a:lnTo>
                  <a:lnTo>
                    <a:pt x="297616" y="349850"/>
                  </a:lnTo>
                  <a:lnTo>
                    <a:pt x="343855" y="339989"/>
                  </a:lnTo>
                  <a:lnTo>
                    <a:pt x="386470" y="323906"/>
                  </a:lnTo>
                  <a:lnTo>
                    <a:pt x="424375" y="301887"/>
                  </a:lnTo>
                  <a:lnTo>
                    <a:pt x="455790" y="274926"/>
                  </a:lnTo>
                  <a:lnTo>
                    <a:pt x="492880" y="211508"/>
                  </a:lnTo>
                  <a:lnTo>
                    <a:pt x="497681" y="176600"/>
                  </a:lnTo>
                  <a:lnTo>
                    <a:pt x="492880" y="141693"/>
                  </a:lnTo>
                  <a:lnTo>
                    <a:pt x="455790" y="78274"/>
                  </a:lnTo>
                  <a:lnTo>
                    <a:pt x="424375" y="51314"/>
                  </a:lnTo>
                  <a:lnTo>
                    <a:pt x="386470" y="29351"/>
                  </a:lnTo>
                  <a:lnTo>
                    <a:pt x="343855" y="13261"/>
                  </a:lnTo>
                  <a:lnTo>
                    <a:pt x="297616" y="3369"/>
                  </a:lnTo>
                  <a:lnTo>
                    <a:pt x="248840" y="0"/>
                  </a:lnTo>
                  <a:lnTo>
                    <a:pt x="199977" y="3369"/>
                  </a:lnTo>
                  <a:lnTo>
                    <a:pt x="184528" y="6664"/>
                  </a:lnTo>
                  <a:lnTo>
                    <a:pt x="248840" y="6664"/>
                  </a:lnTo>
                  <a:lnTo>
                    <a:pt x="304313" y="11167"/>
                  </a:lnTo>
                  <a:lnTo>
                    <a:pt x="355282" y="23990"/>
                  </a:lnTo>
                  <a:lnTo>
                    <a:pt x="400278" y="44098"/>
                  </a:lnTo>
                  <a:lnTo>
                    <a:pt x="437831" y="70460"/>
                  </a:lnTo>
                  <a:lnTo>
                    <a:pt x="466473" y="102041"/>
                  </a:lnTo>
                  <a:lnTo>
                    <a:pt x="484736" y="137810"/>
                  </a:lnTo>
                  <a:lnTo>
                    <a:pt x="491150" y="176734"/>
                  </a:lnTo>
                  <a:lnTo>
                    <a:pt x="484743" y="215650"/>
                  </a:lnTo>
                  <a:lnTo>
                    <a:pt x="466500" y="251400"/>
                  </a:lnTo>
                  <a:lnTo>
                    <a:pt x="437883" y="282955"/>
                  </a:lnTo>
                  <a:lnTo>
                    <a:pt x="400358" y="309288"/>
                  </a:lnTo>
                  <a:lnTo>
                    <a:pt x="355389" y="329371"/>
                  </a:lnTo>
                  <a:lnTo>
                    <a:pt x="304439" y="342174"/>
                  </a:lnTo>
                  <a:lnTo>
                    <a:pt x="248973" y="346670"/>
                  </a:lnTo>
                  <a:lnTo>
                    <a:pt x="224755" y="346677"/>
                  </a:lnTo>
                  <a:lnTo>
                    <a:pt x="219712" y="352535"/>
                  </a:lnTo>
                  <a:lnTo>
                    <a:pt x="228314" y="352535"/>
                  </a:lnTo>
                  <a:lnTo>
                    <a:pt x="234979" y="353068"/>
                  </a:lnTo>
                  <a:lnTo>
                    <a:pt x="241909" y="353201"/>
                  </a:lnTo>
                  <a:close/>
                </a:path>
                <a:path w="497839" h="443230">
                  <a:moveTo>
                    <a:pt x="116521" y="431172"/>
                  </a:moveTo>
                  <a:lnTo>
                    <a:pt x="124620" y="431172"/>
                  </a:lnTo>
                  <a:lnTo>
                    <a:pt x="131763" y="417506"/>
                  </a:lnTo>
                  <a:lnTo>
                    <a:pt x="148744" y="374660"/>
                  </a:lnTo>
                  <a:lnTo>
                    <a:pt x="157541" y="337207"/>
                  </a:lnTo>
                  <a:lnTo>
                    <a:pt x="157807" y="335608"/>
                  </a:lnTo>
                  <a:lnTo>
                    <a:pt x="156741" y="334008"/>
                  </a:lnTo>
                  <a:lnTo>
                    <a:pt x="155142" y="333475"/>
                  </a:lnTo>
                  <a:lnTo>
                    <a:pt x="105051" y="313514"/>
                  </a:lnTo>
                  <a:lnTo>
                    <a:pt x="63897" y="286508"/>
                  </a:lnTo>
                  <a:lnTo>
                    <a:pt x="32941" y="253796"/>
                  </a:lnTo>
                  <a:lnTo>
                    <a:pt x="13443" y="216714"/>
                  </a:lnTo>
                  <a:lnTo>
                    <a:pt x="6664" y="176600"/>
                  </a:lnTo>
                  <a:lnTo>
                    <a:pt x="13070" y="137684"/>
                  </a:lnTo>
                  <a:lnTo>
                    <a:pt x="31314" y="101934"/>
                  </a:lnTo>
                  <a:lnTo>
                    <a:pt x="59930" y="70379"/>
                  </a:lnTo>
                  <a:lnTo>
                    <a:pt x="97455" y="44046"/>
                  </a:lnTo>
                  <a:lnTo>
                    <a:pt x="142425" y="23963"/>
                  </a:lnTo>
                  <a:lnTo>
                    <a:pt x="193374" y="11160"/>
                  </a:lnTo>
                  <a:lnTo>
                    <a:pt x="248840" y="6664"/>
                  </a:lnTo>
                  <a:lnTo>
                    <a:pt x="184528" y="6664"/>
                  </a:lnTo>
                  <a:lnTo>
                    <a:pt x="111210" y="29295"/>
                  </a:lnTo>
                  <a:lnTo>
                    <a:pt x="73306" y="51314"/>
                  </a:lnTo>
                  <a:lnTo>
                    <a:pt x="41890" y="78274"/>
                  </a:lnTo>
                  <a:lnTo>
                    <a:pt x="4800" y="141693"/>
                  </a:lnTo>
                  <a:lnTo>
                    <a:pt x="0" y="176600"/>
                  </a:lnTo>
                  <a:lnTo>
                    <a:pt x="6858" y="218036"/>
                  </a:lnTo>
                  <a:lnTo>
                    <a:pt x="26588" y="256336"/>
                  </a:lnTo>
                  <a:lnTo>
                    <a:pt x="57924" y="290126"/>
                  </a:lnTo>
                  <a:lnTo>
                    <a:pt x="99598" y="318030"/>
                  </a:lnTo>
                  <a:lnTo>
                    <a:pt x="150343" y="338673"/>
                  </a:lnTo>
                  <a:lnTo>
                    <a:pt x="148690" y="347203"/>
                  </a:lnTo>
                  <a:lnTo>
                    <a:pt x="136447" y="389425"/>
                  </a:lnTo>
                  <a:lnTo>
                    <a:pt x="121615" y="422288"/>
                  </a:lnTo>
                  <a:lnTo>
                    <a:pt x="116521" y="431172"/>
                  </a:lnTo>
                  <a:close/>
                </a:path>
                <a:path w="497839" h="443230">
                  <a:moveTo>
                    <a:pt x="224760" y="346670"/>
                  </a:moveTo>
                  <a:lnTo>
                    <a:pt x="241510" y="346670"/>
                  </a:lnTo>
                  <a:lnTo>
                    <a:pt x="234179" y="346404"/>
                  </a:lnTo>
                  <a:lnTo>
                    <a:pt x="227115" y="346004"/>
                  </a:lnTo>
                  <a:lnTo>
                    <a:pt x="225915" y="346004"/>
                  </a:lnTo>
                  <a:lnTo>
                    <a:pt x="224982" y="346404"/>
                  </a:lnTo>
                  <a:lnTo>
                    <a:pt x="224760" y="346670"/>
                  </a:lnTo>
                  <a:close/>
                </a:path>
                <a:path w="497839" h="443230">
                  <a:moveTo>
                    <a:pt x="114490" y="443034"/>
                  </a:moveTo>
                  <a:lnTo>
                    <a:pt x="115956" y="443034"/>
                  </a:lnTo>
                  <a:lnTo>
                    <a:pt x="116489" y="442901"/>
                  </a:lnTo>
                  <a:lnTo>
                    <a:pt x="156125" y="418627"/>
                  </a:lnTo>
                  <a:lnTo>
                    <a:pt x="191928" y="390121"/>
                  </a:lnTo>
                  <a:lnTo>
                    <a:pt x="219724" y="362400"/>
                  </a:lnTo>
                  <a:lnTo>
                    <a:pt x="228314" y="352535"/>
                  </a:lnTo>
                  <a:lnTo>
                    <a:pt x="219712" y="352535"/>
                  </a:lnTo>
                  <a:lnTo>
                    <a:pt x="215625" y="357266"/>
                  </a:lnTo>
                  <a:lnTo>
                    <a:pt x="206573" y="367029"/>
                  </a:lnTo>
                  <a:lnTo>
                    <a:pt x="172771" y="398072"/>
                  </a:lnTo>
                  <a:lnTo>
                    <a:pt x="141253" y="420955"/>
                  </a:lnTo>
                  <a:lnTo>
                    <a:pt x="124620" y="431172"/>
                  </a:lnTo>
                  <a:lnTo>
                    <a:pt x="116521" y="431172"/>
                  </a:lnTo>
                  <a:lnTo>
                    <a:pt x="112624" y="437970"/>
                  </a:lnTo>
                  <a:lnTo>
                    <a:pt x="111824" y="439169"/>
                  </a:lnTo>
                  <a:lnTo>
                    <a:pt x="111958" y="440902"/>
                  </a:lnTo>
                  <a:lnTo>
                    <a:pt x="113690" y="442635"/>
                  </a:lnTo>
                  <a:lnTo>
                    <a:pt x="114490" y="443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53921" y="2614891"/>
              <a:ext cx="484505" cy="424815"/>
            </a:xfrm>
            <a:custGeom>
              <a:avLst/>
              <a:gdLst/>
              <a:ahLst/>
              <a:cxnLst/>
              <a:rect l="l" t="t" r="r" b="b"/>
              <a:pathLst>
                <a:path w="484505" h="424814">
                  <a:moveTo>
                    <a:pt x="117822" y="424508"/>
                  </a:moveTo>
                  <a:lnTo>
                    <a:pt x="150527" y="403249"/>
                  </a:lnTo>
                  <a:lnTo>
                    <a:pt x="180732" y="378792"/>
                  </a:lnTo>
                  <a:lnTo>
                    <a:pt x="208828" y="350602"/>
                  </a:lnTo>
                  <a:lnTo>
                    <a:pt x="218185" y="339740"/>
                  </a:lnTo>
                  <a:lnTo>
                    <a:pt x="219118" y="339340"/>
                  </a:lnTo>
                  <a:lnTo>
                    <a:pt x="220317" y="339340"/>
                  </a:lnTo>
                  <a:lnTo>
                    <a:pt x="227381" y="339740"/>
                  </a:lnTo>
                  <a:lnTo>
                    <a:pt x="234712" y="340006"/>
                  </a:lnTo>
                  <a:lnTo>
                    <a:pt x="242176" y="340006"/>
                  </a:lnTo>
                  <a:lnTo>
                    <a:pt x="297642" y="335510"/>
                  </a:lnTo>
                  <a:lnTo>
                    <a:pt x="348591" y="322706"/>
                  </a:lnTo>
                  <a:lnTo>
                    <a:pt x="393561" y="302624"/>
                  </a:lnTo>
                  <a:lnTo>
                    <a:pt x="431086" y="276291"/>
                  </a:lnTo>
                  <a:lnTo>
                    <a:pt x="459702" y="244736"/>
                  </a:lnTo>
                  <a:lnTo>
                    <a:pt x="477946" y="208986"/>
                  </a:lnTo>
                  <a:lnTo>
                    <a:pt x="484352" y="170069"/>
                  </a:lnTo>
                  <a:lnTo>
                    <a:pt x="477946" y="131146"/>
                  </a:lnTo>
                  <a:lnTo>
                    <a:pt x="459702" y="95377"/>
                  </a:lnTo>
                  <a:lnTo>
                    <a:pt x="431086" y="63795"/>
                  </a:lnTo>
                  <a:lnTo>
                    <a:pt x="393561" y="37434"/>
                  </a:lnTo>
                  <a:lnTo>
                    <a:pt x="348591" y="17326"/>
                  </a:lnTo>
                  <a:lnTo>
                    <a:pt x="297642" y="4503"/>
                  </a:lnTo>
                  <a:lnTo>
                    <a:pt x="242176" y="0"/>
                  </a:lnTo>
                  <a:lnTo>
                    <a:pt x="186710" y="4496"/>
                  </a:lnTo>
                  <a:lnTo>
                    <a:pt x="135760" y="17299"/>
                  </a:lnTo>
                  <a:lnTo>
                    <a:pt x="90791" y="37381"/>
                  </a:lnTo>
                  <a:lnTo>
                    <a:pt x="53266" y="63715"/>
                  </a:lnTo>
                  <a:lnTo>
                    <a:pt x="24650" y="95270"/>
                  </a:lnTo>
                  <a:lnTo>
                    <a:pt x="6406" y="131020"/>
                  </a:lnTo>
                  <a:lnTo>
                    <a:pt x="0" y="169936"/>
                  </a:lnTo>
                  <a:lnTo>
                    <a:pt x="6779" y="210049"/>
                  </a:lnTo>
                  <a:lnTo>
                    <a:pt x="26277" y="247123"/>
                  </a:lnTo>
                  <a:lnTo>
                    <a:pt x="57233" y="279815"/>
                  </a:lnTo>
                  <a:lnTo>
                    <a:pt x="98386" y="306781"/>
                  </a:lnTo>
                  <a:lnTo>
                    <a:pt x="148477" y="326678"/>
                  </a:lnTo>
                  <a:lnTo>
                    <a:pt x="150077" y="327211"/>
                  </a:lnTo>
                  <a:lnTo>
                    <a:pt x="151010" y="328810"/>
                  </a:lnTo>
                  <a:lnTo>
                    <a:pt x="141947" y="367996"/>
                  </a:lnTo>
                  <a:lnTo>
                    <a:pt x="124965" y="410842"/>
                  </a:lnTo>
                  <a:lnTo>
                    <a:pt x="117822" y="424508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34776" y="1735113"/>
              <a:ext cx="510540" cy="454659"/>
            </a:xfrm>
            <a:custGeom>
              <a:avLst/>
              <a:gdLst/>
              <a:ahLst/>
              <a:cxnLst/>
              <a:rect l="l" t="t" r="r" b="b"/>
              <a:pathLst>
                <a:path w="510539" h="454660">
                  <a:moveTo>
                    <a:pt x="247986" y="362074"/>
                  </a:moveTo>
                  <a:lnTo>
                    <a:pt x="255091" y="362074"/>
                  </a:lnTo>
                  <a:lnTo>
                    <a:pt x="305092" y="358639"/>
                  </a:lnTo>
                  <a:lnTo>
                    <a:pt x="352492" y="348530"/>
                  </a:lnTo>
                  <a:lnTo>
                    <a:pt x="396178" y="332042"/>
                  </a:lnTo>
                  <a:lnTo>
                    <a:pt x="435035" y="309470"/>
                  </a:lnTo>
                  <a:lnTo>
                    <a:pt x="467239" y="281832"/>
                  </a:lnTo>
                  <a:lnTo>
                    <a:pt x="490798" y="250685"/>
                  </a:lnTo>
                  <a:lnTo>
                    <a:pt x="510182" y="181037"/>
                  </a:lnTo>
                  <a:lnTo>
                    <a:pt x="505261" y="145252"/>
                  </a:lnTo>
                  <a:lnTo>
                    <a:pt x="467239" y="80241"/>
                  </a:lnTo>
                  <a:lnTo>
                    <a:pt x="435035" y="52603"/>
                  </a:lnTo>
                  <a:lnTo>
                    <a:pt x="396178" y="30088"/>
                  </a:lnTo>
                  <a:lnTo>
                    <a:pt x="352492" y="13594"/>
                  </a:lnTo>
                  <a:lnTo>
                    <a:pt x="305092" y="3454"/>
                  </a:lnTo>
                  <a:lnTo>
                    <a:pt x="255091" y="0"/>
                  </a:lnTo>
                  <a:lnTo>
                    <a:pt x="205090" y="3435"/>
                  </a:lnTo>
                  <a:lnTo>
                    <a:pt x="189163" y="6831"/>
                  </a:lnTo>
                  <a:lnTo>
                    <a:pt x="255091" y="6831"/>
                  </a:lnTo>
                  <a:lnTo>
                    <a:pt x="311958" y="11448"/>
                  </a:lnTo>
                  <a:lnTo>
                    <a:pt x="364207" y="24592"/>
                  </a:lnTo>
                  <a:lnTo>
                    <a:pt x="410332" y="45206"/>
                  </a:lnTo>
                  <a:lnTo>
                    <a:pt x="448829" y="72229"/>
                  </a:lnTo>
                  <a:lnTo>
                    <a:pt x="478191" y="104604"/>
                  </a:lnTo>
                  <a:lnTo>
                    <a:pt x="496912" y="141272"/>
                  </a:lnTo>
                  <a:lnTo>
                    <a:pt x="503487" y="181173"/>
                  </a:lnTo>
                  <a:lnTo>
                    <a:pt x="496920" y="221067"/>
                  </a:lnTo>
                  <a:lnTo>
                    <a:pt x="478218" y="257715"/>
                  </a:lnTo>
                  <a:lnTo>
                    <a:pt x="448883" y="290063"/>
                  </a:lnTo>
                  <a:lnTo>
                    <a:pt x="410415" y="317058"/>
                  </a:lnTo>
                  <a:lnTo>
                    <a:pt x="364316" y="337644"/>
                  </a:lnTo>
                  <a:lnTo>
                    <a:pt x="312087" y="350769"/>
                  </a:lnTo>
                  <a:lnTo>
                    <a:pt x="255228" y="355379"/>
                  </a:lnTo>
                  <a:lnTo>
                    <a:pt x="230401" y="355385"/>
                  </a:lnTo>
                  <a:lnTo>
                    <a:pt x="225231" y="361390"/>
                  </a:lnTo>
                  <a:lnTo>
                    <a:pt x="234050" y="361390"/>
                  </a:lnTo>
                  <a:lnTo>
                    <a:pt x="240881" y="361937"/>
                  </a:lnTo>
                  <a:lnTo>
                    <a:pt x="247986" y="362074"/>
                  </a:lnTo>
                  <a:close/>
                </a:path>
                <a:path w="510539" h="454660">
                  <a:moveTo>
                    <a:pt x="119448" y="442003"/>
                  </a:moveTo>
                  <a:lnTo>
                    <a:pt x="127750" y="442003"/>
                  </a:lnTo>
                  <a:lnTo>
                    <a:pt x="135073" y="427994"/>
                  </a:lnTo>
                  <a:lnTo>
                    <a:pt x="152481" y="384071"/>
                  </a:lnTo>
                  <a:lnTo>
                    <a:pt x="161498" y="345678"/>
                  </a:lnTo>
                  <a:lnTo>
                    <a:pt x="161771" y="344038"/>
                  </a:lnTo>
                  <a:lnTo>
                    <a:pt x="160678" y="342399"/>
                  </a:lnTo>
                  <a:lnTo>
                    <a:pt x="159039" y="341852"/>
                  </a:lnTo>
                  <a:lnTo>
                    <a:pt x="107689" y="321389"/>
                  </a:lnTo>
                  <a:lnTo>
                    <a:pt x="65502" y="293705"/>
                  </a:lnTo>
                  <a:lnTo>
                    <a:pt x="33768" y="260171"/>
                  </a:lnTo>
                  <a:lnTo>
                    <a:pt x="13781" y="222158"/>
                  </a:lnTo>
                  <a:lnTo>
                    <a:pt x="6831" y="181037"/>
                  </a:lnTo>
                  <a:lnTo>
                    <a:pt x="13399" y="141143"/>
                  </a:lnTo>
                  <a:lnTo>
                    <a:pt x="32100" y="104495"/>
                  </a:lnTo>
                  <a:lnTo>
                    <a:pt x="61436" y="72147"/>
                  </a:lnTo>
                  <a:lnTo>
                    <a:pt x="99903" y="45152"/>
                  </a:lnTo>
                  <a:lnTo>
                    <a:pt x="146002" y="24565"/>
                  </a:lnTo>
                  <a:lnTo>
                    <a:pt x="198232" y="11440"/>
                  </a:lnTo>
                  <a:lnTo>
                    <a:pt x="255091" y="6831"/>
                  </a:lnTo>
                  <a:lnTo>
                    <a:pt x="189163" y="6831"/>
                  </a:lnTo>
                  <a:lnTo>
                    <a:pt x="114004" y="30031"/>
                  </a:lnTo>
                  <a:lnTo>
                    <a:pt x="75147" y="52603"/>
                  </a:lnTo>
                  <a:lnTo>
                    <a:pt x="42942" y="80241"/>
                  </a:lnTo>
                  <a:lnTo>
                    <a:pt x="19384" y="111389"/>
                  </a:lnTo>
                  <a:lnTo>
                    <a:pt x="0" y="181037"/>
                  </a:lnTo>
                  <a:lnTo>
                    <a:pt x="7030" y="223513"/>
                  </a:lnTo>
                  <a:lnTo>
                    <a:pt x="27256" y="262775"/>
                  </a:lnTo>
                  <a:lnTo>
                    <a:pt x="59379" y="297414"/>
                  </a:lnTo>
                  <a:lnTo>
                    <a:pt x="102099" y="326019"/>
                  </a:lnTo>
                  <a:lnTo>
                    <a:pt x="154120" y="347181"/>
                  </a:lnTo>
                  <a:lnTo>
                    <a:pt x="152425" y="355925"/>
                  </a:lnTo>
                  <a:lnTo>
                    <a:pt x="139874" y="399208"/>
                  </a:lnTo>
                  <a:lnTo>
                    <a:pt x="124670" y="432896"/>
                  </a:lnTo>
                  <a:lnTo>
                    <a:pt x="119448" y="442003"/>
                  </a:lnTo>
                  <a:close/>
                </a:path>
                <a:path w="510539" h="454660">
                  <a:moveTo>
                    <a:pt x="230406" y="355379"/>
                  </a:moveTo>
                  <a:lnTo>
                    <a:pt x="247576" y="355379"/>
                  </a:lnTo>
                  <a:lnTo>
                    <a:pt x="240061" y="355105"/>
                  </a:lnTo>
                  <a:lnTo>
                    <a:pt x="232820" y="354695"/>
                  </a:lnTo>
                  <a:lnTo>
                    <a:pt x="231590" y="354695"/>
                  </a:lnTo>
                  <a:lnTo>
                    <a:pt x="230634" y="355105"/>
                  </a:lnTo>
                  <a:lnTo>
                    <a:pt x="230406" y="355379"/>
                  </a:lnTo>
                  <a:close/>
                </a:path>
                <a:path w="510539" h="454660">
                  <a:moveTo>
                    <a:pt x="117366" y="454163"/>
                  </a:moveTo>
                  <a:lnTo>
                    <a:pt x="118869" y="454163"/>
                  </a:lnTo>
                  <a:lnTo>
                    <a:pt x="119416" y="454027"/>
                  </a:lnTo>
                  <a:lnTo>
                    <a:pt x="160046" y="429143"/>
                  </a:lnTo>
                  <a:lnTo>
                    <a:pt x="196749" y="399921"/>
                  </a:lnTo>
                  <a:lnTo>
                    <a:pt x="225243" y="371503"/>
                  </a:lnTo>
                  <a:lnTo>
                    <a:pt x="234050" y="361390"/>
                  </a:lnTo>
                  <a:lnTo>
                    <a:pt x="225231" y="361390"/>
                  </a:lnTo>
                  <a:lnTo>
                    <a:pt x="221042" y="366241"/>
                  </a:lnTo>
                  <a:lnTo>
                    <a:pt x="211762" y="376249"/>
                  </a:lnTo>
                  <a:lnTo>
                    <a:pt x="177111" y="408071"/>
                  </a:lnTo>
                  <a:lnTo>
                    <a:pt x="144801" y="431529"/>
                  </a:lnTo>
                  <a:lnTo>
                    <a:pt x="127750" y="442003"/>
                  </a:lnTo>
                  <a:lnTo>
                    <a:pt x="119448" y="442003"/>
                  </a:lnTo>
                  <a:lnTo>
                    <a:pt x="115453" y="448971"/>
                  </a:lnTo>
                  <a:lnTo>
                    <a:pt x="114634" y="450201"/>
                  </a:lnTo>
                  <a:lnTo>
                    <a:pt x="114770" y="451977"/>
                  </a:lnTo>
                  <a:lnTo>
                    <a:pt x="116546" y="453753"/>
                  </a:lnTo>
                  <a:lnTo>
                    <a:pt x="117366" y="45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41608" y="1741945"/>
              <a:ext cx="496570" cy="435609"/>
            </a:xfrm>
            <a:custGeom>
              <a:avLst/>
              <a:gdLst/>
              <a:ahLst/>
              <a:cxnLst/>
              <a:rect l="l" t="t" r="r" b="b"/>
              <a:pathLst>
                <a:path w="496569" h="435610">
                  <a:moveTo>
                    <a:pt x="120782" y="435172"/>
                  </a:moveTo>
                  <a:lnTo>
                    <a:pt x="154308" y="413379"/>
                  </a:lnTo>
                  <a:lnTo>
                    <a:pt x="185272" y="388307"/>
                  </a:lnTo>
                  <a:lnTo>
                    <a:pt x="214074" y="359409"/>
                  </a:lnTo>
                  <a:lnTo>
                    <a:pt x="223666" y="348274"/>
                  </a:lnTo>
                  <a:lnTo>
                    <a:pt x="224622" y="347864"/>
                  </a:lnTo>
                  <a:lnTo>
                    <a:pt x="225852" y="347864"/>
                  </a:lnTo>
                  <a:lnTo>
                    <a:pt x="233093" y="348274"/>
                  </a:lnTo>
                  <a:lnTo>
                    <a:pt x="240608" y="348547"/>
                  </a:lnTo>
                  <a:lnTo>
                    <a:pt x="248259" y="348547"/>
                  </a:lnTo>
                  <a:lnTo>
                    <a:pt x="305118" y="343938"/>
                  </a:lnTo>
                  <a:lnTo>
                    <a:pt x="357348" y="330813"/>
                  </a:lnTo>
                  <a:lnTo>
                    <a:pt x="403447" y="310226"/>
                  </a:lnTo>
                  <a:lnTo>
                    <a:pt x="441915" y="283231"/>
                  </a:lnTo>
                  <a:lnTo>
                    <a:pt x="471250" y="250883"/>
                  </a:lnTo>
                  <a:lnTo>
                    <a:pt x="489952" y="214235"/>
                  </a:lnTo>
                  <a:lnTo>
                    <a:pt x="496519" y="174342"/>
                  </a:lnTo>
                  <a:lnTo>
                    <a:pt x="489952" y="134440"/>
                  </a:lnTo>
                  <a:lnTo>
                    <a:pt x="471250" y="97773"/>
                  </a:lnTo>
                  <a:lnTo>
                    <a:pt x="441915" y="65398"/>
                  </a:lnTo>
                  <a:lnTo>
                    <a:pt x="403447" y="38374"/>
                  </a:lnTo>
                  <a:lnTo>
                    <a:pt x="357348" y="17761"/>
                  </a:lnTo>
                  <a:lnTo>
                    <a:pt x="305118" y="4616"/>
                  </a:lnTo>
                  <a:lnTo>
                    <a:pt x="248259" y="0"/>
                  </a:lnTo>
                  <a:lnTo>
                    <a:pt x="191400" y="4609"/>
                  </a:lnTo>
                  <a:lnTo>
                    <a:pt x="139171" y="17734"/>
                  </a:lnTo>
                  <a:lnTo>
                    <a:pt x="93072" y="38321"/>
                  </a:lnTo>
                  <a:lnTo>
                    <a:pt x="54604" y="65315"/>
                  </a:lnTo>
                  <a:lnTo>
                    <a:pt x="25269" y="97663"/>
                  </a:lnTo>
                  <a:lnTo>
                    <a:pt x="6567" y="134311"/>
                  </a:lnTo>
                  <a:lnTo>
                    <a:pt x="0" y="174205"/>
                  </a:lnTo>
                  <a:lnTo>
                    <a:pt x="6949" y="215326"/>
                  </a:lnTo>
                  <a:lnTo>
                    <a:pt x="26937" y="253331"/>
                  </a:lnTo>
                  <a:lnTo>
                    <a:pt x="58670" y="286844"/>
                  </a:lnTo>
                  <a:lnTo>
                    <a:pt x="100858" y="314487"/>
                  </a:lnTo>
                  <a:lnTo>
                    <a:pt x="152207" y="334884"/>
                  </a:lnTo>
                  <a:lnTo>
                    <a:pt x="153847" y="335430"/>
                  </a:lnTo>
                  <a:lnTo>
                    <a:pt x="154803" y="337070"/>
                  </a:lnTo>
                  <a:lnTo>
                    <a:pt x="145512" y="377240"/>
                  </a:lnTo>
                  <a:lnTo>
                    <a:pt x="128105" y="421163"/>
                  </a:lnTo>
                  <a:lnTo>
                    <a:pt x="120782" y="435172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208" y="2957388"/>
              <a:ext cx="199277" cy="19927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413580" y="2054071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264337" y="364208"/>
                  </a:moveTo>
                  <a:lnTo>
                    <a:pt x="257175" y="364208"/>
                  </a:lnTo>
                  <a:lnTo>
                    <a:pt x="206765" y="360752"/>
                  </a:lnTo>
                  <a:lnTo>
                    <a:pt x="158978" y="350584"/>
                  </a:lnTo>
                  <a:lnTo>
                    <a:pt x="114935" y="333999"/>
                  </a:lnTo>
                  <a:lnTo>
                    <a:pt x="75761" y="311294"/>
                  </a:lnTo>
                  <a:lnTo>
                    <a:pt x="43293" y="283493"/>
                  </a:lnTo>
                  <a:lnTo>
                    <a:pt x="19542" y="252162"/>
                  </a:lnTo>
                  <a:lnTo>
                    <a:pt x="0" y="182104"/>
                  </a:lnTo>
                  <a:lnTo>
                    <a:pt x="4961" y="146108"/>
                  </a:lnTo>
                  <a:lnTo>
                    <a:pt x="43293" y="80714"/>
                  </a:lnTo>
                  <a:lnTo>
                    <a:pt x="75761" y="52913"/>
                  </a:lnTo>
                  <a:lnTo>
                    <a:pt x="114935" y="30266"/>
                  </a:lnTo>
                  <a:lnTo>
                    <a:pt x="158978" y="13674"/>
                  </a:lnTo>
                  <a:lnTo>
                    <a:pt x="206765" y="3474"/>
                  </a:lnTo>
                  <a:lnTo>
                    <a:pt x="257175" y="0"/>
                  </a:lnTo>
                  <a:lnTo>
                    <a:pt x="307584" y="3455"/>
                  </a:lnTo>
                  <a:lnTo>
                    <a:pt x="323641" y="6871"/>
                  </a:lnTo>
                  <a:lnTo>
                    <a:pt x="257174" y="6871"/>
                  </a:lnTo>
                  <a:lnTo>
                    <a:pt x="199843" y="11515"/>
                  </a:lnTo>
                  <a:lnTo>
                    <a:pt x="147167" y="24737"/>
                  </a:lnTo>
                  <a:lnTo>
                    <a:pt x="100665" y="45472"/>
                  </a:lnTo>
                  <a:lnTo>
                    <a:pt x="61854" y="72655"/>
                  </a:lnTo>
                  <a:lnTo>
                    <a:pt x="32252" y="105221"/>
                  </a:lnTo>
                  <a:lnTo>
                    <a:pt x="13378" y="142105"/>
                  </a:lnTo>
                  <a:lnTo>
                    <a:pt x="6749" y="182241"/>
                  </a:lnTo>
                  <a:lnTo>
                    <a:pt x="13370" y="222370"/>
                  </a:lnTo>
                  <a:lnTo>
                    <a:pt x="32225" y="259234"/>
                  </a:lnTo>
                  <a:lnTo>
                    <a:pt x="61800" y="291773"/>
                  </a:lnTo>
                  <a:lnTo>
                    <a:pt x="100581" y="318926"/>
                  </a:lnTo>
                  <a:lnTo>
                    <a:pt x="147057" y="339634"/>
                  </a:lnTo>
                  <a:lnTo>
                    <a:pt x="199713" y="352837"/>
                  </a:lnTo>
                  <a:lnTo>
                    <a:pt x="257037" y="357473"/>
                  </a:lnTo>
                  <a:lnTo>
                    <a:pt x="282066" y="357480"/>
                  </a:lnTo>
                  <a:lnTo>
                    <a:pt x="287279" y="363520"/>
                  </a:lnTo>
                  <a:lnTo>
                    <a:pt x="278388" y="363520"/>
                  </a:lnTo>
                  <a:lnTo>
                    <a:pt x="271500" y="364070"/>
                  </a:lnTo>
                  <a:lnTo>
                    <a:pt x="264337" y="364208"/>
                  </a:lnTo>
                  <a:close/>
                </a:path>
                <a:path w="514350" h="457200">
                  <a:moveTo>
                    <a:pt x="393925" y="444608"/>
                  </a:moveTo>
                  <a:lnTo>
                    <a:pt x="385555" y="444608"/>
                  </a:lnTo>
                  <a:lnTo>
                    <a:pt x="378173" y="430517"/>
                  </a:lnTo>
                  <a:lnTo>
                    <a:pt x="360623" y="386335"/>
                  </a:lnTo>
                  <a:lnTo>
                    <a:pt x="351532" y="347715"/>
                  </a:lnTo>
                  <a:lnTo>
                    <a:pt x="351256" y="346066"/>
                  </a:lnTo>
                  <a:lnTo>
                    <a:pt x="352358" y="344417"/>
                  </a:lnTo>
                  <a:lnTo>
                    <a:pt x="354011" y="343867"/>
                  </a:lnTo>
                  <a:lnTo>
                    <a:pt x="405780" y="323283"/>
                  </a:lnTo>
                  <a:lnTo>
                    <a:pt x="448312" y="295436"/>
                  </a:lnTo>
                  <a:lnTo>
                    <a:pt x="480305" y="261705"/>
                  </a:lnTo>
                  <a:lnTo>
                    <a:pt x="500456" y="223468"/>
                  </a:lnTo>
                  <a:lnTo>
                    <a:pt x="507462" y="182104"/>
                  </a:lnTo>
                  <a:lnTo>
                    <a:pt x="500841" y="141975"/>
                  </a:lnTo>
                  <a:lnTo>
                    <a:pt x="481986" y="105111"/>
                  </a:lnTo>
                  <a:lnTo>
                    <a:pt x="452412" y="72572"/>
                  </a:lnTo>
                  <a:lnTo>
                    <a:pt x="413630" y="45418"/>
                  </a:lnTo>
                  <a:lnTo>
                    <a:pt x="367154" y="24710"/>
                  </a:lnTo>
                  <a:lnTo>
                    <a:pt x="314498" y="11508"/>
                  </a:lnTo>
                  <a:lnTo>
                    <a:pt x="257174" y="6871"/>
                  </a:lnTo>
                  <a:lnTo>
                    <a:pt x="323641" y="6871"/>
                  </a:lnTo>
                  <a:lnTo>
                    <a:pt x="399414" y="30208"/>
                  </a:lnTo>
                  <a:lnTo>
                    <a:pt x="438588" y="52913"/>
                  </a:lnTo>
                  <a:lnTo>
                    <a:pt x="471056" y="80714"/>
                  </a:lnTo>
                  <a:lnTo>
                    <a:pt x="494807" y="112045"/>
                  </a:lnTo>
                  <a:lnTo>
                    <a:pt x="514350" y="182104"/>
                  </a:lnTo>
                  <a:lnTo>
                    <a:pt x="507262" y="224830"/>
                  </a:lnTo>
                  <a:lnTo>
                    <a:pt x="486870" y="264324"/>
                  </a:lnTo>
                  <a:lnTo>
                    <a:pt x="454485" y="299167"/>
                  </a:lnTo>
                  <a:lnTo>
                    <a:pt x="411416" y="327941"/>
                  </a:lnTo>
                  <a:lnTo>
                    <a:pt x="358970" y="349227"/>
                  </a:lnTo>
                  <a:lnTo>
                    <a:pt x="360679" y="358023"/>
                  </a:lnTo>
                  <a:lnTo>
                    <a:pt x="373332" y="401560"/>
                  </a:lnTo>
                  <a:lnTo>
                    <a:pt x="388661" y="435447"/>
                  </a:lnTo>
                  <a:lnTo>
                    <a:pt x="393925" y="444608"/>
                  </a:lnTo>
                  <a:close/>
                </a:path>
                <a:path w="514350" h="457200">
                  <a:moveTo>
                    <a:pt x="282061" y="357473"/>
                  </a:moveTo>
                  <a:lnTo>
                    <a:pt x="264751" y="357473"/>
                  </a:lnTo>
                  <a:lnTo>
                    <a:pt x="272327" y="357198"/>
                  </a:lnTo>
                  <a:lnTo>
                    <a:pt x="279627" y="356786"/>
                  </a:lnTo>
                  <a:lnTo>
                    <a:pt x="280867" y="356786"/>
                  </a:lnTo>
                  <a:lnTo>
                    <a:pt x="281831" y="357198"/>
                  </a:lnTo>
                  <a:lnTo>
                    <a:pt x="282061" y="357473"/>
                  </a:lnTo>
                  <a:close/>
                </a:path>
                <a:path w="514350" h="457200">
                  <a:moveTo>
                    <a:pt x="396024" y="456840"/>
                  </a:moveTo>
                  <a:lnTo>
                    <a:pt x="394509" y="456840"/>
                  </a:lnTo>
                  <a:lnTo>
                    <a:pt x="393958" y="456703"/>
                  </a:lnTo>
                  <a:lnTo>
                    <a:pt x="352995" y="431672"/>
                  </a:lnTo>
                  <a:lnTo>
                    <a:pt x="315993" y="402278"/>
                  </a:lnTo>
                  <a:lnTo>
                    <a:pt x="287266" y="373693"/>
                  </a:lnTo>
                  <a:lnTo>
                    <a:pt x="278388" y="363520"/>
                  </a:lnTo>
                  <a:lnTo>
                    <a:pt x="287279" y="363520"/>
                  </a:lnTo>
                  <a:lnTo>
                    <a:pt x="291502" y="368399"/>
                  </a:lnTo>
                  <a:lnTo>
                    <a:pt x="300858" y="378467"/>
                  </a:lnTo>
                  <a:lnTo>
                    <a:pt x="335792" y="410477"/>
                  </a:lnTo>
                  <a:lnTo>
                    <a:pt x="368365" y="434073"/>
                  </a:lnTo>
                  <a:lnTo>
                    <a:pt x="385555" y="444608"/>
                  </a:lnTo>
                  <a:lnTo>
                    <a:pt x="393925" y="444608"/>
                  </a:lnTo>
                  <a:lnTo>
                    <a:pt x="397953" y="451618"/>
                  </a:lnTo>
                  <a:lnTo>
                    <a:pt x="398779" y="452854"/>
                  </a:lnTo>
                  <a:lnTo>
                    <a:pt x="398641" y="454641"/>
                  </a:lnTo>
                  <a:lnTo>
                    <a:pt x="396851" y="456428"/>
                  </a:lnTo>
                  <a:lnTo>
                    <a:pt x="396024" y="45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20468" y="2060943"/>
              <a:ext cx="501015" cy="438150"/>
            </a:xfrm>
            <a:custGeom>
              <a:avLst/>
              <a:gdLst/>
              <a:ahLst/>
              <a:cxnLst/>
              <a:rect l="l" t="t" r="r" b="b"/>
              <a:pathLst>
                <a:path w="501014" h="438150">
                  <a:moveTo>
                    <a:pt x="378806" y="437736"/>
                  </a:moveTo>
                  <a:lnTo>
                    <a:pt x="345006" y="415815"/>
                  </a:lnTo>
                  <a:lnTo>
                    <a:pt x="313789" y="390596"/>
                  </a:lnTo>
                  <a:lnTo>
                    <a:pt x="284752" y="361528"/>
                  </a:lnTo>
                  <a:lnTo>
                    <a:pt x="275082" y="350326"/>
                  </a:lnTo>
                  <a:lnTo>
                    <a:pt x="274117" y="349914"/>
                  </a:lnTo>
                  <a:lnTo>
                    <a:pt x="272878" y="349914"/>
                  </a:lnTo>
                  <a:lnTo>
                    <a:pt x="265577" y="350326"/>
                  </a:lnTo>
                  <a:lnTo>
                    <a:pt x="258001" y="350601"/>
                  </a:lnTo>
                  <a:lnTo>
                    <a:pt x="250287" y="350601"/>
                  </a:lnTo>
                  <a:lnTo>
                    <a:pt x="192964" y="345965"/>
                  </a:lnTo>
                  <a:lnTo>
                    <a:pt x="140307" y="332763"/>
                  </a:lnTo>
                  <a:lnTo>
                    <a:pt x="93832" y="312054"/>
                  </a:lnTo>
                  <a:lnTo>
                    <a:pt x="55050" y="284901"/>
                  </a:lnTo>
                  <a:lnTo>
                    <a:pt x="25475" y="252362"/>
                  </a:lnTo>
                  <a:lnTo>
                    <a:pt x="6621" y="215498"/>
                  </a:lnTo>
                  <a:lnTo>
                    <a:pt x="0" y="175369"/>
                  </a:lnTo>
                  <a:lnTo>
                    <a:pt x="6621" y="135233"/>
                  </a:lnTo>
                  <a:lnTo>
                    <a:pt x="25475" y="98349"/>
                  </a:lnTo>
                  <a:lnTo>
                    <a:pt x="55050" y="65783"/>
                  </a:lnTo>
                  <a:lnTo>
                    <a:pt x="93832" y="38600"/>
                  </a:lnTo>
                  <a:lnTo>
                    <a:pt x="140307" y="17866"/>
                  </a:lnTo>
                  <a:lnTo>
                    <a:pt x="192964" y="4644"/>
                  </a:lnTo>
                  <a:lnTo>
                    <a:pt x="250287" y="0"/>
                  </a:lnTo>
                  <a:lnTo>
                    <a:pt x="307611" y="4636"/>
                  </a:lnTo>
                  <a:lnTo>
                    <a:pt x="360267" y="17838"/>
                  </a:lnTo>
                  <a:lnTo>
                    <a:pt x="406742" y="38546"/>
                  </a:lnTo>
                  <a:lnTo>
                    <a:pt x="445524" y="65700"/>
                  </a:lnTo>
                  <a:lnTo>
                    <a:pt x="475099" y="98239"/>
                  </a:lnTo>
                  <a:lnTo>
                    <a:pt x="493954" y="135103"/>
                  </a:lnTo>
                  <a:lnTo>
                    <a:pt x="500575" y="175232"/>
                  </a:lnTo>
                  <a:lnTo>
                    <a:pt x="493568" y="216595"/>
                  </a:lnTo>
                  <a:lnTo>
                    <a:pt x="473418" y="254824"/>
                  </a:lnTo>
                  <a:lnTo>
                    <a:pt x="441425" y="288535"/>
                  </a:lnTo>
                  <a:lnTo>
                    <a:pt x="398893" y="316341"/>
                  </a:lnTo>
                  <a:lnTo>
                    <a:pt x="347124" y="336858"/>
                  </a:lnTo>
                  <a:lnTo>
                    <a:pt x="345471" y="337407"/>
                  </a:lnTo>
                  <a:lnTo>
                    <a:pt x="344507" y="339057"/>
                  </a:lnTo>
                  <a:lnTo>
                    <a:pt x="353873" y="379463"/>
                  </a:lnTo>
                  <a:lnTo>
                    <a:pt x="371423" y="423645"/>
                  </a:lnTo>
                  <a:lnTo>
                    <a:pt x="378806" y="43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3184653"/>
              <a:ext cx="200021" cy="20002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445247" y="2829949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264337" y="364208"/>
                  </a:moveTo>
                  <a:lnTo>
                    <a:pt x="257175" y="364208"/>
                  </a:lnTo>
                  <a:lnTo>
                    <a:pt x="206765" y="360752"/>
                  </a:lnTo>
                  <a:lnTo>
                    <a:pt x="158978" y="350584"/>
                  </a:lnTo>
                  <a:lnTo>
                    <a:pt x="114935" y="333999"/>
                  </a:lnTo>
                  <a:lnTo>
                    <a:pt x="75761" y="311294"/>
                  </a:lnTo>
                  <a:lnTo>
                    <a:pt x="43293" y="283493"/>
                  </a:lnTo>
                  <a:lnTo>
                    <a:pt x="19542" y="252162"/>
                  </a:lnTo>
                  <a:lnTo>
                    <a:pt x="0" y="182104"/>
                  </a:lnTo>
                  <a:lnTo>
                    <a:pt x="4961" y="146108"/>
                  </a:lnTo>
                  <a:lnTo>
                    <a:pt x="43293" y="80714"/>
                  </a:lnTo>
                  <a:lnTo>
                    <a:pt x="75761" y="52913"/>
                  </a:lnTo>
                  <a:lnTo>
                    <a:pt x="114935" y="30266"/>
                  </a:lnTo>
                  <a:lnTo>
                    <a:pt x="158978" y="13674"/>
                  </a:lnTo>
                  <a:lnTo>
                    <a:pt x="206765" y="3474"/>
                  </a:lnTo>
                  <a:lnTo>
                    <a:pt x="257175" y="0"/>
                  </a:lnTo>
                  <a:lnTo>
                    <a:pt x="307584" y="3455"/>
                  </a:lnTo>
                  <a:lnTo>
                    <a:pt x="323641" y="6871"/>
                  </a:lnTo>
                  <a:lnTo>
                    <a:pt x="257174" y="6871"/>
                  </a:lnTo>
                  <a:lnTo>
                    <a:pt x="199843" y="11515"/>
                  </a:lnTo>
                  <a:lnTo>
                    <a:pt x="147167" y="24737"/>
                  </a:lnTo>
                  <a:lnTo>
                    <a:pt x="100665" y="45472"/>
                  </a:lnTo>
                  <a:lnTo>
                    <a:pt x="61854" y="72655"/>
                  </a:lnTo>
                  <a:lnTo>
                    <a:pt x="32252" y="105221"/>
                  </a:lnTo>
                  <a:lnTo>
                    <a:pt x="13378" y="142105"/>
                  </a:lnTo>
                  <a:lnTo>
                    <a:pt x="6749" y="182241"/>
                  </a:lnTo>
                  <a:lnTo>
                    <a:pt x="13370" y="222370"/>
                  </a:lnTo>
                  <a:lnTo>
                    <a:pt x="32225" y="259234"/>
                  </a:lnTo>
                  <a:lnTo>
                    <a:pt x="61800" y="291773"/>
                  </a:lnTo>
                  <a:lnTo>
                    <a:pt x="100581" y="318926"/>
                  </a:lnTo>
                  <a:lnTo>
                    <a:pt x="147057" y="339634"/>
                  </a:lnTo>
                  <a:lnTo>
                    <a:pt x="199713" y="352837"/>
                  </a:lnTo>
                  <a:lnTo>
                    <a:pt x="257037" y="357473"/>
                  </a:lnTo>
                  <a:lnTo>
                    <a:pt x="282066" y="357480"/>
                  </a:lnTo>
                  <a:lnTo>
                    <a:pt x="287279" y="363520"/>
                  </a:lnTo>
                  <a:lnTo>
                    <a:pt x="278388" y="363520"/>
                  </a:lnTo>
                  <a:lnTo>
                    <a:pt x="271500" y="364070"/>
                  </a:lnTo>
                  <a:lnTo>
                    <a:pt x="264337" y="364208"/>
                  </a:lnTo>
                  <a:close/>
                </a:path>
                <a:path w="514350" h="457200">
                  <a:moveTo>
                    <a:pt x="393925" y="444608"/>
                  </a:moveTo>
                  <a:lnTo>
                    <a:pt x="385555" y="444608"/>
                  </a:lnTo>
                  <a:lnTo>
                    <a:pt x="378173" y="430517"/>
                  </a:lnTo>
                  <a:lnTo>
                    <a:pt x="360623" y="386335"/>
                  </a:lnTo>
                  <a:lnTo>
                    <a:pt x="351532" y="347715"/>
                  </a:lnTo>
                  <a:lnTo>
                    <a:pt x="351256" y="346066"/>
                  </a:lnTo>
                  <a:lnTo>
                    <a:pt x="352358" y="344417"/>
                  </a:lnTo>
                  <a:lnTo>
                    <a:pt x="354011" y="343867"/>
                  </a:lnTo>
                  <a:lnTo>
                    <a:pt x="405780" y="323283"/>
                  </a:lnTo>
                  <a:lnTo>
                    <a:pt x="448312" y="295436"/>
                  </a:lnTo>
                  <a:lnTo>
                    <a:pt x="480305" y="261705"/>
                  </a:lnTo>
                  <a:lnTo>
                    <a:pt x="500456" y="223468"/>
                  </a:lnTo>
                  <a:lnTo>
                    <a:pt x="507462" y="182104"/>
                  </a:lnTo>
                  <a:lnTo>
                    <a:pt x="500841" y="141975"/>
                  </a:lnTo>
                  <a:lnTo>
                    <a:pt x="481986" y="105111"/>
                  </a:lnTo>
                  <a:lnTo>
                    <a:pt x="452412" y="72572"/>
                  </a:lnTo>
                  <a:lnTo>
                    <a:pt x="413630" y="45418"/>
                  </a:lnTo>
                  <a:lnTo>
                    <a:pt x="367154" y="24710"/>
                  </a:lnTo>
                  <a:lnTo>
                    <a:pt x="314498" y="11508"/>
                  </a:lnTo>
                  <a:lnTo>
                    <a:pt x="257174" y="6871"/>
                  </a:lnTo>
                  <a:lnTo>
                    <a:pt x="323641" y="6871"/>
                  </a:lnTo>
                  <a:lnTo>
                    <a:pt x="399414" y="30208"/>
                  </a:lnTo>
                  <a:lnTo>
                    <a:pt x="438588" y="52913"/>
                  </a:lnTo>
                  <a:lnTo>
                    <a:pt x="471056" y="80714"/>
                  </a:lnTo>
                  <a:lnTo>
                    <a:pt x="494807" y="112045"/>
                  </a:lnTo>
                  <a:lnTo>
                    <a:pt x="514350" y="182104"/>
                  </a:lnTo>
                  <a:lnTo>
                    <a:pt x="507262" y="224830"/>
                  </a:lnTo>
                  <a:lnTo>
                    <a:pt x="486870" y="264324"/>
                  </a:lnTo>
                  <a:lnTo>
                    <a:pt x="454485" y="299167"/>
                  </a:lnTo>
                  <a:lnTo>
                    <a:pt x="411416" y="327941"/>
                  </a:lnTo>
                  <a:lnTo>
                    <a:pt x="358970" y="349227"/>
                  </a:lnTo>
                  <a:lnTo>
                    <a:pt x="360679" y="358023"/>
                  </a:lnTo>
                  <a:lnTo>
                    <a:pt x="373332" y="401560"/>
                  </a:lnTo>
                  <a:lnTo>
                    <a:pt x="388661" y="435447"/>
                  </a:lnTo>
                  <a:lnTo>
                    <a:pt x="393925" y="444608"/>
                  </a:lnTo>
                  <a:close/>
                </a:path>
                <a:path w="514350" h="457200">
                  <a:moveTo>
                    <a:pt x="282061" y="357473"/>
                  </a:moveTo>
                  <a:lnTo>
                    <a:pt x="264751" y="357473"/>
                  </a:lnTo>
                  <a:lnTo>
                    <a:pt x="272327" y="357198"/>
                  </a:lnTo>
                  <a:lnTo>
                    <a:pt x="279627" y="356786"/>
                  </a:lnTo>
                  <a:lnTo>
                    <a:pt x="280867" y="356786"/>
                  </a:lnTo>
                  <a:lnTo>
                    <a:pt x="281831" y="357198"/>
                  </a:lnTo>
                  <a:lnTo>
                    <a:pt x="282061" y="357473"/>
                  </a:lnTo>
                  <a:close/>
                </a:path>
                <a:path w="514350" h="457200">
                  <a:moveTo>
                    <a:pt x="396024" y="456840"/>
                  </a:moveTo>
                  <a:lnTo>
                    <a:pt x="394509" y="456840"/>
                  </a:lnTo>
                  <a:lnTo>
                    <a:pt x="393958" y="456703"/>
                  </a:lnTo>
                  <a:lnTo>
                    <a:pt x="352995" y="431672"/>
                  </a:lnTo>
                  <a:lnTo>
                    <a:pt x="315993" y="402278"/>
                  </a:lnTo>
                  <a:lnTo>
                    <a:pt x="287266" y="373693"/>
                  </a:lnTo>
                  <a:lnTo>
                    <a:pt x="278388" y="363520"/>
                  </a:lnTo>
                  <a:lnTo>
                    <a:pt x="287279" y="363520"/>
                  </a:lnTo>
                  <a:lnTo>
                    <a:pt x="291502" y="368399"/>
                  </a:lnTo>
                  <a:lnTo>
                    <a:pt x="300858" y="378467"/>
                  </a:lnTo>
                  <a:lnTo>
                    <a:pt x="335792" y="410477"/>
                  </a:lnTo>
                  <a:lnTo>
                    <a:pt x="368365" y="434073"/>
                  </a:lnTo>
                  <a:lnTo>
                    <a:pt x="385555" y="444608"/>
                  </a:lnTo>
                  <a:lnTo>
                    <a:pt x="393925" y="444608"/>
                  </a:lnTo>
                  <a:lnTo>
                    <a:pt x="397953" y="451618"/>
                  </a:lnTo>
                  <a:lnTo>
                    <a:pt x="398779" y="452854"/>
                  </a:lnTo>
                  <a:lnTo>
                    <a:pt x="398641" y="454641"/>
                  </a:lnTo>
                  <a:lnTo>
                    <a:pt x="396851" y="456428"/>
                  </a:lnTo>
                  <a:lnTo>
                    <a:pt x="396024" y="45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52134" y="2836821"/>
              <a:ext cx="501015" cy="438150"/>
            </a:xfrm>
            <a:custGeom>
              <a:avLst/>
              <a:gdLst/>
              <a:ahLst/>
              <a:cxnLst/>
              <a:rect l="l" t="t" r="r" b="b"/>
              <a:pathLst>
                <a:path w="501014" h="438150">
                  <a:moveTo>
                    <a:pt x="378806" y="437736"/>
                  </a:moveTo>
                  <a:lnTo>
                    <a:pt x="345006" y="415815"/>
                  </a:lnTo>
                  <a:lnTo>
                    <a:pt x="313789" y="390596"/>
                  </a:lnTo>
                  <a:lnTo>
                    <a:pt x="284752" y="361528"/>
                  </a:lnTo>
                  <a:lnTo>
                    <a:pt x="275082" y="350326"/>
                  </a:lnTo>
                  <a:lnTo>
                    <a:pt x="274117" y="349914"/>
                  </a:lnTo>
                  <a:lnTo>
                    <a:pt x="272878" y="349914"/>
                  </a:lnTo>
                  <a:lnTo>
                    <a:pt x="265577" y="350326"/>
                  </a:lnTo>
                  <a:lnTo>
                    <a:pt x="258001" y="350601"/>
                  </a:lnTo>
                  <a:lnTo>
                    <a:pt x="250287" y="350601"/>
                  </a:lnTo>
                  <a:lnTo>
                    <a:pt x="192964" y="345965"/>
                  </a:lnTo>
                  <a:lnTo>
                    <a:pt x="140307" y="332763"/>
                  </a:lnTo>
                  <a:lnTo>
                    <a:pt x="93832" y="312054"/>
                  </a:lnTo>
                  <a:lnTo>
                    <a:pt x="55050" y="284901"/>
                  </a:lnTo>
                  <a:lnTo>
                    <a:pt x="25475" y="252362"/>
                  </a:lnTo>
                  <a:lnTo>
                    <a:pt x="6621" y="215498"/>
                  </a:lnTo>
                  <a:lnTo>
                    <a:pt x="0" y="175369"/>
                  </a:lnTo>
                  <a:lnTo>
                    <a:pt x="6621" y="135233"/>
                  </a:lnTo>
                  <a:lnTo>
                    <a:pt x="25475" y="98349"/>
                  </a:lnTo>
                  <a:lnTo>
                    <a:pt x="55050" y="65783"/>
                  </a:lnTo>
                  <a:lnTo>
                    <a:pt x="93832" y="38600"/>
                  </a:lnTo>
                  <a:lnTo>
                    <a:pt x="140307" y="17866"/>
                  </a:lnTo>
                  <a:lnTo>
                    <a:pt x="192964" y="4644"/>
                  </a:lnTo>
                  <a:lnTo>
                    <a:pt x="250287" y="0"/>
                  </a:lnTo>
                  <a:lnTo>
                    <a:pt x="307611" y="4636"/>
                  </a:lnTo>
                  <a:lnTo>
                    <a:pt x="360267" y="17838"/>
                  </a:lnTo>
                  <a:lnTo>
                    <a:pt x="406742" y="38546"/>
                  </a:lnTo>
                  <a:lnTo>
                    <a:pt x="445524" y="65700"/>
                  </a:lnTo>
                  <a:lnTo>
                    <a:pt x="475099" y="98239"/>
                  </a:lnTo>
                  <a:lnTo>
                    <a:pt x="493954" y="135103"/>
                  </a:lnTo>
                  <a:lnTo>
                    <a:pt x="500575" y="175232"/>
                  </a:lnTo>
                  <a:lnTo>
                    <a:pt x="493568" y="216595"/>
                  </a:lnTo>
                  <a:lnTo>
                    <a:pt x="473418" y="254824"/>
                  </a:lnTo>
                  <a:lnTo>
                    <a:pt x="441425" y="288535"/>
                  </a:lnTo>
                  <a:lnTo>
                    <a:pt x="398893" y="316341"/>
                  </a:lnTo>
                  <a:lnTo>
                    <a:pt x="347124" y="336858"/>
                  </a:lnTo>
                  <a:lnTo>
                    <a:pt x="345471" y="337407"/>
                  </a:lnTo>
                  <a:lnTo>
                    <a:pt x="344507" y="339057"/>
                  </a:lnTo>
                  <a:lnTo>
                    <a:pt x="353873" y="379463"/>
                  </a:lnTo>
                  <a:lnTo>
                    <a:pt x="371423" y="423645"/>
                  </a:lnTo>
                  <a:lnTo>
                    <a:pt x="378806" y="43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96127" y="3444608"/>
              <a:ext cx="1590675" cy="532765"/>
            </a:xfrm>
            <a:custGeom>
              <a:avLst/>
              <a:gdLst/>
              <a:ahLst/>
              <a:cxnLst/>
              <a:rect l="l" t="t" r="r" b="b"/>
              <a:pathLst>
                <a:path w="1590675" h="532764">
                  <a:moveTo>
                    <a:pt x="176675" y="532623"/>
                  </a:moveTo>
                  <a:lnTo>
                    <a:pt x="10445" y="532623"/>
                  </a:lnTo>
                  <a:lnTo>
                    <a:pt x="2685" y="524912"/>
                  </a:lnTo>
                  <a:lnTo>
                    <a:pt x="2685" y="432089"/>
                  </a:lnTo>
                  <a:lnTo>
                    <a:pt x="10445" y="424378"/>
                  </a:lnTo>
                  <a:lnTo>
                    <a:pt x="176675" y="424378"/>
                  </a:lnTo>
                  <a:lnTo>
                    <a:pt x="184434" y="432089"/>
                  </a:lnTo>
                  <a:lnTo>
                    <a:pt x="184434" y="524912"/>
                  </a:lnTo>
                  <a:lnTo>
                    <a:pt x="176675" y="532623"/>
                  </a:lnTo>
                  <a:close/>
                </a:path>
                <a:path w="1590675" h="532764">
                  <a:moveTo>
                    <a:pt x="548230" y="390274"/>
                  </a:moveTo>
                  <a:lnTo>
                    <a:pt x="454222" y="390274"/>
                  </a:lnTo>
                  <a:lnTo>
                    <a:pt x="446463" y="382563"/>
                  </a:lnTo>
                  <a:lnTo>
                    <a:pt x="446463" y="289739"/>
                  </a:lnTo>
                  <a:lnTo>
                    <a:pt x="454222" y="282029"/>
                  </a:lnTo>
                  <a:lnTo>
                    <a:pt x="548230" y="282029"/>
                  </a:lnTo>
                  <a:lnTo>
                    <a:pt x="555990" y="289739"/>
                  </a:lnTo>
                  <a:lnTo>
                    <a:pt x="555990" y="382563"/>
                  </a:lnTo>
                  <a:lnTo>
                    <a:pt x="548230" y="390274"/>
                  </a:lnTo>
                  <a:close/>
                </a:path>
                <a:path w="1590675" h="532764">
                  <a:moveTo>
                    <a:pt x="1248963" y="391163"/>
                  </a:moveTo>
                  <a:lnTo>
                    <a:pt x="1154955" y="391163"/>
                  </a:lnTo>
                  <a:lnTo>
                    <a:pt x="1147195" y="383453"/>
                  </a:lnTo>
                  <a:lnTo>
                    <a:pt x="1147195" y="290629"/>
                  </a:lnTo>
                  <a:lnTo>
                    <a:pt x="1154955" y="282919"/>
                  </a:lnTo>
                  <a:lnTo>
                    <a:pt x="1248963" y="282919"/>
                  </a:lnTo>
                  <a:lnTo>
                    <a:pt x="1256722" y="290629"/>
                  </a:lnTo>
                  <a:lnTo>
                    <a:pt x="1256722" y="383453"/>
                  </a:lnTo>
                  <a:lnTo>
                    <a:pt x="1248963" y="391163"/>
                  </a:lnTo>
                  <a:close/>
                </a:path>
                <a:path w="1590675" h="532764">
                  <a:moveTo>
                    <a:pt x="1108697" y="390867"/>
                  </a:moveTo>
                  <a:lnTo>
                    <a:pt x="1014689" y="390867"/>
                  </a:lnTo>
                  <a:lnTo>
                    <a:pt x="1006930" y="383156"/>
                  </a:lnTo>
                  <a:lnTo>
                    <a:pt x="1006930" y="290333"/>
                  </a:lnTo>
                  <a:lnTo>
                    <a:pt x="1014689" y="282622"/>
                  </a:lnTo>
                  <a:lnTo>
                    <a:pt x="1108697" y="282622"/>
                  </a:lnTo>
                  <a:lnTo>
                    <a:pt x="1116456" y="290333"/>
                  </a:lnTo>
                  <a:lnTo>
                    <a:pt x="1116456" y="383156"/>
                  </a:lnTo>
                  <a:lnTo>
                    <a:pt x="1108697" y="390867"/>
                  </a:lnTo>
                  <a:close/>
                </a:path>
                <a:path w="1590675" h="532764">
                  <a:moveTo>
                    <a:pt x="968431" y="390570"/>
                  </a:moveTo>
                  <a:lnTo>
                    <a:pt x="874423" y="390570"/>
                  </a:lnTo>
                  <a:lnTo>
                    <a:pt x="866664" y="382859"/>
                  </a:lnTo>
                  <a:lnTo>
                    <a:pt x="866664" y="290036"/>
                  </a:lnTo>
                  <a:lnTo>
                    <a:pt x="874423" y="282325"/>
                  </a:lnTo>
                  <a:lnTo>
                    <a:pt x="968431" y="282325"/>
                  </a:lnTo>
                  <a:lnTo>
                    <a:pt x="976190" y="290036"/>
                  </a:lnTo>
                  <a:lnTo>
                    <a:pt x="976190" y="382859"/>
                  </a:lnTo>
                  <a:lnTo>
                    <a:pt x="968431" y="390570"/>
                  </a:lnTo>
                  <a:close/>
                </a:path>
                <a:path w="1590675" h="532764">
                  <a:moveTo>
                    <a:pt x="828165" y="390274"/>
                  </a:moveTo>
                  <a:lnTo>
                    <a:pt x="734157" y="390274"/>
                  </a:lnTo>
                  <a:lnTo>
                    <a:pt x="726398" y="382563"/>
                  </a:lnTo>
                  <a:lnTo>
                    <a:pt x="726398" y="289739"/>
                  </a:lnTo>
                  <a:lnTo>
                    <a:pt x="734157" y="282029"/>
                  </a:lnTo>
                  <a:lnTo>
                    <a:pt x="828165" y="282029"/>
                  </a:lnTo>
                  <a:lnTo>
                    <a:pt x="835925" y="289739"/>
                  </a:lnTo>
                  <a:lnTo>
                    <a:pt x="835925" y="382563"/>
                  </a:lnTo>
                  <a:lnTo>
                    <a:pt x="828165" y="390274"/>
                  </a:lnTo>
                  <a:close/>
                </a:path>
                <a:path w="1590675" h="532764">
                  <a:moveTo>
                    <a:pt x="687899" y="389977"/>
                  </a:moveTo>
                  <a:lnTo>
                    <a:pt x="593891" y="389977"/>
                  </a:lnTo>
                  <a:lnTo>
                    <a:pt x="586132" y="382266"/>
                  </a:lnTo>
                  <a:lnTo>
                    <a:pt x="586132" y="289443"/>
                  </a:lnTo>
                  <a:lnTo>
                    <a:pt x="593891" y="281732"/>
                  </a:lnTo>
                  <a:lnTo>
                    <a:pt x="687899" y="281732"/>
                  </a:lnTo>
                  <a:lnTo>
                    <a:pt x="695659" y="289443"/>
                  </a:lnTo>
                  <a:lnTo>
                    <a:pt x="695659" y="382266"/>
                  </a:lnTo>
                  <a:lnTo>
                    <a:pt x="687899" y="389977"/>
                  </a:lnTo>
                  <a:close/>
                </a:path>
                <a:path w="1590675" h="532764">
                  <a:moveTo>
                    <a:pt x="407666" y="389680"/>
                  </a:moveTo>
                  <a:lnTo>
                    <a:pt x="313658" y="389680"/>
                  </a:lnTo>
                  <a:lnTo>
                    <a:pt x="305899" y="381970"/>
                  </a:lnTo>
                  <a:lnTo>
                    <a:pt x="305899" y="289146"/>
                  </a:lnTo>
                  <a:lnTo>
                    <a:pt x="313658" y="281436"/>
                  </a:lnTo>
                  <a:lnTo>
                    <a:pt x="407666" y="281436"/>
                  </a:lnTo>
                  <a:lnTo>
                    <a:pt x="415425" y="289146"/>
                  </a:lnTo>
                  <a:lnTo>
                    <a:pt x="415425" y="381970"/>
                  </a:lnTo>
                  <a:lnTo>
                    <a:pt x="407666" y="389680"/>
                  </a:lnTo>
                  <a:close/>
                </a:path>
                <a:path w="1590675" h="532764">
                  <a:moveTo>
                    <a:pt x="1326258" y="250890"/>
                  </a:moveTo>
                  <a:lnTo>
                    <a:pt x="1232250" y="250890"/>
                  </a:lnTo>
                  <a:lnTo>
                    <a:pt x="1224491" y="243179"/>
                  </a:lnTo>
                  <a:lnTo>
                    <a:pt x="1224491" y="150356"/>
                  </a:lnTo>
                  <a:lnTo>
                    <a:pt x="1232250" y="142645"/>
                  </a:lnTo>
                  <a:lnTo>
                    <a:pt x="1326258" y="142645"/>
                  </a:lnTo>
                  <a:lnTo>
                    <a:pt x="1334018" y="150356"/>
                  </a:lnTo>
                  <a:lnTo>
                    <a:pt x="1334018" y="243179"/>
                  </a:lnTo>
                  <a:lnTo>
                    <a:pt x="1326258" y="250890"/>
                  </a:lnTo>
                  <a:close/>
                </a:path>
                <a:path w="1590675" h="532764">
                  <a:moveTo>
                    <a:pt x="1185992" y="250593"/>
                  </a:moveTo>
                  <a:lnTo>
                    <a:pt x="1091984" y="250593"/>
                  </a:lnTo>
                  <a:lnTo>
                    <a:pt x="1084225" y="242883"/>
                  </a:lnTo>
                  <a:lnTo>
                    <a:pt x="1084225" y="150059"/>
                  </a:lnTo>
                  <a:lnTo>
                    <a:pt x="1091984" y="142349"/>
                  </a:lnTo>
                  <a:lnTo>
                    <a:pt x="1185992" y="142349"/>
                  </a:lnTo>
                  <a:lnTo>
                    <a:pt x="1193752" y="150059"/>
                  </a:lnTo>
                  <a:lnTo>
                    <a:pt x="1193752" y="242883"/>
                  </a:lnTo>
                  <a:lnTo>
                    <a:pt x="1185992" y="250593"/>
                  </a:lnTo>
                  <a:close/>
                </a:path>
                <a:path w="1590675" h="532764">
                  <a:moveTo>
                    <a:pt x="1045727" y="250297"/>
                  </a:moveTo>
                  <a:lnTo>
                    <a:pt x="951719" y="250297"/>
                  </a:lnTo>
                  <a:lnTo>
                    <a:pt x="943959" y="242586"/>
                  </a:lnTo>
                  <a:lnTo>
                    <a:pt x="943959" y="149763"/>
                  </a:lnTo>
                  <a:lnTo>
                    <a:pt x="951719" y="142052"/>
                  </a:lnTo>
                  <a:lnTo>
                    <a:pt x="1045727" y="142052"/>
                  </a:lnTo>
                  <a:lnTo>
                    <a:pt x="1053486" y="149763"/>
                  </a:lnTo>
                  <a:lnTo>
                    <a:pt x="1053486" y="242586"/>
                  </a:lnTo>
                  <a:lnTo>
                    <a:pt x="1045727" y="250297"/>
                  </a:lnTo>
                  <a:close/>
                </a:path>
                <a:path w="1590675" h="532764">
                  <a:moveTo>
                    <a:pt x="905461" y="250000"/>
                  </a:moveTo>
                  <a:lnTo>
                    <a:pt x="811453" y="250000"/>
                  </a:lnTo>
                  <a:lnTo>
                    <a:pt x="803693" y="242290"/>
                  </a:lnTo>
                  <a:lnTo>
                    <a:pt x="803693" y="149466"/>
                  </a:lnTo>
                  <a:lnTo>
                    <a:pt x="811453" y="141756"/>
                  </a:lnTo>
                  <a:lnTo>
                    <a:pt x="905461" y="141756"/>
                  </a:lnTo>
                  <a:lnTo>
                    <a:pt x="913220" y="149466"/>
                  </a:lnTo>
                  <a:lnTo>
                    <a:pt x="913220" y="242290"/>
                  </a:lnTo>
                  <a:lnTo>
                    <a:pt x="905461" y="250000"/>
                  </a:lnTo>
                  <a:close/>
                </a:path>
                <a:path w="1590675" h="532764">
                  <a:moveTo>
                    <a:pt x="765195" y="249704"/>
                  </a:moveTo>
                  <a:lnTo>
                    <a:pt x="671187" y="249704"/>
                  </a:lnTo>
                  <a:lnTo>
                    <a:pt x="663427" y="241993"/>
                  </a:lnTo>
                  <a:lnTo>
                    <a:pt x="663427" y="149170"/>
                  </a:lnTo>
                  <a:lnTo>
                    <a:pt x="671187" y="141459"/>
                  </a:lnTo>
                  <a:lnTo>
                    <a:pt x="765195" y="141459"/>
                  </a:lnTo>
                  <a:lnTo>
                    <a:pt x="772954" y="149170"/>
                  </a:lnTo>
                  <a:lnTo>
                    <a:pt x="772954" y="241993"/>
                  </a:lnTo>
                  <a:lnTo>
                    <a:pt x="765195" y="249704"/>
                  </a:lnTo>
                  <a:close/>
                </a:path>
                <a:path w="1590675" h="532764">
                  <a:moveTo>
                    <a:pt x="624929" y="249407"/>
                  </a:moveTo>
                  <a:lnTo>
                    <a:pt x="530921" y="249407"/>
                  </a:lnTo>
                  <a:lnTo>
                    <a:pt x="523161" y="241697"/>
                  </a:lnTo>
                  <a:lnTo>
                    <a:pt x="523161" y="148873"/>
                  </a:lnTo>
                  <a:lnTo>
                    <a:pt x="530921" y="141162"/>
                  </a:lnTo>
                  <a:lnTo>
                    <a:pt x="624929" y="141162"/>
                  </a:lnTo>
                  <a:lnTo>
                    <a:pt x="632688" y="148873"/>
                  </a:lnTo>
                  <a:lnTo>
                    <a:pt x="632688" y="241697"/>
                  </a:lnTo>
                  <a:lnTo>
                    <a:pt x="624929" y="249407"/>
                  </a:lnTo>
                  <a:close/>
                </a:path>
                <a:path w="1590675" h="532764">
                  <a:moveTo>
                    <a:pt x="484663" y="249111"/>
                  </a:moveTo>
                  <a:lnTo>
                    <a:pt x="390655" y="249111"/>
                  </a:lnTo>
                  <a:lnTo>
                    <a:pt x="382896" y="241400"/>
                  </a:lnTo>
                  <a:lnTo>
                    <a:pt x="382896" y="148576"/>
                  </a:lnTo>
                  <a:lnTo>
                    <a:pt x="390655" y="140866"/>
                  </a:lnTo>
                  <a:lnTo>
                    <a:pt x="484663" y="140866"/>
                  </a:lnTo>
                  <a:lnTo>
                    <a:pt x="492422" y="148576"/>
                  </a:lnTo>
                  <a:lnTo>
                    <a:pt x="492422" y="241400"/>
                  </a:lnTo>
                  <a:lnTo>
                    <a:pt x="484663" y="249111"/>
                  </a:lnTo>
                  <a:close/>
                </a:path>
                <a:path w="1590675" h="532764">
                  <a:moveTo>
                    <a:pt x="344397" y="248814"/>
                  </a:moveTo>
                  <a:lnTo>
                    <a:pt x="250389" y="248814"/>
                  </a:lnTo>
                  <a:lnTo>
                    <a:pt x="242630" y="241103"/>
                  </a:lnTo>
                  <a:lnTo>
                    <a:pt x="242630" y="148280"/>
                  </a:lnTo>
                  <a:lnTo>
                    <a:pt x="250389" y="140569"/>
                  </a:lnTo>
                  <a:lnTo>
                    <a:pt x="344397" y="140569"/>
                  </a:lnTo>
                  <a:lnTo>
                    <a:pt x="352156" y="148280"/>
                  </a:lnTo>
                  <a:lnTo>
                    <a:pt x="352156" y="241103"/>
                  </a:lnTo>
                  <a:lnTo>
                    <a:pt x="344397" y="248814"/>
                  </a:lnTo>
                  <a:close/>
                </a:path>
                <a:path w="1590675" h="532764">
                  <a:moveTo>
                    <a:pt x="1224192" y="110617"/>
                  </a:moveTo>
                  <a:lnTo>
                    <a:pt x="1130184" y="110617"/>
                  </a:lnTo>
                  <a:lnTo>
                    <a:pt x="1122425" y="102906"/>
                  </a:lnTo>
                  <a:lnTo>
                    <a:pt x="1122425" y="10083"/>
                  </a:lnTo>
                  <a:lnTo>
                    <a:pt x="1130184" y="2372"/>
                  </a:lnTo>
                  <a:lnTo>
                    <a:pt x="1224192" y="2372"/>
                  </a:lnTo>
                  <a:lnTo>
                    <a:pt x="1231952" y="10083"/>
                  </a:lnTo>
                  <a:lnTo>
                    <a:pt x="1231952" y="102906"/>
                  </a:lnTo>
                  <a:lnTo>
                    <a:pt x="1224192" y="110617"/>
                  </a:lnTo>
                  <a:close/>
                </a:path>
                <a:path w="1590675" h="532764">
                  <a:moveTo>
                    <a:pt x="1083927" y="110320"/>
                  </a:moveTo>
                  <a:lnTo>
                    <a:pt x="989919" y="110320"/>
                  </a:lnTo>
                  <a:lnTo>
                    <a:pt x="982159" y="102610"/>
                  </a:lnTo>
                  <a:lnTo>
                    <a:pt x="982159" y="9786"/>
                  </a:lnTo>
                  <a:lnTo>
                    <a:pt x="989919" y="2075"/>
                  </a:lnTo>
                  <a:lnTo>
                    <a:pt x="1083927" y="2075"/>
                  </a:lnTo>
                  <a:lnTo>
                    <a:pt x="1091686" y="9786"/>
                  </a:lnTo>
                  <a:lnTo>
                    <a:pt x="1091686" y="102610"/>
                  </a:lnTo>
                  <a:lnTo>
                    <a:pt x="1083927" y="110320"/>
                  </a:lnTo>
                  <a:close/>
                </a:path>
                <a:path w="1590675" h="532764">
                  <a:moveTo>
                    <a:pt x="943661" y="110024"/>
                  </a:moveTo>
                  <a:lnTo>
                    <a:pt x="849653" y="110024"/>
                  </a:lnTo>
                  <a:lnTo>
                    <a:pt x="841893" y="102313"/>
                  </a:lnTo>
                  <a:lnTo>
                    <a:pt x="841893" y="9489"/>
                  </a:lnTo>
                  <a:lnTo>
                    <a:pt x="849653" y="1779"/>
                  </a:lnTo>
                  <a:lnTo>
                    <a:pt x="943661" y="1779"/>
                  </a:lnTo>
                  <a:lnTo>
                    <a:pt x="951420" y="9489"/>
                  </a:lnTo>
                  <a:lnTo>
                    <a:pt x="951420" y="102313"/>
                  </a:lnTo>
                  <a:lnTo>
                    <a:pt x="943661" y="110024"/>
                  </a:lnTo>
                  <a:close/>
                </a:path>
                <a:path w="1590675" h="532764">
                  <a:moveTo>
                    <a:pt x="803395" y="109727"/>
                  </a:moveTo>
                  <a:lnTo>
                    <a:pt x="709387" y="109727"/>
                  </a:lnTo>
                  <a:lnTo>
                    <a:pt x="701627" y="102016"/>
                  </a:lnTo>
                  <a:lnTo>
                    <a:pt x="701627" y="9193"/>
                  </a:lnTo>
                  <a:lnTo>
                    <a:pt x="709387" y="1482"/>
                  </a:lnTo>
                  <a:lnTo>
                    <a:pt x="803395" y="1482"/>
                  </a:lnTo>
                  <a:lnTo>
                    <a:pt x="811154" y="9193"/>
                  </a:lnTo>
                  <a:lnTo>
                    <a:pt x="811154" y="102016"/>
                  </a:lnTo>
                  <a:lnTo>
                    <a:pt x="803395" y="109727"/>
                  </a:lnTo>
                  <a:close/>
                </a:path>
                <a:path w="1590675" h="532764">
                  <a:moveTo>
                    <a:pt x="663129" y="109430"/>
                  </a:moveTo>
                  <a:lnTo>
                    <a:pt x="569121" y="109430"/>
                  </a:lnTo>
                  <a:lnTo>
                    <a:pt x="561362" y="101720"/>
                  </a:lnTo>
                  <a:lnTo>
                    <a:pt x="561362" y="8896"/>
                  </a:lnTo>
                  <a:lnTo>
                    <a:pt x="569121" y="1186"/>
                  </a:lnTo>
                  <a:lnTo>
                    <a:pt x="663129" y="1186"/>
                  </a:lnTo>
                  <a:lnTo>
                    <a:pt x="670888" y="8896"/>
                  </a:lnTo>
                  <a:lnTo>
                    <a:pt x="670888" y="101720"/>
                  </a:lnTo>
                  <a:lnTo>
                    <a:pt x="663129" y="109430"/>
                  </a:lnTo>
                  <a:close/>
                </a:path>
                <a:path w="1590675" h="532764">
                  <a:moveTo>
                    <a:pt x="522863" y="109134"/>
                  </a:moveTo>
                  <a:lnTo>
                    <a:pt x="428855" y="109134"/>
                  </a:lnTo>
                  <a:lnTo>
                    <a:pt x="421096" y="101423"/>
                  </a:lnTo>
                  <a:lnTo>
                    <a:pt x="421096" y="8600"/>
                  </a:lnTo>
                  <a:lnTo>
                    <a:pt x="428855" y="889"/>
                  </a:lnTo>
                  <a:lnTo>
                    <a:pt x="522863" y="889"/>
                  </a:lnTo>
                  <a:lnTo>
                    <a:pt x="530622" y="8600"/>
                  </a:lnTo>
                  <a:lnTo>
                    <a:pt x="530622" y="101423"/>
                  </a:lnTo>
                  <a:lnTo>
                    <a:pt x="522863" y="109134"/>
                  </a:lnTo>
                  <a:close/>
                </a:path>
                <a:path w="1590675" h="532764">
                  <a:moveTo>
                    <a:pt x="382597" y="108837"/>
                  </a:moveTo>
                  <a:lnTo>
                    <a:pt x="288589" y="108837"/>
                  </a:lnTo>
                  <a:lnTo>
                    <a:pt x="280830" y="101127"/>
                  </a:lnTo>
                  <a:lnTo>
                    <a:pt x="280830" y="8303"/>
                  </a:lnTo>
                  <a:lnTo>
                    <a:pt x="288589" y="593"/>
                  </a:lnTo>
                  <a:lnTo>
                    <a:pt x="382597" y="593"/>
                  </a:lnTo>
                  <a:lnTo>
                    <a:pt x="390356" y="8303"/>
                  </a:lnTo>
                  <a:lnTo>
                    <a:pt x="390356" y="101127"/>
                  </a:lnTo>
                  <a:lnTo>
                    <a:pt x="382597" y="108837"/>
                  </a:lnTo>
                  <a:close/>
                </a:path>
                <a:path w="1590675" h="532764">
                  <a:moveTo>
                    <a:pt x="242331" y="108541"/>
                  </a:moveTo>
                  <a:lnTo>
                    <a:pt x="148323" y="108541"/>
                  </a:lnTo>
                  <a:lnTo>
                    <a:pt x="140564" y="100830"/>
                  </a:lnTo>
                  <a:lnTo>
                    <a:pt x="140564" y="8007"/>
                  </a:lnTo>
                  <a:lnTo>
                    <a:pt x="148323" y="296"/>
                  </a:lnTo>
                  <a:lnTo>
                    <a:pt x="242331" y="296"/>
                  </a:lnTo>
                  <a:lnTo>
                    <a:pt x="250091" y="8007"/>
                  </a:lnTo>
                  <a:lnTo>
                    <a:pt x="250091" y="100830"/>
                  </a:lnTo>
                  <a:lnTo>
                    <a:pt x="242331" y="108541"/>
                  </a:lnTo>
                  <a:close/>
                </a:path>
                <a:path w="1590675" h="532764">
                  <a:moveTo>
                    <a:pt x="102065" y="108244"/>
                  </a:moveTo>
                  <a:lnTo>
                    <a:pt x="8057" y="108244"/>
                  </a:lnTo>
                  <a:lnTo>
                    <a:pt x="298" y="100534"/>
                  </a:lnTo>
                  <a:lnTo>
                    <a:pt x="298" y="7710"/>
                  </a:lnTo>
                  <a:lnTo>
                    <a:pt x="8057" y="0"/>
                  </a:lnTo>
                  <a:lnTo>
                    <a:pt x="102065" y="0"/>
                  </a:lnTo>
                  <a:lnTo>
                    <a:pt x="109825" y="7710"/>
                  </a:lnTo>
                  <a:lnTo>
                    <a:pt x="109825" y="100534"/>
                  </a:lnTo>
                  <a:lnTo>
                    <a:pt x="102065" y="108244"/>
                  </a:lnTo>
                  <a:close/>
                </a:path>
                <a:path w="1590675" h="532764">
                  <a:moveTo>
                    <a:pt x="1582915" y="111506"/>
                  </a:moveTo>
                  <a:lnTo>
                    <a:pt x="1272539" y="111506"/>
                  </a:lnTo>
                  <a:lnTo>
                    <a:pt x="1264780" y="103796"/>
                  </a:lnTo>
                  <a:lnTo>
                    <a:pt x="1264780" y="10972"/>
                  </a:lnTo>
                  <a:lnTo>
                    <a:pt x="1272539" y="3262"/>
                  </a:lnTo>
                  <a:lnTo>
                    <a:pt x="1582915" y="3262"/>
                  </a:lnTo>
                  <a:lnTo>
                    <a:pt x="1590674" y="10972"/>
                  </a:lnTo>
                  <a:lnTo>
                    <a:pt x="1590674" y="103796"/>
                  </a:lnTo>
                  <a:lnTo>
                    <a:pt x="1582915" y="111506"/>
                  </a:lnTo>
                  <a:close/>
                </a:path>
                <a:path w="1590675" h="532764">
                  <a:moveTo>
                    <a:pt x="1582915" y="390867"/>
                  </a:moveTo>
                  <a:lnTo>
                    <a:pt x="1295221" y="390867"/>
                  </a:lnTo>
                  <a:lnTo>
                    <a:pt x="1287461" y="383156"/>
                  </a:lnTo>
                  <a:lnTo>
                    <a:pt x="1287461" y="290333"/>
                  </a:lnTo>
                  <a:lnTo>
                    <a:pt x="1295221" y="282622"/>
                  </a:lnTo>
                  <a:lnTo>
                    <a:pt x="1582915" y="282622"/>
                  </a:lnTo>
                  <a:lnTo>
                    <a:pt x="1590674" y="290333"/>
                  </a:lnTo>
                  <a:lnTo>
                    <a:pt x="1590674" y="383156"/>
                  </a:lnTo>
                  <a:lnTo>
                    <a:pt x="1582915" y="390867"/>
                  </a:lnTo>
                  <a:close/>
                </a:path>
                <a:path w="1590675" h="532764">
                  <a:moveTo>
                    <a:pt x="1582915" y="247924"/>
                  </a:moveTo>
                  <a:lnTo>
                    <a:pt x="1374008" y="247924"/>
                  </a:lnTo>
                  <a:lnTo>
                    <a:pt x="1366249" y="240214"/>
                  </a:lnTo>
                  <a:lnTo>
                    <a:pt x="1366249" y="147390"/>
                  </a:lnTo>
                  <a:lnTo>
                    <a:pt x="1374008" y="139680"/>
                  </a:lnTo>
                  <a:lnTo>
                    <a:pt x="1582915" y="139680"/>
                  </a:lnTo>
                  <a:lnTo>
                    <a:pt x="1590674" y="147390"/>
                  </a:lnTo>
                  <a:lnTo>
                    <a:pt x="1590674" y="240214"/>
                  </a:lnTo>
                  <a:lnTo>
                    <a:pt x="1582915" y="247924"/>
                  </a:lnTo>
                  <a:close/>
                </a:path>
                <a:path w="1590675" h="532764">
                  <a:moveTo>
                    <a:pt x="202937" y="247924"/>
                  </a:moveTo>
                  <a:lnTo>
                    <a:pt x="7759" y="247924"/>
                  </a:lnTo>
                  <a:lnTo>
                    <a:pt x="0" y="240214"/>
                  </a:lnTo>
                  <a:lnTo>
                    <a:pt x="0" y="147390"/>
                  </a:lnTo>
                  <a:lnTo>
                    <a:pt x="7759" y="139680"/>
                  </a:lnTo>
                  <a:lnTo>
                    <a:pt x="202937" y="139680"/>
                  </a:lnTo>
                  <a:lnTo>
                    <a:pt x="210697" y="147390"/>
                  </a:lnTo>
                  <a:lnTo>
                    <a:pt x="210697" y="240214"/>
                  </a:lnTo>
                  <a:lnTo>
                    <a:pt x="202937" y="247924"/>
                  </a:lnTo>
                  <a:close/>
                </a:path>
                <a:path w="1590675" h="532764">
                  <a:moveTo>
                    <a:pt x="265311" y="387604"/>
                  </a:moveTo>
                  <a:lnTo>
                    <a:pt x="8057" y="387604"/>
                  </a:lnTo>
                  <a:lnTo>
                    <a:pt x="298" y="379894"/>
                  </a:lnTo>
                  <a:lnTo>
                    <a:pt x="298" y="287070"/>
                  </a:lnTo>
                  <a:lnTo>
                    <a:pt x="8057" y="279360"/>
                  </a:lnTo>
                  <a:lnTo>
                    <a:pt x="265311" y="279360"/>
                  </a:lnTo>
                  <a:lnTo>
                    <a:pt x="273070" y="287070"/>
                  </a:lnTo>
                  <a:lnTo>
                    <a:pt x="273070" y="379894"/>
                  </a:lnTo>
                  <a:lnTo>
                    <a:pt x="265311" y="387604"/>
                  </a:lnTo>
                  <a:close/>
                </a:path>
                <a:path w="1590675" h="532764">
                  <a:moveTo>
                    <a:pt x="1368935" y="530250"/>
                  </a:moveTo>
                  <a:lnTo>
                    <a:pt x="1245978" y="530250"/>
                  </a:lnTo>
                  <a:lnTo>
                    <a:pt x="1238219" y="522540"/>
                  </a:lnTo>
                  <a:lnTo>
                    <a:pt x="1238219" y="429716"/>
                  </a:lnTo>
                  <a:lnTo>
                    <a:pt x="1245978" y="422006"/>
                  </a:lnTo>
                  <a:lnTo>
                    <a:pt x="1368935" y="422006"/>
                  </a:lnTo>
                  <a:lnTo>
                    <a:pt x="1376694" y="429716"/>
                  </a:lnTo>
                  <a:lnTo>
                    <a:pt x="1376694" y="522540"/>
                  </a:lnTo>
                  <a:lnTo>
                    <a:pt x="1368935" y="530250"/>
                  </a:lnTo>
                  <a:close/>
                </a:path>
                <a:path w="1590675" h="532764">
                  <a:moveTo>
                    <a:pt x="1581721" y="530250"/>
                  </a:moveTo>
                  <a:lnTo>
                    <a:pt x="1415491" y="530250"/>
                  </a:lnTo>
                  <a:lnTo>
                    <a:pt x="1407732" y="522540"/>
                  </a:lnTo>
                  <a:lnTo>
                    <a:pt x="1407732" y="429716"/>
                  </a:lnTo>
                  <a:lnTo>
                    <a:pt x="1415491" y="422006"/>
                  </a:lnTo>
                  <a:lnTo>
                    <a:pt x="1581721" y="422006"/>
                  </a:lnTo>
                  <a:lnTo>
                    <a:pt x="1589481" y="429716"/>
                  </a:lnTo>
                  <a:lnTo>
                    <a:pt x="1589481" y="522540"/>
                  </a:lnTo>
                  <a:lnTo>
                    <a:pt x="1581721" y="530250"/>
                  </a:lnTo>
                  <a:close/>
                </a:path>
                <a:path w="1590675" h="532764">
                  <a:moveTo>
                    <a:pt x="1200019" y="530250"/>
                  </a:moveTo>
                  <a:lnTo>
                    <a:pt x="389760" y="530250"/>
                  </a:lnTo>
                  <a:lnTo>
                    <a:pt x="382000" y="522540"/>
                  </a:lnTo>
                  <a:lnTo>
                    <a:pt x="382000" y="429716"/>
                  </a:lnTo>
                  <a:lnTo>
                    <a:pt x="389760" y="422006"/>
                  </a:lnTo>
                  <a:lnTo>
                    <a:pt x="1200019" y="422006"/>
                  </a:lnTo>
                  <a:lnTo>
                    <a:pt x="1207778" y="429716"/>
                  </a:lnTo>
                  <a:lnTo>
                    <a:pt x="1207778" y="522540"/>
                  </a:lnTo>
                  <a:lnTo>
                    <a:pt x="1200019" y="530250"/>
                  </a:lnTo>
                  <a:close/>
                </a:path>
                <a:path w="1590675" h="532764">
                  <a:moveTo>
                    <a:pt x="343800" y="530250"/>
                  </a:moveTo>
                  <a:lnTo>
                    <a:pt x="220844" y="530250"/>
                  </a:lnTo>
                  <a:lnTo>
                    <a:pt x="213084" y="522540"/>
                  </a:lnTo>
                  <a:lnTo>
                    <a:pt x="213084" y="429716"/>
                  </a:lnTo>
                  <a:lnTo>
                    <a:pt x="220844" y="422006"/>
                  </a:lnTo>
                  <a:lnTo>
                    <a:pt x="343800" y="422006"/>
                  </a:lnTo>
                  <a:lnTo>
                    <a:pt x="351560" y="429716"/>
                  </a:lnTo>
                  <a:lnTo>
                    <a:pt x="351560" y="522540"/>
                  </a:lnTo>
                  <a:lnTo>
                    <a:pt x="343800" y="530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1605" y="1156315"/>
              <a:ext cx="199277" cy="19927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617004" y="981718"/>
            <a:ext cx="978535" cy="5321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562610">
              <a:lnSpc>
                <a:spcPct val="100000"/>
              </a:lnSpc>
              <a:spcBef>
                <a:spcPts val="635"/>
              </a:spcBef>
            </a:pPr>
            <a:r>
              <a:rPr dirty="0" sz="950" spc="-10" b="1">
                <a:latin typeface="Consolas"/>
                <a:cs typeface="Consolas"/>
              </a:rPr>
              <a:t>Seller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1313" y="1041893"/>
            <a:ext cx="171449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4962" y="0"/>
            <a:ext cx="4527550" cy="4762500"/>
            <a:chOff x="234962" y="0"/>
            <a:chExt cx="452755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62" y="0"/>
              <a:ext cx="4527537" cy="4762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2408775"/>
              <a:ext cx="200021" cy="2000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968" y="2089819"/>
              <a:ext cx="199277" cy="19927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47257" y="2608227"/>
              <a:ext cx="497840" cy="443230"/>
            </a:xfrm>
            <a:custGeom>
              <a:avLst/>
              <a:gdLst/>
              <a:ahLst/>
              <a:cxnLst/>
              <a:rect l="l" t="t" r="r" b="b"/>
              <a:pathLst>
                <a:path w="497839" h="443230">
                  <a:moveTo>
                    <a:pt x="241909" y="353201"/>
                  </a:moveTo>
                  <a:lnTo>
                    <a:pt x="248840" y="353201"/>
                  </a:lnTo>
                  <a:lnTo>
                    <a:pt x="297616" y="349850"/>
                  </a:lnTo>
                  <a:lnTo>
                    <a:pt x="343855" y="339989"/>
                  </a:lnTo>
                  <a:lnTo>
                    <a:pt x="386470" y="323906"/>
                  </a:lnTo>
                  <a:lnTo>
                    <a:pt x="424375" y="301887"/>
                  </a:lnTo>
                  <a:lnTo>
                    <a:pt x="455790" y="274926"/>
                  </a:lnTo>
                  <a:lnTo>
                    <a:pt x="492880" y="211508"/>
                  </a:lnTo>
                  <a:lnTo>
                    <a:pt x="497681" y="176600"/>
                  </a:lnTo>
                  <a:lnTo>
                    <a:pt x="492880" y="141693"/>
                  </a:lnTo>
                  <a:lnTo>
                    <a:pt x="455790" y="78274"/>
                  </a:lnTo>
                  <a:lnTo>
                    <a:pt x="424375" y="51314"/>
                  </a:lnTo>
                  <a:lnTo>
                    <a:pt x="386470" y="29351"/>
                  </a:lnTo>
                  <a:lnTo>
                    <a:pt x="343855" y="13261"/>
                  </a:lnTo>
                  <a:lnTo>
                    <a:pt x="297616" y="3369"/>
                  </a:lnTo>
                  <a:lnTo>
                    <a:pt x="248840" y="0"/>
                  </a:lnTo>
                  <a:lnTo>
                    <a:pt x="199977" y="3369"/>
                  </a:lnTo>
                  <a:lnTo>
                    <a:pt x="184528" y="6664"/>
                  </a:lnTo>
                  <a:lnTo>
                    <a:pt x="248840" y="6664"/>
                  </a:lnTo>
                  <a:lnTo>
                    <a:pt x="304313" y="11167"/>
                  </a:lnTo>
                  <a:lnTo>
                    <a:pt x="355282" y="23990"/>
                  </a:lnTo>
                  <a:lnTo>
                    <a:pt x="400278" y="44098"/>
                  </a:lnTo>
                  <a:lnTo>
                    <a:pt x="437831" y="70460"/>
                  </a:lnTo>
                  <a:lnTo>
                    <a:pt x="466473" y="102041"/>
                  </a:lnTo>
                  <a:lnTo>
                    <a:pt x="484736" y="137810"/>
                  </a:lnTo>
                  <a:lnTo>
                    <a:pt x="491150" y="176734"/>
                  </a:lnTo>
                  <a:lnTo>
                    <a:pt x="484743" y="215650"/>
                  </a:lnTo>
                  <a:lnTo>
                    <a:pt x="466500" y="251400"/>
                  </a:lnTo>
                  <a:lnTo>
                    <a:pt x="437883" y="282955"/>
                  </a:lnTo>
                  <a:lnTo>
                    <a:pt x="400358" y="309288"/>
                  </a:lnTo>
                  <a:lnTo>
                    <a:pt x="355389" y="329371"/>
                  </a:lnTo>
                  <a:lnTo>
                    <a:pt x="304439" y="342174"/>
                  </a:lnTo>
                  <a:lnTo>
                    <a:pt x="248973" y="346670"/>
                  </a:lnTo>
                  <a:lnTo>
                    <a:pt x="224755" y="346677"/>
                  </a:lnTo>
                  <a:lnTo>
                    <a:pt x="219712" y="352535"/>
                  </a:lnTo>
                  <a:lnTo>
                    <a:pt x="228314" y="352535"/>
                  </a:lnTo>
                  <a:lnTo>
                    <a:pt x="234979" y="353068"/>
                  </a:lnTo>
                  <a:lnTo>
                    <a:pt x="241909" y="353201"/>
                  </a:lnTo>
                  <a:close/>
                </a:path>
                <a:path w="497839" h="443230">
                  <a:moveTo>
                    <a:pt x="116521" y="431172"/>
                  </a:moveTo>
                  <a:lnTo>
                    <a:pt x="124620" y="431172"/>
                  </a:lnTo>
                  <a:lnTo>
                    <a:pt x="131763" y="417506"/>
                  </a:lnTo>
                  <a:lnTo>
                    <a:pt x="148744" y="374660"/>
                  </a:lnTo>
                  <a:lnTo>
                    <a:pt x="157541" y="337207"/>
                  </a:lnTo>
                  <a:lnTo>
                    <a:pt x="157807" y="335608"/>
                  </a:lnTo>
                  <a:lnTo>
                    <a:pt x="156741" y="334008"/>
                  </a:lnTo>
                  <a:lnTo>
                    <a:pt x="155142" y="333475"/>
                  </a:lnTo>
                  <a:lnTo>
                    <a:pt x="105051" y="313514"/>
                  </a:lnTo>
                  <a:lnTo>
                    <a:pt x="63897" y="286508"/>
                  </a:lnTo>
                  <a:lnTo>
                    <a:pt x="32941" y="253796"/>
                  </a:lnTo>
                  <a:lnTo>
                    <a:pt x="13443" y="216714"/>
                  </a:lnTo>
                  <a:lnTo>
                    <a:pt x="6664" y="176600"/>
                  </a:lnTo>
                  <a:lnTo>
                    <a:pt x="13070" y="137684"/>
                  </a:lnTo>
                  <a:lnTo>
                    <a:pt x="31314" y="101934"/>
                  </a:lnTo>
                  <a:lnTo>
                    <a:pt x="59930" y="70379"/>
                  </a:lnTo>
                  <a:lnTo>
                    <a:pt x="97455" y="44046"/>
                  </a:lnTo>
                  <a:lnTo>
                    <a:pt x="142425" y="23963"/>
                  </a:lnTo>
                  <a:lnTo>
                    <a:pt x="193374" y="11160"/>
                  </a:lnTo>
                  <a:lnTo>
                    <a:pt x="248840" y="6664"/>
                  </a:lnTo>
                  <a:lnTo>
                    <a:pt x="184528" y="6664"/>
                  </a:lnTo>
                  <a:lnTo>
                    <a:pt x="111210" y="29295"/>
                  </a:lnTo>
                  <a:lnTo>
                    <a:pt x="73306" y="51314"/>
                  </a:lnTo>
                  <a:lnTo>
                    <a:pt x="41890" y="78274"/>
                  </a:lnTo>
                  <a:lnTo>
                    <a:pt x="4800" y="141693"/>
                  </a:lnTo>
                  <a:lnTo>
                    <a:pt x="0" y="176600"/>
                  </a:lnTo>
                  <a:lnTo>
                    <a:pt x="6858" y="218036"/>
                  </a:lnTo>
                  <a:lnTo>
                    <a:pt x="26588" y="256336"/>
                  </a:lnTo>
                  <a:lnTo>
                    <a:pt x="57924" y="290126"/>
                  </a:lnTo>
                  <a:lnTo>
                    <a:pt x="99598" y="318030"/>
                  </a:lnTo>
                  <a:lnTo>
                    <a:pt x="150343" y="338673"/>
                  </a:lnTo>
                  <a:lnTo>
                    <a:pt x="148690" y="347203"/>
                  </a:lnTo>
                  <a:lnTo>
                    <a:pt x="136447" y="389425"/>
                  </a:lnTo>
                  <a:lnTo>
                    <a:pt x="121615" y="422288"/>
                  </a:lnTo>
                  <a:lnTo>
                    <a:pt x="116521" y="431172"/>
                  </a:lnTo>
                  <a:close/>
                </a:path>
                <a:path w="497839" h="443230">
                  <a:moveTo>
                    <a:pt x="224760" y="346670"/>
                  </a:moveTo>
                  <a:lnTo>
                    <a:pt x="241510" y="346670"/>
                  </a:lnTo>
                  <a:lnTo>
                    <a:pt x="234179" y="346404"/>
                  </a:lnTo>
                  <a:lnTo>
                    <a:pt x="227115" y="346004"/>
                  </a:lnTo>
                  <a:lnTo>
                    <a:pt x="225915" y="346004"/>
                  </a:lnTo>
                  <a:lnTo>
                    <a:pt x="224982" y="346404"/>
                  </a:lnTo>
                  <a:lnTo>
                    <a:pt x="224760" y="346670"/>
                  </a:lnTo>
                  <a:close/>
                </a:path>
                <a:path w="497839" h="443230">
                  <a:moveTo>
                    <a:pt x="114490" y="443034"/>
                  </a:moveTo>
                  <a:lnTo>
                    <a:pt x="115956" y="443034"/>
                  </a:lnTo>
                  <a:lnTo>
                    <a:pt x="116489" y="442901"/>
                  </a:lnTo>
                  <a:lnTo>
                    <a:pt x="156125" y="418627"/>
                  </a:lnTo>
                  <a:lnTo>
                    <a:pt x="191928" y="390121"/>
                  </a:lnTo>
                  <a:lnTo>
                    <a:pt x="219724" y="362400"/>
                  </a:lnTo>
                  <a:lnTo>
                    <a:pt x="228314" y="352535"/>
                  </a:lnTo>
                  <a:lnTo>
                    <a:pt x="219712" y="352535"/>
                  </a:lnTo>
                  <a:lnTo>
                    <a:pt x="215625" y="357266"/>
                  </a:lnTo>
                  <a:lnTo>
                    <a:pt x="206573" y="367029"/>
                  </a:lnTo>
                  <a:lnTo>
                    <a:pt x="172771" y="398072"/>
                  </a:lnTo>
                  <a:lnTo>
                    <a:pt x="141253" y="420955"/>
                  </a:lnTo>
                  <a:lnTo>
                    <a:pt x="124620" y="431172"/>
                  </a:lnTo>
                  <a:lnTo>
                    <a:pt x="116521" y="431172"/>
                  </a:lnTo>
                  <a:lnTo>
                    <a:pt x="112624" y="437970"/>
                  </a:lnTo>
                  <a:lnTo>
                    <a:pt x="111824" y="439169"/>
                  </a:lnTo>
                  <a:lnTo>
                    <a:pt x="111958" y="440902"/>
                  </a:lnTo>
                  <a:lnTo>
                    <a:pt x="113690" y="442635"/>
                  </a:lnTo>
                  <a:lnTo>
                    <a:pt x="114490" y="443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53921" y="2614891"/>
              <a:ext cx="484505" cy="424815"/>
            </a:xfrm>
            <a:custGeom>
              <a:avLst/>
              <a:gdLst/>
              <a:ahLst/>
              <a:cxnLst/>
              <a:rect l="l" t="t" r="r" b="b"/>
              <a:pathLst>
                <a:path w="484505" h="424814">
                  <a:moveTo>
                    <a:pt x="117822" y="424508"/>
                  </a:moveTo>
                  <a:lnTo>
                    <a:pt x="150527" y="403249"/>
                  </a:lnTo>
                  <a:lnTo>
                    <a:pt x="180732" y="378792"/>
                  </a:lnTo>
                  <a:lnTo>
                    <a:pt x="208828" y="350602"/>
                  </a:lnTo>
                  <a:lnTo>
                    <a:pt x="218185" y="339740"/>
                  </a:lnTo>
                  <a:lnTo>
                    <a:pt x="219118" y="339340"/>
                  </a:lnTo>
                  <a:lnTo>
                    <a:pt x="220317" y="339340"/>
                  </a:lnTo>
                  <a:lnTo>
                    <a:pt x="227381" y="339740"/>
                  </a:lnTo>
                  <a:lnTo>
                    <a:pt x="234712" y="340006"/>
                  </a:lnTo>
                  <a:lnTo>
                    <a:pt x="242176" y="340006"/>
                  </a:lnTo>
                  <a:lnTo>
                    <a:pt x="297642" y="335510"/>
                  </a:lnTo>
                  <a:lnTo>
                    <a:pt x="348591" y="322706"/>
                  </a:lnTo>
                  <a:lnTo>
                    <a:pt x="393561" y="302624"/>
                  </a:lnTo>
                  <a:lnTo>
                    <a:pt x="431086" y="276291"/>
                  </a:lnTo>
                  <a:lnTo>
                    <a:pt x="459702" y="244736"/>
                  </a:lnTo>
                  <a:lnTo>
                    <a:pt x="477946" y="208986"/>
                  </a:lnTo>
                  <a:lnTo>
                    <a:pt x="484352" y="170069"/>
                  </a:lnTo>
                  <a:lnTo>
                    <a:pt x="477946" y="131146"/>
                  </a:lnTo>
                  <a:lnTo>
                    <a:pt x="459702" y="95377"/>
                  </a:lnTo>
                  <a:lnTo>
                    <a:pt x="431086" y="63795"/>
                  </a:lnTo>
                  <a:lnTo>
                    <a:pt x="393561" y="37434"/>
                  </a:lnTo>
                  <a:lnTo>
                    <a:pt x="348591" y="17326"/>
                  </a:lnTo>
                  <a:lnTo>
                    <a:pt x="297642" y="4503"/>
                  </a:lnTo>
                  <a:lnTo>
                    <a:pt x="242176" y="0"/>
                  </a:lnTo>
                  <a:lnTo>
                    <a:pt x="186710" y="4496"/>
                  </a:lnTo>
                  <a:lnTo>
                    <a:pt x="135760" y="17299"/>
                  </a:lnTo>
                  <a:lnTo>
                    <a:pt x="90791" y="37381"/>
                  </a:lnTo>
                  <a:lnTo>
                    <a:pt x="53266" y="63715"/>
                  </a:lnTo>
                  <a:lnTo>
                    <a:pt x="24650" y="95270"/>
                  </a:lnTo>
                  <a:lnTo>
                    <a:pt x="6406" y="131020"/>
                  </a:lnTo>
                  <a:lnTo>
                    <a:pt x="0" y="169936"/>
                  </a:lnTo>
                  <a:lnTo>
                    <a:pt x="6779" y="210049"/>
                  </a:lnTo>
                  <a:lnTo>
                    <a:pt x="26277" y="247123"/>
                  </a:lnTo>
                  <a:lnTo>
                    <a:pt x="57233" y="279815"/>
                  </a:lnTo>
                  <a:lnTo>
                    <a:pt x="98386" y="306781"/>
                  </a:lnTo>
                  <a:lnTo>
                    <a:pt x="148477" y="326678"/>
                  </a:lnTo>
                  <a:lnTo>
                    <a:pt x="150077" y="327211"/>
                  </a:lnTo>
                  <a:lnTo>
                    <a:pt x="151010" y="328810"/>
                  </a:lnTo>
                  <a:lnTo>
                    <a:pt x="141947" y="367996"/>
                  </a:lnTo>
                  <a:lnTo>
                    <a:pt x="124965" y="410842"/>
                  </a:lnTo>
                  <a:lnTo>
                    <a:pt x="117822" y="424508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34776" y="1735112"/>
              <a:ext cx="510540" cy="454659"/>
            </a:xfrm>
            <a:custGeom>
              <a:avLst/>
              <a:gdLst/>
              <a:ahLst/>
              <a:cxnLst/>
              <a:rect l="l" t="t" r="r" b="b"/>
              <a:pathLst>
                <a:path w="510539" h="454660">
                  <a:moveTo>
                    <a:pt x="247986" y="362074"/>
                  </a:moveTo>
                  <a:lnTo>
                    <a:pt x="255091" y="362074"/>
                  </a:lnTo>
                  <a:lnTo>
                    <a:pt x="305092" y="358639"/>
                  </a:lnTo>
                  <a:lnTo>
                    <a:pt x="352492" y="348530"/>
                  </a:lnTo>
                  <a:lnTo>
                    <a:pt x="396178" y="332042"/>
                  </a:lnTo>
                  <a:lnTo>
                    <a:pt x="435035" y="309470"/>
                  </a:lnTo>
                  <a:lnTo>
                    <a:pt x="467239" y="281832"/>
                  </a:lnTo>
                  <a:lnTo>
                    <a:pt x="490798" y="250685"/>
                  </a:lnTo>
                  <a:lnTo>
                    <a:pt x="510182" y="181037"/>
                  </a:lnTo>
                  <a:lnTo>
                    <a:pt x="505261" y="145252"/>
                  </a:lnTo>
                  <a:lnTo>
                    <a:pt x="467239" y="80241"/>
                  </a:lnTo>
                  <a:lnTo>
                    <a:pt x="435035" y="52603"/>
                  </a:lnTo>
                  <a:lnTo>
                    <a:pt x="396178" y="30088"/>
                  </a:lnTo>
                  <a:lnTo>
                    <a:pt x="352492" y="13594"/>
                  </a:lnTo>
                  <a:lnTo>
                    <a:pt x="305092" y="3454"/>
                  </a:lnTo>
                  <a:lnTo>
                    <a:pt x="255091" y="0"/>
                  </a:lnTo>
                  <a:lnTo>
                    <a:pt x="205090" y="3435"/>
                  </a:lnTo>
                  <a:lnTo>
                    <a:pt x="189163" y="6831"/>
                  </a:lnTo>
                  <a:lnTo>
                    <a:pt x="255091" y="6831"/>
                  </a:lnTo>
                  <a:lnTo>
                    <a:pt x="311958" y="11448"/>
                  </a:lnTo>
                  <a:lnTo>
                    <a:pt x="364207" y="24592"/>
                  </a:lnTo>
                  <a:lnTo>
                    <a:pt x="410332" y="45206"/>
                  </a:lnTo>
                  <a:lnTo>
                    <a:pt x="448829" y="72229"/>
                  </a:lnTo>
                  <a:lnTo>
                    <a:pt x="478191" y="104604"/>
                  </a:lnTo>
                  <a:lnTo>
                    <a:pt x="496912" y="141272"/>
                  </a:lnTo>
                  <a:lnTo>
                    <a:pt x="503487" y="181173"/>
                  </a:lnTo>
                  <a:lnTo>
                    <a:pt x="496920" y="221067"/>
                  </a:lnTo>
                  <a:lnTo>
                    <a:pt x="478218" y="257715"/>
                  </a:lnTo>
                  <a:lnTo>
                    <a:pt x="448883" y="290063"/>
                  </a:lnTo>
                  <a:lnTo>
                    <a:pt x="410415" y="317058"/>
                  </a:lnTo>
                  <a:lnTo>
                    <a:pt x="364316" y="337644"/>
                  </a:lnTo>
                  <a:lnTo>
                    <a:pt x="312087" y="350769"/>
                  </a:lnTo>
                  <a:lnTo>
                    <a:pt x="255228" y="355379"/>
                  </a:lnTo>
                  <a:lnTo>
                    <a:pt x="230401" y="355385"/>
                  </a:lnTo>
                  <a:lnTo>
                    <a:pt x="225231" y="361390"/>
                  </a:lnTo>
                  <a:lnTo>
                    <a:pt x="234050" y="361390"/>
                  </a:lnTo>
                  <a:lnTo>
                    <a:pt x="240881" y="361937"/>
                  </a:lnTo>
                  <a:lnTo>
                    <a:pt x="247986" y="362074"/>
                  </a:lnTo>
                  <a:close/>
                </a:path>
                <a:path w="510539" h="454660">
                  <a:moveTo>
                    <a:pt x="119448" y="442003"/>
                  </a:moveTo>
                  <a:lnTo>
                    <a:pt x="127750" y="442003"/>
                  </a:lnTo>
                  <a:lnTo>
                    <a:pt x="135073" y="427994"/>
                  </a:lnTo>
                  <a:lnTo>
                    <a:pt x="152481" y="384071"/>
                  </a:lnTo>
                  <a:lnTo>
                    <a:pt x="161498" y="345678"/>
                  </a:lnTo>
                  <a:lnTo>
                    <a:pt x="161771" y="344038"/>
                  </a:lnTo>
                  <a:lnTo>
                    <a:pt x="160678" y="342399"/>
                  </a:lnTo>
                  <a:lnTo>
                    <a:pt x="159039" y="341852"/>
                  </a:lnTo>
                  <a:lnTo>
                    <a:pt x="107689" y="321389"/>
                  </a:lnTo>
                  <a:lnTo>
                    <a:pt x="65502" y="293705"/>
                  </a:lnTo>
                  <a:lnTo>
                    <a:pt x="33768" y="260171"/>
                  </a:lnTo>
                  <a:lnTo>
                    <a:pt x="13781" y="222158"/>
                  </a:lnTo>
                  <a:lnTo>
                    <a:pt x="6831" y="181037"/>
                  </a:lnTo>
                  <a:lnTo>
                    <a:pt x="13399" y="141143"/>
                  </a:lnTo>
                  <a:lnTo>
                    <a:pt x="32100" y="104495"/>
                  </a:lnTo>
                  <a:lnTo>
                    <a:pt x="61436" y="72147"/>
                  </a:lnTo>
                  <a:lnTo>
                    <a:pt x="99903" y="45152"/>
                  </a:lnTo>
                  <a:lnTo>
                    <a:pt x="146002" y="24565"/>
                  </a:lnTo>
                  <a:lnTo>
                    <a:pt x="198232" y="11440"/>
                  </a:lnTo>
                  <a:lnTo>
                    <a:pt x="255091" y="6831"/>
                  </a:lnTo>
                  <a:lnTo>
                    <a:pt x="189163" y="6831"/>
                  </a:lnTo>
                  <a:lnTo>
                    <a:pt x="114004" y="30031"/>
                  </a:lnTo>
                  <a:lnTo>
                    <a:pt x="75147" y="52603"/>
                  </a:lnTo>
                  <a:lnTo>
                    <a:pt x="42942" y="80241"/>
                  </a:lnTo>
                  <a:lnTo>
                    <a:pt x="19384" y="111389"/>
                  </a:lnTo>
                  <a:lnTo>
                    <a:pt x="0" y="181037"/>
                  </a:lnTo>
                  <a:lnTo>
                    <a:pt x="7030" y="223513"/>
                  </a:lnTo>
                  <a:lnTo>
                    <a:pt x="27256" y="262775"/>
                  </a:lnTo>
                  <a:lnTo>
                    <a:pt x="59379" y="297414"/>
                  </a:lnTo>
                  <a:lnTo>
                    <a:pt x="102099" y="326019"/>
                  </a:lnTo>
                  <a:lnTo>
                    <a:pt x="154120" y="347181"/>
                  </a:lnTo>
                  <a:lnTo>
                    <a:pt x="152425" y="355925"/>
                  </a:lnTo>
                  <a:lnTo>
                    <a:pt x="139874" y="399208"/>
                  </a:lnTo>
                  <a:lnTo>
                    <a:pt x="124670" y="432896"/>
                  </a:lnTo>
                  <a:lnTo>
                    <a:pt x="119448" y="442003"/>
                  </a:lnTo>
                  <a:close/>
                </a:path>
                <a:path w="510539" h="454660">
                  <a:moveTo>
                    <a:pt x="230406" y="355379"/>
                  </a:moveTo>
                  <a:lnTo>
                    <a:pt x="247576" y="355379"/>
                  </a:lnTo>
                  <a:lnTo>
                    <a:pt x="240061" y="355105"/>
                  </a:lnTo>
                  <a:lnTo>
                    <a:pt x="232820" y="354695"/>
                  </a:lnTo>
                  <a:lnTo>
                    <a:pt x="231590" y="354695"/>
                  </a:lnTo>
                  <a:lnTo>
                    <a:pt x="230634" y="355105"/>
                  </a:lnTo>
                  <a:lnTo>
                    <a:pt x="230406" y="355379"/>
                  </a:lnTo>
                  <a:close/>
                </a:path>
                <a:path w="510539" h="454660">
                  <a:moveTo>
                    <a:pt x="117366" y="454163"/>
                  </a:moveTo>
                  <a:lnTo>
                    <a:pt x="118869" y="454163"/>
                  </a:lnTo>
                  <a:lnTo>
                    <a:pt x="119416" y="454027"/>
                  </a:lnTo>
                  <a:lnTo>
                    <a:pt x="160046" y="429143"/>
                  </a:lnTo>
                  <a:lnTo>
                    <a:pt x="196749" y="399921"/>
                  </a:lnTo>
                  <a:lnTo>
                    <a:pt x="225243" y="371503"/>
                  </a:lnTo>
                  <a:lnTo>
                    <a:pt x="234050" y="361390"/>
                  </a:lnTo>
                  <a:lnTo>
                    <a:pt x="225231" y="361390"/>
                  </a:lnTo>
                  <a:lnTo>
                    <a:pt x="221042" y="366241"/>
                  </a:lnTo>
                  <a:lnTo>
                    <a:pt x="211762" y="376249"/>
                  </a:lnTo>
                  <a:lnTo>
                    <a:pt x="177111" y="408071"/>
                  </a:lnTo>
                  <a:lnTo>
                    <a:pt x="144801" y="431529"/>
                  </a:lnTo>
                  <a:lnTo>
                    <a:pt x="127750" y="442003"/>
                  </a:lnTo>
                  <a:lnTo>
                    <a:pt x="119448" y="442003"/>
                  </a:lnTo>
                  <a:lnTo>
                    <a:pt x="115453" y="448971"/>
                  </a:lnTo>
                  <a:lnTo>
                    <a:pt x="114634" y="450201"/>
                  </a:lnTo>
                  <a:lnTo>
                    <a:pt x="114770" y="451977"/>
                  </a:lnTo>
                  <a:lnTo>
                    <a:pt x="116546" y="453753"/>
                  </a:lnTo>
                  <a:lnTo>
                    <a:pt x="117366" y="454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41608" y="1741944"/>
              <a:ext cx="496570" cy="435609"/>
            </a:xfrm>
            <a:custGeom>
              <a:avLst/>
              <a:gdLst/>
              <a:ahLst/>
              <a:cxnLst/>
              <a:rect l="l" t="t" r="r" b="b"/>
              <a:pathLst>
                <a:path w="496569" h="435610">
                  <a:moveTo>
                    <a:pt x="120782" y="435172"/>
                  </a:moveTo>
                  <a:lnTo>
                    <a:pt x="154308" y="413379"/>
                  </a:lnTo>
                  <a:lnTo>
                    <a:pt x="185272" y="388307"/>
                  </a:lnTo>
                  <a:lnTo>
                    <a:pt x="214074" y="359409"/>
                  </a:lnTo>
                  <a:lnTo>
                    <a:pt x="223666" y="348274"/>
                  </a:lnTo>
                  <a:lnTo>
                    <a:pt x="224622" y="347864"/>
                  </a:lnTo>
                  <a:lnTo>
                    <a:pt x="225852" y="347864"/>
                  </a:lnTo>
                  <a:lnTo>
                    <a:pt x="233093" y="348274"/>
                  </a:lnTo>
                  <a:lnTo>
                    <a:pt x="240608" y="348547"/>
                  </a:lnTo>
                  <a:lnTo>
                    <a:pt x="248259" y="348547"/>
                  </a:lnTo>
                  <a:lnTo>
                    <a:pt x="305118" y="343938"/>
                  </a:lnTo>
                  <a:lnTo>
                    <a:pt x="357348" y="330813"/>
                  </a:lnTo>
                  <a:lnTo>
                    <a:pt x="403447" y="310226"/>
                  </a:lnTo>
                  <a:lnTo>
                    <a:pt x="441915" y="283231"/>
                  </a:lnTo>
                  <a:lnTo>
                    <a:pt x="471250" y="250883"/>
                  </a:lnTo>
                  <a:lnTo>
                    <a:pt x="489952" y="214235"/>
                  </a:lnTo>
                  <a:lnTo>
                    <a:pt x="496519" y="174342"/>
                  </a:lnTo>
                  <a:lnTo>
                    <a:pt x="489952" y="134440"/>
                  </a:lnTo>
                  <a:lnTo>
                    <a:pt x="471250" y="97773"/>
                  </a:lnTo>
                  <a:lnTo>
                    <a:pt x="441915" y="65398"/>
                  </a:lnTo>
                  <a:lnTo>
                    <a:pt x="403447" y="38374"/>
                  </a:lnTo>
                  <a:lnTo>
                    <a:pt x="357348" y="17761"/>
                  </a:lnTo>
                  <a:lnTo>
                    <a:pt x="305118" y="4616"/>
                  </a:lnTo>
                  <a:lnTo>
                    <a:pt x="248259" y="0"/>
                  </a:lnTo>
                  <a:lnTo>
                    <a:pt x="191400" y="4609"/>
                  </a:lnTo>
                  <a:lnTo>
                    <a:pt x="139171" y="17734"/>
                  </a:lnTo>
                  <a:lnTo>
                    <a:pt x="93072" y="38321"/>
                  </a:lnTo>
                  <a:lnTo>
                    <a:pt x="54604" y="65315"/>
                  </a:lnTo>
                  <a:lnTo>
                    <a:pt x="25269" y="97663"/>
                  </a:lnTo>
                  <a:lnTo>
                    <a:pt x="6567" y="134311"/>
                  </a:lnTo>
                  <a:lnTo>
                    <a:pt x="0" y="174205"/>
                  </a:lnTo>
                  <a:lnTo>
                    <a:pt x="6949" y="215326"/>
                  </a:lnTo>
                  <a:lnTo>
                    <a:pt x="26937" y="253331"/>
                  </a:lnTo>
                  <a:lnTo>
                    <a:pt x="58670" y="286844"/>
                  </a:lnTo>
                  <a:lnTo>
                    <a:pt x="100858" y="314487"/>
                  </a:lnTo>
                  <a:lnTo>
                    <a:pt x="152207" y="334884"/>
                  </a:lnTo>
                  <a:lnTo>
                    <a:pt x="153847" y="335430"/>
                  </a:lnTo>
                  <a:lnTo>
                    <a:pt x="154803" y="337070"/>
                  </a:lnTo>
                  <a:lnTo>
                    <a:pt x="145512" y="377240"/>
                  </a:lnTo>
                  <a:lnTo>
                    <a:pt x="128105" y="421163"/>
                  </a:lnTo>
                  <a:lnTo>
                    <a:pt x="120782" y="435172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208" y="2957388"/>
              <a:ext cx="199277" cy="19927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413580" y="2054071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264337" y="364208"/>
                  </a:moveTo>
                  <a:lnTo>
                    <a:pt x="257175" y="364208"/>
                  </a:lnTo>
                  <a:lnTo>
                    <a:pt x="206765" y="360752"/>
                  </a:lnTo>
                  <a:lnTo>
                    <a:pt x="158978" y="350584"/>
                  </a:lnTo>
                  <a:lnTo>
                    <a:pt x="114935" y="333999"/>
                  </a:lnTo>
                  <a:lnTo>
                    <a:pt x="75761" y="311294"/>
                  </a:lnTo>
                  <a:lnTo>
                    <a:pt x="43293" y="283493"/>
                  </a:lnTo>
                  <a:lnTo>
                    <a:pt x="19542" y="252162"/>
                  </a:lnTo>
                  <a:lnTo>
                    <a:pt x="0" y="182104"/>
                  </a:lnTo>
                  <a:lnTo>
                    <a:pt x="4961" y="146108"/>
                  </a:lnTo>
                  <a:lnTo>
                    <a:pt x="43293" y="80714"/>
                  </a:lnTo>
                  <a:lnTo>
                    <a:pt x="75761" y="52913"/>
                  </a:lnTo>
                  <a:lnTo>
                    <a:pt x="114935" y="30266"/>
                  </a:lnTo>
                  <a:lnTo>
                    <a:pt x="158978" y="13674"/>
                  </a:lnTo>
                  <a:lnTo>
                    <a:pt x="206765" y="3474"/>
                  </a:lnTo>
                  <a:lnTo>
                    <a:pt x="257175" y="0"/>
                  </a:lnTo>
                  <a:lnTo>
                    <a:pt x="307584" y="3455"/>
                  </a:lnTo>
                  <a:lnTo>
                    <a:pt x="323641" y="6871"/>
                  </a:lnTo>
                  <a:lnTo>
                    <a:pt x="257174" y="6871"/>
                  </a:lnTo>
                  <a:lnTo>
                    <a:pt x="199843" y="11515"/>
                  </a:lnTo>
                  <a:lnTo>
                    <a:pt x="147167" y="24737"/>
                  </a:lnTo>
                  <a:lnTo>
                    <a:pt x="100665" y="45472"/>
                  </a:lnTo>
                  <a:lnTo>
                    <a:pt x="61854" y="72655"/>
                  </a:lnTo>
                  <a:lnTo>
                    <a:pt x="32252" y="105221"/>
                  </a:lnTo>
                  <a:lnTo>
                    <a:pt x="13378" y="142105"/>
                  </a:lnTo>
                  <a:lnTo>
                    <a:pt x="6749" y="182241"/>
                  </a:lnTo>
                  <a:lnTo>
                    <a:pt x="13370" y="222370"/>
                  </a:lnTo>
                  <a:lnTo>
                    <a:pt x="32225" y="259234"/>
                  </a:lnTo>
                  <a:lnTo>
                    <a:pt x="61800" y="291773"/>
                  </a:lnTo>
                  <a:lnTo>
                    <a:pt x="100581" y="318926"/>
                  </a:lnTo>
                  <a:lnTo>
                    <a:pt x="147057" y="339634"/>
                  </a:lnTo>
                  <a:lnTo>
                    <a:pt x="199713" y="352837"/>
                  </a:lnTo>
                  <a:lnTo>
                    <a:pt x="257037" y="357473"/>
                  </a:lnTo>
                  <a:lnTo>
                    <a:pt x="282066" y="357480"/>
                  </a:lnTo>
                  <a:lnTo>
                    <a:pt x="287279" y="363520"/>
                  </a:lnTo>
                  <a:lnTo>
                    <a:pt x="278388" y="363520"/>
                  </a:lnTo>
                  <a:lnTo>
                    <a:pt x="271500" y="364070"/>
                  </a:lnTo>
                  <a:lnTo>
                    <a:pt x="264337" y="364208"/>
                  </a:lnTo>
                  <a:close/>
                </a:path>
                <a:path w="514350" h="457200">
                  <a:moveTo>
                    <a:pt x="393925" y="444608"/>
                  </a:moveTo>
                  <a:lnTo>
                    <a:pt x="385555" y="444608"/>
                  </a:lnTo>
                  <a:lnTo>
                    <a:pt x="378173" y="430517"/>
                  </a:lnTo>
                  <a:lnTo>
                    <a:pt x="360623" y="386335"/>
                  </a:lnTo>
                  <a:lnTo>
                    <a:pt x="351532" y="347715"/>
                  </a:lnTo>
                  <a:lnTo>
                    <a:pt x="351256" y="346066"/>
                  </a:lnTo>
                  <a:lnTo>
                    <a:pt x="352358" y="344417"/>
                  </a:lnTo>
                  <a:lnTo>
                    <a:pt x="354011" y="343867"/>
                  </a:lnTo>
                  <a:lnTo>
                    <a:pt x="405780" y="323283"/>
                  </a:lnTo>
                  <a:lnTo>
                    <a:pt x="448312" y="295436"/>
                  </a:lnTo>
                  <a:lnTo>
                    <a:pt x="480305" y="261705"/>
                  </a:lnTo>
                  <a:lnTo>
                    <a:pt x="500456" y="223468"/>
                  </a:lnTo>
                  <a:lnTo>
                    <a:pt x="507462" y="182104"/>
                  </a:lnTo>
                  <a:lnTo>
                    <a:pt x="500841" y="141975"/>
                  </a:lnTo>
                  <a:lnTo>
                    <a:pt x="481986" y="105111"/>
                  </a:lnTo>
                  <a:lnTo>
                    <a:pt x="452412" y="72572"/>
                  </a:lnTo>
                  <a:lnTo>
                    <a:pt x="413630" y="45418"/>
                  </a:lnTo>
                  <a:lnTo>
                    <a:pt x="367154" y="24710"/>
                  </a:lnTo>
                  <a:lnTo>
                    <a:pt x="314498" y="11508"/>
                  </a:lnTo>
                  <a:lnTo>
                    <a:pt x="257174" y="6871"/>
                  </a:lnTo>
                  <a:lnTo>
                    <a:pt x="323641" y="6871"/>
                  </a:lnTo>
                  <a:lnTo>
                    <a:pt x="399414" y="30208"/>
                  </a:lnTo>
                  <a:lnTo>
                    <a:pt x="438588" y="52913"/>
                  </a:lnTo>
                  <a:lnTo>
                    <a:pt x="471056" y="80714"/>
                  </a:lnTo>
                  <a:lnTo>
                    <a:pt x="494807" y="112045"/>
                  </a:lnTo>
                  <a:lnTo>
                    <a:pt x="514350" y="182104"/>
                  </a:lnTo>
                  <a:lnTo>
                    <a:pt x="507262" y="224830"/>
                  </a:lnTo>
                  <a:lnTo>
                    <a:pt x="486870" y="264324"/>
                  </a:lnTo>
                  <a:lnTo>
                    <a:pt x="454485" y="299167"/>
                  </a:lnTo>
                  <a:lnTo>
                    <a:pt x="411416" y="327941"/>
                  </a:lnTo>
                  <a:lnTo>
                    <a:pt x="358970" y="349227"/>
                  </a:lnTo>
                  <a:lnTo>
                    <a:pt x="360679" y="358023"/>
                  </a:lnTo>
                  <a:lnTo>
                    <a:pt x="373332" y="401560"/>
                  </a:lnTo>
                  <a:lnTo>
                    <a:pt x="388661" y="435447"/>
                  </a:lnTo>
                  <a:lnTo>
                    <a:pt x="393925" y="444608"/>
                  </a:lnTo>
                  <a:close/>
                </a:path>
                <a:path w="514350" h="457200">
                  <a:moveTo>
                    <a:pt x="282061" y="357473"/>
                  </a:moveTo>
                  <a:lnTo>
                    <a:pt x="264751" y="357473"/>
                  </a:lnTo>
                  <a:lnTo>
                    <a:pt x="272327" y="357198"/>
                  </a:lnTo>
                  <a:lnTo>
                    <a:pt x="279627" y="356786"/>
                  </a:lnTo>
                  <a:lnTo>
                    <a:pt x="280867" y="356786"/>
                  </a:lnTo>
                  <a:lnTo>
                    <a:pt x="281831" y="357198"/>
                  </a:lnTo>
                  <a:lnTo>
                    <a:pt x="282061" y="357473"/>
                  </a:lnTo>
                  <a:close/>
                </a:path>
                <a:path w="514350" h="457200">
                  <a:moveTo>
                    <a:pt x="396024" y="456840"/>
                  </a:moveTo>
                  <a:lnTo>
                    <a:pt x="394509" y="456840"/>
                  </a:lnTo>
                  <a:lnTo>
                    <a:pt x="393958" y="456703"/>
                  </a:lnTo>
                  <a:lnTo>
                    <a:pt x="352995" y="431672"/>
                  </a:lnTo>
                  <a:lnTo>
                    <a:pt x="315993" y="402278"/>
                  </a:lnTo>
                  <a:lnTo>
                    <a:pt x="287266" y="373693"/>
                  </a:lnTo>
                  <a:lnTo>
                    <a:pt x="278388" y="363520"/>
                  </a:lnTo>
                  <a:lnTo>
                    <a:pt x="287279" y="363520"/>
                  </a:lnTo>
                  <a:lnTo>
                    <a:pt x="291502" y="368399"/>
                  </a:lnTo>
                  <a:lnTo>
                    <a:pt x="300858" y="378467"/>
                  </a:lnTo>
                  <a:lnTo>
                    <a:pt x="335792" y="410477"/>
                  </a:lnTo>
                  <a:lnTo>
                    <a:pt x="368365" y="434073"/>
                  </a:lnTo>
                  <a:lnTo>
                    <a:pt x="385555" y="444608"/>
                  </a:lnTo>
                  <a:lnTo>
                    <a:pt x="393925" y="444608"/>
                  </a:lnTo>
                  <a:lnTo>
                    <a:pt x="397953" y="451618"/>
                  </a:lnTo>
                  <a:lnTo>
                    <a:pt x="398779" y="452854"/>
                  </a:lnTo>
                  <a:lnTo>
                    <a:pt x="398641" y="454641"/>
                  </a:lnTo>
                  <a:lnTo>
                    <a:pt x="396851" y="456428"/>
                  </a:lnTo>
                  <a:lnTo>
                    <a:pt x="396024" y="45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20468" y="2060943"/>
              <a:ext cx="501015" cy="438150"/>
            </a:xfrm>
            <a:custGeom>
              <a:avLst/>
              <a:gdLst/>
              <a:ahLst/>
              <a:cxnLst/>
              <a:rect l="l" t="t" r="r" b="b"/>
              <a:pathLst>
                <a:path w="501014" h="438150">
                  <a:moveTo>
                    <a:pt x="378806" y="437736"/>
                  </a:moveTo>
                  <a:lnTo>
                    <a:pt x="345006" y="415815"/>
                  </a:lnTo>
                  <a:lnTo>
                    <a:pt x="313789" y="390596"/>
                  </a:lnTo>
                  <a:lnTo>
                    <a:pt x="284752" y="361528"/>
                  </a:lnTo>
                  <a:lnTo>
                    <a:pt x="275082" y="350326"/>
                  </a:lnTo>
                  <a:lnTo>
                    <a:pt x="274117" y="349914"/>
                  </a:lnTo>
                  <a:lnTo>
                    <a:pt x="272878" y="349914"/>
                  </a:lnTo>
                  <a:lnTo>
                    <a:pt x="265577" y="350326"/>
                  </a:lnTo>
                  <a:lnTo>
                    <a:pt x="258001" y="350601"/>
                  </a:lnTo>
                  <a:lnTo>
                    <a:pt x="250287" y="350601"/>
                  </a:lnTo>
                  <a:lnTo>
                    <a:pt x="192964" y="345965"/>
                  </a:lnTo>
                  <a:lnTo>
                    <a:pt x="140307" y="332763"/>
                  </a:lnTo>
                  <a:lnTo>
                    <a:pt x="93832" y="312054"/>
                  </a:lnTo>
                  <a:lnTo>
                    <a:pt x="55050" y="284901"/>
                  </a:lnTo>
                  <a:lnTo>
                    <a:pt x="25475" y="252362"/>
                  </a:lnTo>
                  <a:lnTo>
                    <a:pt x="6621" y="215498"/>
                  </a:lnTo>
                  <a:lnTo>
                    <a:pt x="0" y="175369"/>
                  </a:lnTo>
                  <a:lnTo>
                    <a:pt x="6621" y="135233"/>
                  </a:lnTo>
                  <a:lnTo>
                    <a:pt x="25475" y="98349"/>
                  </a:lnTo>
                  <a:lnTo>
                    <a:pt x="55050" y="65783"/>
                  </a:lnTo>
                  <a:lnTo>
                    <a:pt x="93832" y="38600"/>
                  </a:lnTo>
                  <a:lnTo>
                    <a:pt x="140307" y="17866"/>
                  </a:lnTo>
                  <a:lnTo>
                    <a:pt x="192964" y="4644"/>
                  </a:lnTo>
                  <a:lnTo>
                    <a:pt x="250287" y="0"/>
                  </a:lnTo>
                  <a:lnTo>
                    <a:pt x="307611" y="4636"/>
                  </a:lnTo>
                  <a:lnTo>
                    <a:pt x="360267" y="17838"/>
                  </a:lnTo>
                  <a:lnTo>
                    <a:pt x="406742" y="38546"/>
                  </a:lnTo>
                  <a:lnTo>
                    <a:pt x="445524" y="65700"/>
                  </a:lnTo>
                  <a:lnTo>
                    <a:pt x="475099" y="98239"/>
                  </a:lnTo>
                  <a:lnTo>
                    <a:pt x="493954" y="135103"/>
                  </a:lnTo>
                  <a:lnTo>
                    <a:pt x="500575" y="175232"/>
                  </a:lnTo>
                  <a:lnTo>
                    <a:pt x="493568" y="216595"/>
                  </a:lnTo>
                  <a:lnTo>
                    <a:pt x="473418" y="254824"/>
                  </a:lnTo>
                  <a:lnTo>
                    <a:pt x="441425" y="288535"/>
                  </a:lnTo>
                  <a:lnTo>
                    <a:pt x="398893" y="316341"/>
                  </a:lnTo>
                  <a:lnTo>
                    <a:pt x="347124" y="336858"/>
                  </a:lnTo>
                  <a:lnTo>
                    <a:pt x="345471" y="337407"/>
                  </a:lnTo>
                  <a:lnTo>
                    <a:pt x="344507" y="339057"/>
                  </a:lnTo>
                  <a:lnTo>
                    <a:pt x="353873" y="379463"/>
                  </a:lnTo>
                  <a:lnTo>
                    <a:pt x="371423" y="423645"/>
                  </a:lnTo>
                  <a:lnTo>
                    <a:pt x="378806" y="43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765" y="3184653"/>
              <a:ext cx="200021" cy="20002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445247" y="2829949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264337" y="364208"/>
                  </a:moveTo>
                  <a:lnTo>
                    <a:pt x="257175" y="364208"/>
                  </a:lnTo>
                  <a:lnTo>
                    <a:pt x="206765" y="360752"/>
                  </a:lnTo>
                  <a:lnTo>
                    <a:pt x="158978" y="350584"/>
                  </a:lnTo>
                  <a:lnTo>
                    <a:pt x="114935" y="333999"/>
                  </a:lnTo>
                  <a:lnTo>
                    <a:pt x="75761" y="311294"/>
                  </a:lnTo>
                  <a:lnTo>
                    <a:pt x="43293" y="283493"/>
                  </a:lnTo>
                  <a:lnTo>
                    <a:pt x="19542" y="252162"/>
                  </a:lnTo>
                  <a:lnTo>
                    <a:pt x="0" y="182104"/>
                  </a:lnTo>
                  <a:lnTo>
                    <a:pt x="4961" y="146108"/>
                  </a:lnTo>
                  <a:lnTo>
                    <a:pt x="43293" y="80714"/>
                  </a:lnTo>
                  <a:lnTo>
                    <a:pt x="75761" y="52913"/>
                  </a:lnTo>
                  <a:lnTo>
                    <a:pt x="114935" y="30266"/>
                  </a:lnTo>
                  <a:lnTo>
                    <a:pt x="158978" y="13674"/>
                  </a:lnTo>
                  <a:lnTo>
                    <a:pt x="206765" y="3474"/>
                  </a:lnTo>
                  <a:lnTo>
                    <a:pt x="257175" y="0"/>
                  </a:lnTo>
                  <a:lnTo>
                    <a:pt x="307584" y="3455"/>
                  </a:lnTo>
                  <a:lnTo>
                    <a:pt x="323641" y="6871"/>
                  </a:lnTo>
                  <a:lnTo>
                    <a:pt x="257174" y="6871"/>
                  </a:lnTo>
                  <a:lnTo>
                    <a:pt x="199843" y="11515"/>
                  </a:lnTo>
                  <a:lnTo>
                    <a:pt x="147167" y="24737"/>
                  </a:lnTo>
                  <a:lnTo>
                    <a:pt x="100665" y="45472"/>
                  </a:lnTo>
                  <a:lnTo>
                    <a:pt x="61854" y="72655"/>
                  </a:lnTo>
                  <a:lnTo>
                    <a:pt x="32252" y="105221"/>
                  </a:lnTo>
                  <a:lnTo>
                    <a:pt x="13378" y="142105"/>
                  </a:lnTo>
                  <a:lnTo>
                    <a:pt x="6749" y="182241"/>
                  </a:lnTo>
                  <a:lnTo>
                    <a:pt x="13370" y="222370"/>
                  </a:lnTo>
                  <a:lnTo>
                    <a:pt x="32225" y="259234"/>
                  </a:lnTo>
                  <a:lnTo>
                    <a:pt x="61800" y="291773"/>
                  </a:lnTo>
                  <a:lnTo>
                    <a:pt x="100581" y="318926"/>
                  </a:lnTo>
                  <a:lnTo>
                    <a:pt x="147057" y="339634"/>
                  </a:lnTo>
                  <a:lnTo>
                    <a:pt x="199713" y="352837"/>
                  </a:lnTo>
                  <a:lnTo>
                    <a:pt x="257037" y="357473"/>
                  </a:lnTo>
                  <a:lnTo>
                    <a:pt x="282066" y="357480"/>
                  </a:lnTo>
                  <a:lnTo>
                    <a:pt x="287279" y="363520"/>
                  </a:lnTo>
                  <a:lnTo>
                    <a:pt x="278388" y="363520"/>
                  </a:lnTo>
                  <a:lnTo>
                    <a:pt x="271500" y="364070"/>
                  </a:lnTo>
                  <a:lnTo>
                    <a:pt x="264337" y="364208"/>
                  </a:lnTo>
                  <a:close/>
                </a:path>
                <a:path w="514350" h="457200">
                  <a:moveTo>
                    <a:pt x="393925" y="444608"/>
                  </a:moveTo>
                  <a:lnTo>
                    <a:pt x="385555" y="444608"/>
                  </a:lnTo>
                  <a:lnTo>
                    <a:pt x="378173" y="430517"/>
                  </a:lnTo>
                  <a:lnTo>
                    <a:pt x="360623" y="386335"/>
                  </a:lnTo>
                  <a:lnTo>
                    <a:pt x="351532" y="347715"/>
                  </a:lnTo>
                  <a:lnTo>
                    <a:pt x="351256" y="346066"/>
                  </a:lnTo>
                  <a:lnTo>
                    <a:pt x="352358" y="344417"/>
                  </a:lnTo>
                  <a:lnTo>
                    <a:pt x="354011" y="343867"/>
                  </a:lnTo>
                  <a:lnTo>
                    <a:pt x="405780" y="323283"/>
                  </a:lnTo>
                  <a:lnTo>
                    <a:pt x="448312" y="295436"/>
                  </a:lnTo>
                  <a:lnTo>
                    <a:pt x="480305" y="261705"/>
                  </a:lnTo>
                  <a:lnTo>
                    <a:pt x="500456" y="223468"/>
                  </a:lnTo>
                  <a:lnTo>
                    <a:pt x="507462" y="182104"/>
                  </a:lnTo>
                  <a:lnTo>
                    <a:pt x="500841" y="141975"/>
                  </a:lnTo>
                  <a:lnTo>
                    <a:pt x="481986" y="105111"/>
                  </a:lnTo>
                  <a:lnTo>
                    <a:pt x="452412" y="72572"/>
                  </a:lnTo>
                  <a:lnTo>
                    <a:pt x="413630" y="45418"/>
                  </a:lnTo>
                  <a:lnTo>
                    <a:pt x="367154" y="24710"/>
                  </a:lnTo>
                  <a:lnTo>
                    <a:pt x="314498" y="11508"/>
                  </a:lnTo>
                  <a:lnTo>
                    <a:pt x="257174" y="6871"/>
                  </a:lnTo>
                  <a:lnTo>
                    <a:pt x="323641" y="6871"/>
                  </a:lnTo>
                  <a:lnTo>
                    <a:pt x="399414" y="30208"/>
                  </a:lnTo>
                  <a:lnTo>
                    <a:pt x="438588" y="52913"/>
                  </a:lnTo>
                  <a:lnTo>
                    <a:pt x="471056" y="80714"/>
                  </a:lnTo>
                  <a:lnTo>
                    <a:pt x="494807" y="112045"/>
                  </a:lnTo>
                  <a:lnTo>
                    <a:pt x="514350" y="182104"/>
                  </a:lnTo>
                  <a:lnTo>
                    <a:pt x="507262" y="224830"/>
                  </a:lnTo>
                  <a:lnTo>
                    <a:pt x="486870" y="264324"/>
                  </a:lnTo>
                  <a:lnTo>
                    <a:pt x="454485" y="299167"/>
                  </a:lnTo>
                  <a:lnTo>
                    <a:pt x="411416" y="327941"/>
                  </a:lnTo>
                  <a:lnTo>
                    <a:pt x="358970" y="349227"/>
                  </a:lnTo>
                  <a:lnTo>
                    <a:pt x="360679" y="358023"/>
                  </a:lnTo>
                  <a:lnTo>
                    <a:pt x="373332" y="401560"/>
                  </a:lnTo>
                  <a:lnTo>
                    <a:pt x="388661" y="435447"/>
                  </a:lnTo>
                  <a:lnTo>
                    <a:pt x="393925" y="444608"/>
                  </a:lnTo>
                  <a:close/>
                </a:path>
                <a:path w="514350" h="457200">
                  <a:moveTo>
                    <a:pt x="282061" y="357473"/>
                  </a:moveTo>
                  <a:lnTo>
                    <a:pt x="264751" y="357473"/>
                  </a:lnTo>
                  <a:lnTo>
                    <a:pt x="272327" y="357198"/>
                  </a:lnTo>
                  <a:lnTo>
                    <a:pt x="279627" y="356786"/>
                  </a:lnTo>
                  <a:lnTo>
                    <a:pt x="280867" y="356786"/>
                  </a:lnTo>
                  <a:lnTo>
                    <a:pt x="281831" y="357198"/>
                  </a:lnTo>
                  <a:lnTo>
                    <a:pt x="282061" y="357473"/>
                  </a:lnTo>
                  <a:close/>
                </a:path>
                <a:path w="514350" h="457200">
                  <a:moveTo>
                    <a:pt x="396024" y="456840"/>
                  </a:moveTo>
                  <a:lnTo>
                    <a:pt x="394509" y="456840"/>
                  </a:lnTo>
                  <a:lnTo>
                    <a:pt x="393958" y="456703"/>
                  </a:lnTo>
                  <a:lnTo>
                    <a:pt x="352995" y="431672"/>
                  </a:lnTo>
                  <a:lnTo>
                    <a:pt x="315993" y="402278"/>
                  </a:lnTo>
                  <a:lnTo>
                    <a:pt x="287266" y="373693"/>
                  </a:lnTo>
                  <a:lnTo>
                    <a:pt x="278388" y="363520"/>
                  </a:lnTo>
                  <a:lnTo>
                    <a:pt x="287279" y="363520"/>
                  </a:lnTo>
                  <a:lnTo>
                    <a:pt x="291502" y="368399"/>
                  </a:lnTo>
                  <a:lnTo>
                    <a:pt x="300858" y="378467"/>
                  </a:lnTo>
                  <a:lnTo>
                    <a:pt x="335792" y="410477"/>
                  </a:lnTo>
                  <a:lnTo>
                    <a:pt x="368365" y="434073"/>
                  </a:lnTo>
                  <a:lnTo>
                    <a:pt x="385555" y="444608"/>
                  </a:lnTo>
                  <a:lnTo>
                    <a:pt x="393925" y="444608"/>
                  </a:lnTo>
                  <a:lnTo>
                    <a:pt x="397953" y="451618"/>
                  </a:lnTo>
                  <a:lnTo>
                    <a:pt x="398779" y="452854"/>
                  </a:lnTo>
                  <a:lnTo>
                    <a:pt x="398641" y="454641"/>
                  </a:lnTo>
                  <a:lnTo>
                    <a:pt x="396851" y="456428"/>
                  </a:lnTo>
                  <a:lnTo>
                    <a:pt x="396024" y="456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52134" y="2836821"/>
              <a:ext cx="501015" cy="438150"/>
            </a:xfrm>
            <a:custGeom>
              <a:avLst/>
              <a:gdLst/>
              <a:ahLst/>
              <a:cxnLst/>
              <a:rect l="l" t="t" r="r" b="b"/>
              <a:pathLst>
                <a:path w="501014" h="438150">
                  <a:moveTo>
                    <a:pt x="378806" y="437736"/>
                  </a:moveTo>
                  <a:lnTo>
                    <a:pt x="345006" y="415815"/>
                  </a:lnTo>
                  <a:lnTo>
                    <a:pt x="313789" y="390596"/>
                  </a:lnTo>
                  <a:lnTo>
                    <a:pt x="284752" y="361528"/>
                  </a:lnTo>
                  <a:lnTo>
                    <a:pt x="275082" y="350326"/>
                  </a:lnTo>
                  <a:lnTo>
                    <a:pt x="274117" y="349914"/>
                  </a:lnTo>
                  <a:lnTo>
                    <a:pt x="272878" y="349914"/>
                  </a:lnTo>
                  <a:lnTo>
                    <a:pt x="265577" y="350326"/>
                  </a:lnTo>
                  <a:lnTo>
                    <a:pt x="258001" y="350601"/>
                  </a:lnTo>
                  <a:lnTo>
                    <a:pt x="250287" y="350601"/>
                  </a:lnTo>
                  <a:lnTo>
                    <a:pt x="192964" y="345965"/>
                  </a:lnTo>
                  <a:lnTo>
                    <a:pt x="140307" y="332763"/>
                  </a:lnTo>
                  <a:lnTo>
                    <a:pt x="93832" y="312054"/>
                  </a:lnTo>
                  <a:lnTo>
                    <a:pt x="55050" y="284901"/>
                  </a:lnTo>
                  <a:lnTo>
                    <a:pt x="25475" y="252362"/>
                  </a:lnTo>
                  <a:lnTo>
                    <a:pt x="6621" y="215498"/>
                  </a:lnTo>
                  <a:lnTo>
                    <a:pt x="0" y="175369"/>
                  </a:lnTo>
                  <a:lnTo>
                    <a:pt x="6621" y="135233"/>
                  </a:lnTo>
                  <a:lnTo>
                    <a:pt x="25475" y="98349"/>
                  </a:lnTo>
                  <a:lnTo>
                    <a:pt x="55050" y="65783"/>
                  </a:lnTo>
                  <a:lnTo>
                    <a:pt x="93832" y="38600"/>
                  </a:lnTo>
                  <a:lnTo>
                    <a:pt x="140307" y="17866"/>
                  </a:lnTo>
                  <a:lnTo>
                    <a:pt x="192964" y="4644"/>
                  </a:lnTo>
                  <a:lnTo>
                    <a:pt x="250287" y="0"/>
                  </a:lnTo>
                  <a:lnTo>
                    <a:pt x="307611" y="4636"/>
                  </a:lnTo>
                  <a:lnTo>
                    <a:pt x="360267" y="17838"/>
                  </a:lnTo>
                  <a:lnTo>
                    <a:pt x="406742" y="38546"/>
                  </a:lnTo>
                  <a:lnTo>
                    <a:pt x="445524" y="65700"/>
                  </a:lnTo>
                  <a:lnTo>
                    <a:pt x="475099" y="98239"/>
                  </a:lnTo>
                  <a:lnTo>
                    <a:pt x="493954" y="135103"/>
                  </a:lnTo>
                  <a:lnTo>
                    <a:pt x="500575" y="175232"/>
                  </a:lnTo>
                  <a:lnTo>
                    <a:pt x="493568" y="216595"/>
                  </a:lnTo>
                  <a:lnTo>
                    <a:pt x="473418" y="254824"/>
                  </a:lnTo>
                  <a:lnTo>
                    <a:pt x="441425" y="288535"/>
                  </a:lnTo>
                  <a:lnTo>
                    <a:pt x="398893" y="316341"/>
                  </a:lnTo>
                  <a:lnTo>
                    <a:pt x="347124" y="336858"/>
                  </a:lnTo>
                  <a:lnTo>
                    <a:pt x="345471" y="337407"/>
                  </a:lnTo>
                  <a:lnTo>
                    <a:pt x="344507" y="339057"/>
                  </a:lnTo>
                  <a:lnTo>
                    <a:pt x="353873" y="379463"/>
                  </a:lnTo>
                  <a:lnTo>
                    <a:pt x="371423" y="423645"/>
                  </a:lnTo>
                  <a:lnTo>
                    <a:pt x="378806" y="43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96127" y="3444608"/>
              <a:ext cx="1590675" cy="532765"/>
            </a:xfrm>
            <a:custGeom>
              <a:avLst/>
              <a:gdLst/>
              <a:ahLst/>
              <a:cxnLst/>
              <a:rect l="l" t="t" r="r" b="b"/>
              <a:pathLst>
                <a:path w="1590675" h="532764">
                  <a:moveTo>
                    <a:pt x="176675" y="532623"/>
                  </a:moveTo>
                  <a:lnTo>
                    <a:pt x="10445" y="532623"/>
                  </a:lnTo>
                  <a:lnTo>
                    <a:pt x="2685" y="524912"/>
                  </a:lnTo>
                  <a:lnTo>
                    <a:pt x="2685" y="432089"/>
                  </a:lnTo>
                  <a:lnTo>
                    <a:pt x="10445" y="424378"/>
                  </a:lnTo>
                  <a:lnTo>
                    <a:pt x="176675" y="424378"/>
                  </a:lnTo>
                  <a:lnTo>
                    <a:pt x="184434" y="432089"/>
                  </a:lnTo>
                  <a:lnTo>
                    <a:pt x="184434" y="524912"/>
                  </a:lnTo>
                  <a:lnTo>
                    <a:pt x="176675" y="532623"/>
                  </a:lnTo>
                  <a:close/>
                </a:path>
                <a:path w="1590675" h="532764">
                  <a:moveTo>
                    <a:pt x="548230" y="390274"/>
                  </a:moveTo>
                  <a:lnTo>
                    <a:pt x="454222" y="390274"/>
                  </a:lnTo>
                  <a:lnTo>
                    <a:pt x="446463" y="382563"/>
                  </a:lnTo>
                  <a:lnTo>
                    <a:pt x="446463" y="289739"/>
                  </a:lnTo>
                  <a:lnTo>
                    <a:pt x="454222" y="282029"/>
                  </a:lnTo>
                  <a:lnTo>
                    <a:pt x="548230" y="282029"/>
                  </a:lnTo>
                  <a:lnTo>
                    <a:pt x="555990" y="289739"/>
                  </a:lnTo>
                  <a:lnTo>
                    <a:pt x="555990" y="382563"/>
                  </a:lnTo>
                  <a:lnTo>
                    <a:pt x="548230" y="390274"/>
                  </a:lnTo>
                  <a:close/>
                </a:path>
                <a:path w="1590675" h="532764">
                  <a:moveTo>
                    <a:pt x="1248963" y="391163"/>
                  </a:moveTo>
                  <a:lnTo>
                    <a:pt x="1154955" y="391163"/>
                  </a:lnTo>
                  <a:lnTo>
                    <a:pt x="1147195" y="383453"/>
                  </a:lnTo>
                  <a:lnTo>
                    <a:pt x="1147195" y="290629"/>
                  </a:lnTo>
                  <a:lnTo>
                    <a:pt x="1154955" y="282919"/>
                  </a:lnTo>
                  <a:lnTo>
                    <a:pt x="1248963" y="282919"/>
                  </a:lnTo>
                  <a:lnTo>
                    <a:pt x="1256722" y="290629"/>
                  </a:lnTo>
                  <a:lnTo>
                    <a:pt x="1256722" y="383453"/>
                  </a:lnTo>
                  <a:lnTo>
                    <a:pt x="1248963" y="391163"/>
                  </a:lnTo>
                  <a:close/>
                </a:path>
                <a:path w="1590675" h="532764">
                  <a:moveTo>
                    <a:pt x="1108697" y="390867"/>
                  </a:moveTo>
                  <a:lnTo>
                    <a:pt x="1014689" y="390867"/>
                  </a:lnTo>
                  <a:lnTo>
                    <a:pt x="1006930" y="383156"/>
                  </a:lnTo>
                  <a:lnTo>
                    <a:pt x="1006930" y="290333"/>
                  </a:lnTo>
                  <a:lnTo>
                    <a:pt x="1014689" y="282622"/>
                  </a:lnTo>
                  <a:lnTo>
                    <a:pt x="1108697" y="282622"/>
                  </a:lnTo>
                  <a:lnTo>
                    <a:pt x="1116456" y="290333"/>
                  </a:lnTo>
                  <a:lnTo>
                    <a:pt x="1116456" y="383156"/>
                  </a:lnTo>
                  <a:lnTo>
                    <a:pt x="1108697" y="390867"/>
                  </a:lnTo>
                  <a:close/>
                </a:path>
                <a:path w="1590675" h="532764">
                  <a:moveTo>
                    <a:pt x="968431" y="390570"/>
                  </a:moveTo>
                  <a:lnTo>
                    <a:pt x="874423" y="390570"/>
                  </a:lnTo>
                  <a:lnTo>
                    <a:pt x="866664" y="382859"/>
                  </a:lnTo>
                  <a:lnTo>
                    <a:pt x="866664" y="290036"/>
                  </a:lnTo>
                  <a:lnTo>
                    <a:pt x="874423" y="282325"/>
                  </a:lnTo>
                  <a:lnTo>
                    <a:pt x="968431" y="282325"/>
                  </a:lnTo>
                  <a:lnTo>
                    <a:pt x="976190" y="290036"/>
                  </a:lnTo>
                  <a:lnTo>
                    <a:pt x="976190" y="382859"/>
                  </a:lnTo>
                  <a:lnTo>
                    <a:pt x="968431" y="390570"/>
                  </a:lnTo>
                  <a:close/>
                </a:path>
                <a:path w="1590675" h="532764">
                  <a:moveTo>
                    <a:pt x="828165" y="390274"/>
                  </a:moveTo>
                  <a:lnTo>
                    <a:pt x="734157" y="390274"/>
                  </a:lnTo>
                  <a:lnTo>
                    <a:pt x="726398" y="382563"/>
                  </a:lnTo>
                  <a:lnTo>
                    <a:pt x="726398" y="289739"/>
                  </a:lnTo>
                  <a:lnTo>
                    <a:pt x="734157" y="282029"/>
                  </a:lnTo>
                  <a:lnTo>
                    <a:pt x="828165" y="282029"/>
                  </a:lnTo>
                  <a:lnTo>
                    <a:pt x="835925" y="289739"/>
                  </a:lnTo>
                  <a:lnTo>
                    <a:pt x="835925" y="382563"/>
                  </a:lnTo>
                  <a:lnTo>
                    <a:pt x="828165" y="390274"/>
                  </a:lnTo>
                  <a:close/>
                </a:path>
                <a:path w="1590675" h="532764">
                  <a:moveTo>
                    <a:pt x="687899" y="389977"/>
                  </a:moveTo>
                  <a:lnTo>
                    <a:pt x="593891" y="389977"/>
                  </a:lnTo>
                  <a:lnTo>
                    <a:pt x="586132" y="382266"/>
                  </a:lnTo>
                  <a:lnTo>
                    <a:pt x="586132" y="289443"/>
                  </a:lnTo>
                  <a:lnTo>
                    <a:pt x="593891" y="281732"/>
                  </a:lnTo>
                  <a:lnTo>
                    <a:pt x="687899" y="281732"/>
                  </a:lnTo>
                  <a:lnTo>
                    <a:pt x="695659" y="289443"/>
                  </a:lnTo>
                  <a:lnTo>
                    <a:pt x="695659" y="382266"/>
                  </a:lnTo>
                  <a:lnTo>
                    <a:pt x="687899" y="389977"/>
                  </a:lnTo>
                  <a:close/>
                </a:path>
                <a:path w="1590675" h="532764">
                  <a:moveTo>
                    <a:pt x="407666" y="389680"/>
                  </a:moveTo>
                  <a:lnTo>
                    <a:pt x="313658" y="389680"/>
                  </a:lnTo>
                  <a:lnTo>
                    <a:pt x="305899" y="381970"/>
                  </a:lnTo>
                  <a:lnTo>
                    <a:pt x="305899" y="289146"/>
                  </a:lnTo>
                  <a:lnTo>
                    <a:pt x="313658" y="281436"/>
                  </a:lnTo>
                  <a:lnTo>
                    <a:pt x="407666" y="281436"/>
                  </a:lnTo>
                  <a:lnTo>
                    <a:pt x="415425" y="289146"/>
                  </a:lnTo>
                  <a:lnTo>
                    <a:pt x="415425" y="381970"/>
                  </a:lnTo>
                  <a:lnTo>
                    <a:pt x="407666" y="389680"/>
                  </a:lnTo>
                  <a:close/>
                </a:path>
                <a:path w="1590675" h="532764">
                  <a:moveTo>
                    <a:pt x="1326258" y="250890"/>
                  </a:moveTo>
                  <a:lnTo>
                    <a:pt x="1232250" y="250890"/>
                  </a:lnTo>
                  <a:lnTo>
                    <a:pt x="1224491" y="243179"/>
                  </a:lnTo>
                  <a:lnTo>
                    <a:pt x="1224491" y="150356"/>
                  </a:lnTo>
                  <a:lnTo>
                    <a:pt x="1232250" y="142645"/>
                  </a:lnTo>
                  <a:lnTo>
                    <a:pt x="1326258" y="142645"/>
                  </a:lnTo>
                  <a:lnTo>
                    <a:pt x="1334018" y="150356"/>
                  </a:lnTo>
                  <a:lnTo>
                    <a:pt x="1334018" y="243179"/>
                  </a:lnTo>
                  <a:lnTo>
                    <a:pt x="1326258" y="250890"/>
                  </a:lnTo>
                  <a:close/>
                </a:path>
                <a:path w="1590675" h="532764">
                  <a:moveTo>
                    <a:pt x="1185992" y="250593"/>
                  </a:moveTo>
                  <a:lnTo>
                    <a:pt x="1091984" y="250593"/>
                  </a:lnTo>
                  <a:lnTo>
                    <a:pt x="1084225" y="242883"/>
                  </a:lnTo>
                  <a:lnTo>
                    <a:pt x="1084225" y="150059"/>
                  </a:lnTo>
                  <a:lnTo>
                    <a:pt x="1091984" y="142349"/>
                  </a:lnTo>
                  <a:lnTo>
                    <a:pt x="1185992" y="142349"/>
                  </a:lnTo>
                  <a:lnTo>
                    <a:pt x="1193752" y="150059"/>
                  </a:lnTo>
                  <a:lnTo>
                    <a:pt x="1193752" y="242883"/>
                  </a:lnTo>
                  <a:lnTo>
                    <a:pt x="1185992" y="250593"/>
                  </a:lnTo>
                  <a:close/>
                </a:path>
                <a:path w="1590675" h="532764">
                  <a:moveTo>
                    <a:pt x="1045727" y="250297"/>
                  </a:moveTo>
                  <a:lnTo>
                    <a:pt x="951719" y="250297"/>
                  </a:lnTo>
                  <a:lnTo>
                    <a:pt x="943959" y="242586"/>
                  </a:lnTo>
                  <a:lnTo>
                    <a:pt x="943959" y="149763"/>
                  </a:lnTo>
                  <a:lnTo>
                    <a:pt x="951719" y="142052"/>
                  </a:lnTo>
                  <a:lnTo>
                    <a:pt x="1045727" y="142052"/>
                  </a:lnTo>
                  <a:lnTo>
                    <a:pt x="1053486" y="149763"/>
                  </a:lnTo>
                  <a:lnTo>
                    <a:pt x="1053486" y="242586"/>
                  </a:lnTo>
                  <a:lnTo>
                    <a:pt x="1045727" y="250297"/>
                  </a:lnTo>
                  <a:close/>
                </a:path>
                <a:path w="1590675" h="532764">
                  <a:moveTo>
                    <a:pt x="905461" y="250000"/>
                  </a:moveTo>
                  <a:lnTo>
                    <a:pt x="811453" y="250000"/>
                  </a:lnTo>
                  <a:lnTo>
                    <a:pt x="803693" y="242290"/>
                  </a:lnTo>
                  <a:lnTo>
                    <a:pt x="803693" y="149466"/>
                  </a:lnTo>
                  <a:lnTo>
                    <a:pt x="811453" y="141756"/>
                  </a:lnTo>
                  <a:lnTo>
                    <a:pt x="905461" y="141756"/>
                  </a:lnTo>
                  <a:lnTo>
                    <a:pt x="913220" y="149466"/>
                  </a:lnTo>
                  <a:lnTo>
                    <a:pt x="913220" y="242290"/>
                  </a:lnTo>
                  <a:lnTo>
                    <a:pt x="905461" y="250000"/>
                  </a:lnTo>
                  <a:close/>
                </a:path>
                <a:path w="1590675" h="532764">
                  <a:moveTo>
                    <a:pt x="765195" y="249704"/>
                  </a:moveTo>
                  <a:lnTo>
                    <a:pt x="671187" y="249704"/>
                  </a:lnTo>
                  <a:lnTo>
                    <a:pt x="663427" y="241993"/>
                  </a:lnTo>
                  <a:lnTo>
                    <a:pt x="663427" y="149170"/>
                  </a:lnTo>
                  <a:lnTo>
                    <a:pt x="671187" y="141459"/>
                  </a:lnTo>
                  <a:lnTo>
                    <a:pt x="765195" y="141459"/>
                  </a:lnTo>
                  <a:lnTo>
                    <a:pt x="772954" y="149170"/>
                  </a:lnTo>
                  <a:lnTo>
                    <a:pt x="772954" y="241993"/>
                  </a:lnTo>
                  <a:lnTo>
                    <a:pt x="765195" y="249704"/>
                  </a:lnTo>
                  <a:close/>
                </a:path>
                <a:path w="1590675" h="532764">
                  <a:moveTo>
                    <a:pt x="624929" y="249407"/>
                  </a:moveTo>
                  <a:lnTo>
                    <a:pt x="530921" y="249407"/>
                  </a:lnTo>
                  <a:lnTo>
                    <a:pt x="523161" y="241697"/>
                  </a:lnTo>
                  <a:lnTo>
                    <a:pt x="523161" y="148873"/>
                  </a:lnTo>
                  <a:lnTo>
                    <a:pt x="530921" y="141162"/>
                  </a:lnTo>
                  <a:lnTo>
                    <a:pt x="624929" y="141162"/>
                  </a:lnTo>
                  <a:lnTo>
                    <a:pt x="632688" y="148873"/>
                  </a:lnTo>
                  <a:lnTo>
                    <a:pt x="632688" y="241697"/>
                  </a:lnTo>
                  <a:lnTo>
                    <a:pt x="624929" y="249407"/>
                  </a:lnTo>
                  <a:close/>
                </a:path>
                <a:path w="1590675" h="532764">
                  <a:moveTo>
                    <a:pt x="484663" y="249111"/>
                  </a:moveTo>
                  <a:lnTo>
                    <a:pt x="390655" y="249111"/>
                  </a:lnTo>
                  <a:lnTo>
                    <a:pt x="382896" y="241400"/>
                  </a:lnTo>
                  <a:lnTo>
                    <a:pt x="382896" y="148576"/>
                  </a:lnTo>
                  <a:lnTo>
                    <a:pt x="390655" y="140866"/>
                  </a:lnTo>
                  <a:lnTo>
                    <a:pt x="484663" y="140866"/>
                  </a:lnTo>
                  <a:lnTo>
                    <a:pt x="492422" y="148576"/>
                  </a:lnTo>
                  <a:lnTo>
                    <a:pt x="492422" y="241400"/>
                  </a:lnTo>
                  <a:lnTo>
                    <a:pt x="484663" y="249111"/>
                  </a:lnTo>
                  <a:close/>
                </a:path>
                <a:path w="1590675" h="532764">
                  <a:moveTo>
                    <a:pt x="344397" y="248814"/>
                  </a:moveTo>
                  <a:lnTo>
                    <a:pt x="250389" y="248814"/>
                  </a:lnTo>
                  <a:lnTo>
                    <a:pt x="242630" y="241103"/>
                  </a:lnTo>
                  <a:lnTo>
                    <a:pt x="242630" y="148280"/>
                  </a:lnTo>
                  <a:lnTo>
                    <a:pt x="250389" y="140569"/>
                  </a:lnTo>
                  <a:lnTo>
                    <a:pt x="344397" y="140569"/>
                  </a:lnTo>
                  <a:lnTo>
                    <a:pt x="352156" y="148280"/>
                  </a:lnTo>
                  <a:lnTo>
                    <a:pt x="352156" y="241103"/>
                  </a:lnTo>
                  <a:lnTo>
                    <a:pt x="344397" y="248814"/>
                  </a:lnTo>
                  <a:close/>
                </a:path>
                <a:path w="1590675" h="532764">
                  <a:moveTo>
                    <a:pt x="1224192" y="110617"/>
                  </a:moveTo>
                  <a:lnTo>
                    <a:pt x="1130184" y="110617"/>
                  </a:lnTo>
                  <a:lnTo>
                    <a:pt x="1122425" y="102906"/>
                  </a:lnTo>
                  <a:lnTo>
                    <a:pt x="1122425" y="10083"/>
                  </a:lnTo>
                  <a:lnTo>
                    <a:pt x="1130184" y="2372"/>
                  </a:lnTo>
                  <a:lnTo>
                    <a:pt x="1224192" y="2372"/>
                  </a:lnTo>
                  <a:lnTo>
                    <a:pt x="1231952" y="10083"/>
                  </a:lnTo>
                  <a:lnTo>
                    <a:pt x="1231952" y="102906"/>
                  </a:lnTo>
                  <a:lnTo>
                    <a:pt x="1224192" y="110617"/>
                  </a:lnTo>
                  <a:close/>
                </a:path>
                <a:path w="1590675" h="532764">
                  <a:moveTo>
                    <a:pt x="1083927" y="110320"/>
                  </a:moveTo>
                  <a:lnTo>
                    <a:pt x="989919" y="110320"/>
                  </a:lnTo>
                  <a:lnTo>
                    <a:pt x="982159" y="102610"/>
                  </a:lnTo>
                  <a:lnTo>
                    <a:pt x="982159" y="9786"/>
                  </a:lnTo>
                  <a:lnTo>
                    <a:pt x="989919" y="2075"/>
                  </a:lnTo>
                  <a:lnTo>
                    <a:pt x="1083927" y="2075"/>
                  </a:lnTo>
                  <a:lnTo>
                    <a:pt x="1091686" y="9786"/>
                  </a:lnTo>
                  <a:lnTo>
                    <a:pt x="1091686" y="102610"/>
                  </a:lnTo>
                  <a:lnTo>
                    <a:pt x="1083927" y="110320"/>
                  </a:lnTo>
                  <a:close/>
                </a:path>
                <a:path w="1590675" h="532764">
                  <a:moveTo>
                    <a:pt x="943661" y="110024"/>
                  </a:moveTo>
                  <a:lnTo>
                    <a:pt x="849653" y="110024"/>
                  </a:lnTo>
                  <a:lnTo>
                    <a:pt x="841893" y="102313"/>
                  </a:lnTo>
                  <a:lnTo>
                    <a:pt x="841893" y="9489"/>
                  </a:lnTo>
                  <a:lnTo>
                    <a:pt x="849653" y="1779"/>
                  </a:lnTo>
                  <a:lnTo>
                    <a:pt x="943661" y="1779"/>
                  </a:lnTo>
                  <a:lnTo>
                    <a:pt x="951420" y="9489"/>
                  </a:lnTo>
                  <a:lnTo>
                    <a:pt x="951420" y="102313"/>
                  </a:lnTo>
                  <a:lnTo>
                    <a:pt x="943661" y="110024"/>
                  </a:lnTo>
                  <a:close/>
                </a:path>
                <a:path w="1590675" h="532764">
                  <a:moveTo>
                    <a:pt x="803395" y="109727"/>
                  </a:moveTo>
                  <a:lnTo>
                    <a:pt x="709387" y="109727"/>
                  </a:lnTo>
                  <a:lnTo>
                    <a:pt x="701627" y="102016"/>
                  </a:lnTo>
                  <a:lnTo>
                    <a:pt x="701627" y="9193"/>
                  </a:lnTo>
                  <a:lnTo>
                    <a:pt x="709387" y="1482"/>
                  </a:lnTo>
                  <a:lnTo>
                    <a:pt x="803395" y="1482"/>
                  </a:lnTo>
                  <a:lnTo>
                    <a:pt x="811154" y="9193"/>
                  </a:lnTo>
                  <a:lnTo>
                    <a:pt x="811154" y="102016"/>
                  </a:lnTo>
                  <a:lnTo>
                    <a:pt x="803395" y="109727"/>
                  </a:lnTo>
                  <a:close/>
                </a:path>
                <a:path w="1590675" h="532764">
                  <a:moveTo>
                    <a:pt x="663129" y="109430"/>
                  </a:moveTo>
                  <a:lnTo>
                    <a:pt x="569121" y="109430"/>
                  </a:lnTo>
                  <a:lnTo>
                    <a:pt x="561362" y="101720"/>
                  </a:lnTo>
                  <a:lnTo>
                    <a:pt x="561362" y="8896"/>
                  </a:lnTo>
                  <a:lnTo>
                    <a:pt x="569121" y="1186"/>
                  </a:lnTo>
                  <a:lnTo>
                    <a:pt x="663129" y="1186"/>
                  </a:lnTo>
                  <a:lnTo>
                    <a:pt x="670888" y="8896"/>
                  </a:lnTo>
                  <a:lnTo>
                    <a:pt x="670888" y="101720"/>
                  </a:lnTo>
                  <a:lnTo>
                    <a:pt x="663129" y="109430"/>
                  </a:lnTo>
                  <a:close/>
                </a:path>
                <a:path w="1590675" h="532764">
                  <a:moveTo>
                    <a:pt x="522863" y="109134"/>
                  </a:moveTo>
                  <a:lnTo>
                    <a:pt x="428855" y="109134"/>
                  </a:lnTo>
                  <a:lnTo>
                    <a:pt x="421096" y="101423"/>
                  </a:lnTo>
                  <a:lnTo>
                    <a:pt x="421096" y="8600"/>
                  </a:lnTo>
                  <a:lnTo>
                    <a:pt x="428855" y="889"/>
                  </a:lnTo>
                  <a:lnTo>
                    <a:pt x="522863" y="889"/>
                  </a:lnTo>
                  <a:lnTo>
                    <a:pt x="530622" y="8600"/>
                  </a:lnTo>
                  <a:lnTo>
                    <a:pt x="530622" y="101423"/>
                  </a:lnTo>
                  <a:lnTo>
                    <a:pt x="522863" y="109134"/>
                  </a:lnTo>
                  <a:close/>
                </a:path>
                <a:path w="1590675" h="532764">
                  <a:moveTo>
                    <a:pt x="382597" y="108837"/>
                  </a:moveTo>
                  <a:lnTo>
                    <a:pt x="288589" y="108837"/>
                  </a:lnTo>
                  <a:lnTo>
                    <a:pt x="280830" y="101127"/>
                  </a:lnTo>
                  <a:lnTo>
                    <a:pt x="280830" y="8303"/>
                  </a:lnTo>
                  <a:lnTo>
                    <a:pt x="288589" y="593"/>
                  </a:lnTo>
                  <a:lnTo>
                    <a:pt x="382597" y="593"/>
                  </a:lnTo>
                  <a:lnTo>
                    <a:pt x="390356" y="8303"/>
                  </a:lnTo>
                  <a:lnTo>
                    <a:pt x="390356" y="101127"/>
                  </a:lnTo>
                  <a:lnTo>
                    <a:pt x="382597" y="108837"/>
                  </a:lnTo>
                  <a:close/>
                </a:path>
                <a:path w="1590675" h="532764">
                  <a:moveTo>
                    <a:pt x="242331" y="108541"/>
                  </a:moveTo>
                  <a:lnTo>
                    <a:pt x="148323" y="108541"/>
                  </a:lnTo>
                  <a:lnTo>
                    <a:pt x="140564" y="100830"/>
                  </a:lnTo>
                  <a:lnTo>
                    <a:pt x="140564" y="8007"/>
                  </a:lnTo>
                  <a:lnTo>
                    <a:pt x="148323" y="296"/>
                  </a:lnTo>
                  <a:lnTo>
                    <a:pt x="242331" y="296"/>
                  </a:lnTo>
                  <a:lnTo>
                    <a:pt x="250091" y="8007"/>
                  </a:lnTo>
                  <a:lnTo>
                    <a:pt x="250091" y="100830"/>
                  </a:lnTo>
                  <a:lnTo>
                    <a:pt x="242331" y="108541"/>
                  </a:lnTo>
                  <a:close/>
                </a:path>
                <a:path w="1590675" h="532764">
                  <a:moveTo>
                    <a:pt x="102065" y="108244"/>
                  </a:moveTo>
                  <a:lnTo>
                    <a:pt x="8057" y="108244"/>
                  </a:lnTo>
                  <a:lnTo>
                    <a:pt x="298" y="100534"/>
                  </a:lnTo>
                  <a:lnTo>
                    <a:pt x="298" y="7710"/>
                  </a:lnTo>
                  <a:lnTo>
                    <a:pt x="8057" y="0"/>
                  </a:lnTo>
                  <a:lnTo>
                    <a:pt x="102065" y="0"/>
                  </a:lnTo>
                  <a:lnTo>
                    <a:pt x="109825" y="7710"/>
                  </a:lnTo>
                  <a:lnTo>
                    <a:pt x="109825" y="100534"/>
                  </a:lnTo>
                  <a:lnTo>
                    <a:pt x="102065" y="108244"/>
                  </a:lnTo>
                  <a:close/>
                </a:path>
                <a:path w="1590675" h="532764">
                  <a:moveTo>
                    <a:pt x="1582915" y="111506"/>
                  </a:moveTo>
                  <a:lnTo>
                    <a:pt x="1272539" y="111506"/>
                  </a:lnTo>
                  <a:lnTo>
                    <a:pt x="1264780" y="103796"/>
                  </a:lnTo>
                  <a:lnTo>
                    <a:pt x="1264780" y="10972"/>
                  </a:lnTo>
                  <a:lnTo>
                    <a:pt x="1272539" y="3262"/>
                  </a:lnTo>
                  <a:lnTo>
                    <a:pt x="1582915" y="3262"/>
                  </a:lnTo>
                  <a:lnTo>
                    <a:pt x="1590674" y="10972"/>
                  </a:lnTo>
                  <a:lnTo>
                    <a:pt x="1590674" y="103796"/>
                  </a:lnTo>
                  <a:lnTo>
                    <a:pt x="1582915" y="111506"/>
                  </a:lnTo>
                  <a:close/>
                </a:path>
                <a:path w="1590675" h="532764">
                  <a:moveTo>
                    <a:pt x="1582915" y="390867"/>
                  </a:moveTo>
                  <a:lnTo>
                    <a:pt x="1295221" y="390867"/>
                  </a:lnTo>
                  <a:lnTo>
                    <a:pt x="1287461" y="383156"/>
                  </a:lnTo>
                  <a:lnTo>
                    <a:pt x="1287461" y="290333"/>
                  </a:lnTo>
                  <a:lnTo>
                    <a:pt x="1295221" y="282622"/>
                  </a:lnTo>
                  <a:lnTo>
                    <a:pt x="1582915" y="282622"/>
                  </a:lnTo>
                  <a:lnTo>
                    <a:pt x="1590674" y="290333"/>
                  </a:lnTo>
                  <a:lnTo>
                    <a:pt x="1590674" y="383156"/>
                  </a:lnTo>
                  <a:lnTo>
                    <a:pt x="1582915" y="390867"/>
                  </a:lnTo>
                  <a:close/>
                </a:path>
                <a:path w="1590675" h="532764">
                  <a:moveTo>
                    <a:pt x="1582915" y="247924"/>
                  </a:moveTo>
                  <a:lnTo>
                    <a:pt x="1374008" y="247924"/>
                  </a:lnTo>
                  <a:lnTo>
                    <a:pt x="1366249" y="240214"/>
                  </a:lnTo>
                  <a:lnTo>
                    <a:pt x="1366249" y="147390"/>
                  </a:lnTo>
                  <a:lnTo>
                    <a:pt x="1374008" y="139680"/>
                  </a:lnTo>
                  <a:lnTo>
                    <a:pt x="1582915" y="139680"/>
                  </a:lnTo>
                  <a:lnTo>
                    <a:pt x="1590674" y="147390"/>
                  </a:lnTo>
                  <a:lnTo>
                    <a:pt x="1590674" y="240214"/>
                  </a:lnTo>
                  <a:lnTo>
                    <a:pt x="1582915" y="247924"/>
                  </a:lnTo>
                  <a:close/>
                </a:path>
                <a:path w="1590675" h="532764">
                  <a:moveTo>
                    <a:pt x="202937" y="247924"/>
                  </a:moveTo>
                  <a:lnTo>
                    <a:pt x="7759" y="247924"/>
                  </a:lnTo>
                  <a:lnTo>
                    <a:pt x="0" y="240214"/>
                  </a:lnTo>
                  <a:lnTo>
                    <a:pt x="0" y="147390"/>
                  </a:lnTo>
                  <a:lnTo>
                    <a:pt x="7759" y="139680"/>
                  </a:lnTo>
                  <a:lnTo>
                    <a:pt x="202937" y="139680"/>
                  </a:lnTo>
                  <a:lnTo>
                    <a:pt x="210697" y="147390"/>
                  </a:lnTo>
                  <a:lnTo>
                    <a:pt x="210697" y="240214"/>
                  </a:lnTo>
                  <a:lnTo>
                    <a:pt x="202937" y="247924"/>
                  </a:lnTo>
                  <a:close/>
                </a:path>
                <a:path w="1590675" h="532764">
                  <a:moveTo>
                    <a:pt x="265311" y="387604"/>
                  </a:moveTo>
                  <a:lnTo>
                    <a:pt x="8057" y="387604"/>
                  </a:lnTo>
                  <a:lnTo>
                    <a:pt x="298" y="379894"/>
                  </a:lnTo>
                  <a:lnTo>
                    <a:pt x="298" y="287070"/>
                  </a:lnTo>
                  <a:lnTo>
                    <a:pt x="8057" y="279360"/>
                  </a:lnTo>
                  <a:lnTo>
                    <a:pt x="265311" y="279360"/>
                  </a:lnTo>
                  <a:lnTo>
                    <a:pt x="273070" y="287070"/>
                  </a:lnTo>
                  <a:lnTo>
                    <a:pt x="273070" y="379894"/>
                  </a:lnTo>
                  <a:lnTo>
                    <a:pt x="265311" y="387604"/>
                  </a:lnTo>
                  <a:close/>
                </a:path>
                <a:path w="1590675" h="532764">
                  <a:moveTo>
                    <a:pt x="1368935" y="530250"/>
                  </a:moveTo>
                  <a:lnTo>
                    <a:pt x="1245978" y="530250"/>
                  </a:lnTo>
                  <a:lnTo>
                    <a:pt x="1238219" y="522540"/>
                  </a:lnTo>
                  <a:lnTo>
                    <a:pt x="1238219" y="429716"/>
                  </a:lnTo>
                  <a:lnTo>
                    <a:pt x="1245978" y="422006"/>
                  </a:lnTo>
                  <a:lnTo>
                    <a:pt x="1368935" y="422006"/>
                  </a:lnTo>
                  <a:lnTo>
                    <a:pt x="1376694" y="429716"/>
                  </a:lnTo>
                  <a:lnTo>
                    <a:pt x="1376694" y="522540"/>
                  </a:lnTo>
                  <a:lnTo>
                    <a:pt x="1368935" y="530250"/>
                  </a:lnTo>
                  <a:close/>
                </a:path>
                <a:path w="1590675" h="532764">
                  <a:moveTo>
                    <a:pt x="1581721" y="530250"/>
                  </a:moveTo>
                  <a:lnTo>
                    <a:pt x="1415491" y="530250"/>
                  </a:lnTo>
                  <a:lnTo>
                    <a:pt x="1407732" y="522540"/>
                  </a:lnTo>
                  <a:lnTo>
                    <a:pt x="1407732" y="429716"/>
                  </a:lnTo>
                  <a:lnTo>
                    <a:pt x="1415491" y="422006"/>
                  </a:lnTo>
                  <a:lnTo>
                    <a:pt x="1581721" y="422006"/>
                  </a:lnTo>
                  <a:lnTo>
                    <a:pt x="1589481" y="429716"/>
                  </a:lnTo>
                  <a:lnTo>
                    <a:pt x="1589481" y="522540"/>
                  </a:lnTo>
                  <a:lnTo>
                    <a:pt x="1581721" y="530250"/>
                  </a:lnTo>
                  <a:close/>
                </a:path>
                <a:path w="1590675" h="532764">
                  <a:moveTo>
                    <a:pt x="1200019" y="530250"/>
                  </a:moveTo>
                  <a:lnTo>
                    <a:pt x="389760" y="530250"/>
                  </a:lnTo>
                  <a:lnTo>
                    <a:pt x="382000" y="522540"/>
                  </a:lnTo>
                  <a:lnTo>
                    <a:pt x="382000" y="429716"/>
                  </a:lnTo>
                  <a:lnTo>
                    <a:pt x="389760" y="422006"/>
                  </a:lnTo>
                  <a:lnTo>
                    <a:pt x="1200019" y="422006"/>
                  </a:lnTo>
                  <a:lnTo>
                    <a:pt x="1207778" y="429716"/>
                  </a:lnTo>
                  <a:lnTo>
                    <a:pt x="1207778" y="522540"/>
                  </a:lnTo>
                  <a:lnTo>
                    <a:pt x="1200019" y="530250"/>
                  </a:lnTo>
                  <a:close/>
                </a:path>
                <a:path w="1590675" h="532764">
                  <a:moveTo>
                    <a:pt x="343800" y="530250"/>
                  </a:moveTo>
                  <a:lnTo>
                    <a:pt x="220844" y="530250"/>
                  </a:lnTo>
                  <a:lnTo>
                    <a:pt x="213084" y="522540"/>
                  </a:lnTo>
                  <a:lnTo>
                    <a:pt x="213084" y="429716"/>
                  </a:lnTo>
                  <a:lnTo>
                    <a:pt x="220844" y="422006"/>
                  </a:lnTo>
                  <a:lnTo>
                    <a:pt x="343800" y="422006"/>
                  </a:lnTo>
                  <a:lnTo>
                    <a:pt x="351560" y="429716"/>
                  </a:lnTo>
                  <a:lnTo>
                    <a:pt x="351560" y="522540"/>
                  </a:lnTo>
                  <a:lnTo>
                    <a:pt x="343800" y="530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1605" y="1156315"/>
              <a:ext cx="199277" cy="19927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617004" y="981718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167035" y="1340704"/>
            <a:ext cx="42862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Seller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593550" y="1041893"/>
            <a:ext cx="593090" cy="631190"/>
            <a:chOff x="2593550" y="1041893"/>
            <a:chExt cx="593090" cy="631190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313" y="1041893"/>
              <a:ext cx="171449" cy="1142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593550" y="1174930"/>
              <a:ext cx="593090" cy="497840"/>
            </a:xfrm>
            <a:custGeom>
              <a:avLst/>
              <a:gdLst/>
              <a:ahLst/>
              <a:cxnLst/>
              <a:rect l="l" t="t" r="r" b="b"/>
              <a:pathLst>
                <a:path w="593089" h="497839">
                  <a:moveTo>
                    <a:pt x="407906" y="0"/>
                  </a:moveTo>
                  <a:lnTo>
                    <a:pt x="472152" y="68324"/>
                  </a:lnTo>
                  <a:lnTo>
                    <a:pt x="479943" y="77263"/>
                  </a:lnTo>
                  <a:lnTo>
                    <a:pt x="489360" y="84003"/>
                  </a:lnTo>
                  <a:lnTo>
                    <a:pt x="500116" y="88257"/>
                  </a:lnTo>
                  <a:lnTo>
                    <a:pt x="511923" y="89739"/>
                  </a:lnTo>
                  <a:lnTo>
                    <a:pt x="514982" y="89739"/>
                  </a:lnTo>
                  <a:lnTo>
                    <a:pt x="545161" y="95826"/>
                  </a:lnTo>
                  <a:lnTo>
                    <a:pt x="569794" y="112429"/>
                  </a:lnTo>
                  <a:lnTo>
                    <a:pt x="586398" y="137063"/>
                  </a:lnTo>
                  <a:lnTo>
                    <a:pt x="592484" y="167241"/>
                  </a:lnTo>
                  <a:lnTo>
                    <a:pt x="592484" y="419124"/>
                  </a:lnTo>
                  <a:lnTo>
                    <a:pt x="586398" y="449892"/>
                  </a:lnTo>
                  <a:lnTo>
                    <a:pt x="569794" y="474829"/>
                  </a:lnTo>
                  <a:lnTo>
                    <a:pt x="545161" y="491543"/>
                  </a:lnTo>
                  <a:lnTo>
                    <a:pt x="514982" y="497646"/>
                  </a:lnTo>
                  <a:lnTo>
                    <a:pt x="78522" y="497646"/>
                  </a:lnTo>
                  <a:lnTo>
                    <a:pt x="48327" y="491543"/>
                  </a:lnTo>
                  <a:lnTo>
                    <a:pt x="23582" y="474829"/>
                  </a:lnTo>
                  <a:lnTo>
                    <a:pt x="6676" y="449892"/>
                  </a:lnTo>
                  <a:lnTo>
                    <a:pt x="0" y="419124"/>
                  </a:lnTo>
                  <a:lnTo>
                    <a:pt x="0" y="167241"/>
                  </a:lnTo>
                  <a:lnTo>
                    <a:pt x="6086" y="137063"/>
                  </a:lnTo>
                  <a:lnTo>
                    <a:pt x="22689" y="112429"/>
                  </a:lnTo>
                  <a:lnTo>
                    <a:pt x="47323" y="95826"/>
                  </a:lnTo>
                  <a:lnTo>
                    <a:pt x="77502" y="89739"/>
                  </a:lnTo>
                  <a:lnTo>
                    <a:pt x="290633" y="89739"/>
                  </a:lnTo>
                  <a:lnTo>
                    <a:pt x="308654" y="87492"/>
                  </a:lnTo>
                  <a:lnTo>
                    <a:pt x="325433" y="80944"/>
                  </a:lnTo>
                  <a:lnTo>
                    <a:pt x="340108" y="70379"/>
                  </a:lnTo>
                  <a:lnTo>
                    <a:pt x="351819" y="56087"/>
                  </a:lnTo>
                  <a:lnTo>
                    <a:pt x="376294" y="17336"/>
                  </a:lnTo>
                  <a:lnTo>
                    <a:pt x="382380" y="9894"/>
                  </a:lnTo>
                  <a:lnTo>
                    <a:pt x="389805" y="4461"/>
                  </a:lnTo>
                  <a:lnTo>
                    <a:pt x="398378" y="1131"/>
                  </a:lnTo>
                  <a:lnTo>
                    <a:pt x="407906" y="0"/>
                  </a:lnTo>
                  <a:close/>
                </a:path>
              </a:pathLst>
            </a:custGeom>
            <a:solidFill>
              <a:srgbClr val="9D3B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0383" y="1423783"/>
              <a:ext cx="95070" cy="952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2811574" y="1402147"/>
            <a:ext cx="34734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>
                <a:latin typeface="Consolas"/>
                <a:cs typeface="Consolas"/>
              </a:rPr>
              <a:t>Sign</a:t>
            </a:r>
            <a:r>
              <a:rPr dirty="0" sz="550" spc="40">
                <a:latin typeface="Consolas"/>
                <a:cs typeface="Consolas"/>
              </a:rPr>
              <a:t> </a:t>
            </a:r>
            <a:r>
              <a:rPr dirty="0" sz="550" spc="-25">
                <a:latin typeface="Consolas"/>
                <a:cs typeface="Consolas"/>
              </a:rPr>
              <a:t>out</a:t>
            </a:r>
            <a:endParaRPr sz="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762500" cy="4762500"/>
          </a:xfrm>
          <a:custGeom>
            <a:avLst/>
            <a:gdLst/>
            <a:ahLst/>
            <a:cxnLst/>
            <a:rect l="l" t="t" r="r" b="b"/>
            <a:pathLst>
              <a:path w="4762500" h="4762500">
                <a:moveTo>
                  <a:pt x="4762499" y="4762499"/>
                </a:moveTo>
                <a:lnTo>
                  <a:pt x="0" y="4762499"/>
                </a:lnTo>
                <a:lnTo>
                  <a:pt x="0" y="0"/>
                </a:lnTo>
                <a:lnTo>
                  <a:pt x="4762499" y="0"/>
                </a:lnTo>
                <a:lnTo>
                  <a:pt x="4762499" y="4762499"/>
                </a:lnTo>
                <a:close/>
              </a:path>
            </a:pathLst>
          </a:custGeom>
          <a:solidFill>
            <a:srgbClr val="5809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930" y="2174802"/>
            <a:ext cx="2076569" cy="2587697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-514" y="61271"/>
            <a:ext cx="2385695" cy="4701540"/>
            <a:chOff x="-514" y="61271"/>
            <a:chExt cx="2385695" cy="47015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71"/>
              <a:ext cx="2384641" cy="47012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-508" y="3937203"/>
              <a:ext cx="292100" cy="824865"/>
            </a:xfrm>
            <a:custGeom>
              <a:avLst/>
              <a:gdLst/>
              <a:ahLst/>
              <a:cxnLst/>
              <a:rect l="l" t="t" r="r" b="b"/>
              <a:pathLst>
                <a:path w="292100" h="824864">
                  <a:moveTo>
                    <a:pt x="291515" y="785253"/>
                  </a:moveTo>
                  <a:lnTo>
                    <a:pt x="291236" y="784593"/>
                  </a:lnTo>
                  <a:lnTo>
                    <a:pt x="284746" y="778116"/>
                  </a:lnTo>
                  <a:lnTo>
                    <a:pt x="284746" y="786079"/>
                  </a:lnTo>
                  <a:lnTo>
                    <a:pt x="253365" y="817486"/>
                  </a:lnTo>
                  <a:lnTo>
                    <a:pt x="153885" y="718007"/>
                  </a:lnTo>
                  <a:lnTo>
                    <a:pt x="147459" y="711568"/>
                  </a:lnTo>
                  <a:lnTo>
                    <a:pt x="146799" y="711301"/>
                  </a:lnTo>
                  <a:lnTo>
                    <a:pt x="145237" y="711288"/>
                  </a:lnTo>
                  <a:lnTo>
                    <a:pt x="144576" y="711568"/>
                  </a:lnTo>
                  <a:lnTo>
                    <a:pt x="38671" y="817486"/>
                  </a:lnTo>
                  <a:lnTo>
                    <a:pt x="7264" y="786079"/>
                  </a:lnTo>
                  <a:lnTo>
                    <a:pt x="146011" y="647344"/>
                  </a:lnTo>
                  <a:lnTo>
                    <a:pt x="284746" y="786079"/>
                  </a:lnTo>
                  <a:lnTo>
                    <a:pt x="284746" y="778116"/>
                  </a:lnTo>
                  <a:lnTo>
                    <a:pt x="153936" y="647344"/>
                  </a:lnTo>
                  <a:lnTo>
                    <a:pt x="146672" y="640067"/>
                  </a:lnTo>
                  <a:lnTo>
                    <a:pt x="145364" y="640067"/>
                  </a:lnTo>
                  <a:lnTo>
                    <a:pt x="774" y="784644"/>
                  </a:lnTo>
                  <a:lnTo>
                    <a:pt x="533" y="785253"/>
                  </a:lnTo>
                  <a:lnTo>
                    <a:pt x="508" y="786853"/>
                  </a:lnTo>
                  <a:lnTo>
                    <a:pt x="774" y="787514"/>
                  </a:lnTo>
                  <a:lnTo>
                    <a:pt x="36690" y="823429"/>
                  </a:lnTo>
                  <a:lnTo>
                    <a:pt x="38011" y="824738"/>
                  </a:lnTo>
                  <a:lnTo>
                    <a:pt x="39331" y="824738"/>
                  </a:lnTo>
                  <a:lnTo>
                    <a:pt x="46596" y="817486"/>
                  </a:lnTo>
                  <a:lnTo>
                    <a:pt x="146011" y="718007"/>
                  </a:lnTo>
                  <a:lnTo>
                    <a:pt x="251917" y="823912"/>
                  </a:lnTo>
                  <a:lnTo>
                    <a:pt x="252590" y="824204"/>
                  </a:lnTo>
                  <a:lnTo>
                    <a:pt x="254127" y="824191"/>
                  </a:lnTo>
                  <a:lnTo>
                    <a:pt x="254774" y="823925"/>
                  </a:lnTo>
                  <a:lnTo>
                    <a:pt x="261213" y="817486"/>
                  </a:lnTo>
                  <a:lnTo>
                    <a:pt x="291236" y="787463"/>
                  </a:lnTo>
                  <a:lnTo>
                    <a:pt x="291490" y="786853"/>
                  </a:lnTo>
                  <a:lnTo>
                    <a:pt x="291515" y="785253"/>
                  </a:lnTo>
                  <a:close/>
                </a:path>
                <a:path w="292100" h="824864">
                  <a:moveTo>
                    <a:pt x="291515" y="571969"/>
                  </a:moveTo>
                  <a:lnTo>
                    <a:pt x="291236" y="571309"/>
                  </a:lnTo>
                  <a:lnTo>
                    <a:pt x="284746" y="564819"/>
                  </a:lnTo>
                  <a:lnTo>
                    <a:pt x="284746" y="572757"/>
                  </a:lnTo>
                  <a:lnTo>
                    <a:pt x="253365" y="604126"/>
                  </a:lnTo>
                  <a:lnTo>
                    <a:pt x="153936" y="504710"/>
                  </a:lnTo>
                  <a:lnTo>
                    <a:pt x="147447" y="498221"/>
                  </a:lnTo>
                  <a:lnTo>
                    <a:pt x="146786" y="497954"/>
                  </a:lnTo>
                  <a:lnTo>
                    <a:pt x="145249" y="497941"/>
                  </a:lnTo>
                  <a:lnTo>
                    <a:pt x="144589" y="498221"/>
                  </a:lnTo>
                  <a:lnTo>
                    <a:pt x="38671" y="604126"/>
                  </a:lnTo>
                  <a:lnTo>
                    <a:pt x="7264" y="572731"/>
                  </a:lnTo>
                  <a:lnTo>
                    <a:pt x="146011" y="434009"/>
                  </a:lnTo>
                  <a:lnTo>
                    <a:pt x="284746" y="572757"/>
                  </a:lnTo>
                  <a:lnTo>
                    <a:pt x="284746" y="564819"/>
                  </a:lnTo>
                  <a:lnTo>
                    <a:pt x="153962" y="434009"/>
                  </a:lnTo>
                  <a:lnTo>
                    <a:pt x="146672" y="426707"/>
                  </a:lnTo>
                  <a:lnTo>
                    <a:pt x="145364" y="426707"/>
                  </a:lnTo>
                  <a:lnTo>
                    <a:pt x="774" y="571309"/>
                  </a:lnTo>
                  <a:lnTo>
                    <a:pt x="508" y="571969"/>
                  </a:lnTo>
                  <a:lnTo>
                    <a:pt x="508" y="573506"/>
                  </a:lnTo>
                  <a:lnTo>
                    <a:pt x="774" y="574167"/>
                  </a:lnTo>
                  <a:lnTo>
                    <a:pt x="38011" y="611403"/>
                  </a:lnTo>
                  <a:lnTo>
                    <a:pt x="39331" y="611403"/>
                  </a:lnTo>
                  <a:lnTo>
                    <a:pt x="46609" y="604126"/>
                  </a:lnTo>
                  <a:lnTo>
                    <a:pt x="146011" y="504710"/>
                  </a:lnTo>
                  <a:lnTo>
                    <a:pt x="251917" y="610616"/>
                  </a:lnTo>
                  <a:lnTo>
                    <a:pt x="252577" y="610908"/>
                  </a:lnTo>
                  <a:lnTo>
                    <a:pt x="254139" y="610895"/>
                  </a:lnTo>
                  <a:lnTo>
                    <a:pt x="254787" y="610628"/>
                  </a:lnTo>
                  <a:lnTo>
                    <a:pt x="261289" y="604126"/>
                  </a:lnTo>
                  <a:lnTo>
                    <a:pt x="291236" y="574167"/>
                  </a:lnTo>
                  <a:lnTo>
                    <a:pt x="291515" y="573506"/>
                  </a:lnTo>
                  <a:lnTo>
                    <a:pt x="291515" y="571969"/>
                  </a:lnTo>
                  <a:close/>
                </a:path>
                <a:path w="292100" h="824864">
                  <a:moveTo>
                    <a:pt x="292036" y="358711"/>
                  </a:moveTo>
                  <a:lnTo>
                    <a:pt x="284746" y="351421"/>
                  </a:lnTo>
                  <a:lnTo>
                    <a:pt x="284746" y="359371"/>
                  </a:lnTo>
                  <a:lnTo>
                    <a:pt x="253365" y="390791"/>
                  </a:lnTo>
                  <a:lnTo>
                    <a:pt x="153949" y="291363"/>
                  </a:lnTo>
                  <a:lnTo>
                    <a:pt x="147459" y="284873"/>
                  </a:lnTo>
                  <a:lnTo>
                    <a:pt x="146799" y="284594"/>
                  </a:lnTo>
                  <a:lnTo>
                    <a:pt x="145237" y="284594"/>
                  </a:lnTo>
                  <a:lnTo>
                    <a:pt x="144576" y="284861"/>
                  </a:lnTo>
                  <a:lnTo>
                    <a:pt x="38671" y="390791"/>
                  </a:lnTo>
                  <a:lnTo>
                    <a:pt x="7264" y="359371"/>
                  </a:lnTo>
                  <a:lnTo>
                    <a:pt x="146011" y="220637"/>
                  </a:lnTo>
                  <a:lnTo>
                    <a:pt x="284746" y="359371"/>
                  </a:lnTo>
                  <a:lnTo>
                    <a:pt x="284746" y="351421"/>
                  </a:lnTo>
                  <a:lnTo>
                    <a:pt x="153962" y="220637"/>
                  </a:lnTo>
                  <a:lnTo>
                    <a:pt x="146672" y="213385"/>
                  </a:lnTo>
                  <a:lnTo>
                    <a:pt x="145364" y="213385"/>
                  </a:lnTo>
                  <a:lnTo>
                    <a:pt x="144043" y="214680"/>
                  </a:lnTo>
                  <a:lnTo>
                    <a:pt x="0" y="358711"/>
                  </a:lnTo>
                  <a:lnTo>
                    <a:pt x="0" y="360032"/>
                  </a:lnTo>
                  <a:lnTo>
                    <a:pt x="38011" y="398030"/>
                  </a:lnTo>
                  <a:lnTo>
                    <a:pt x="39331" y="398030"/>
                  </a:lnTo>
                  <a:lnTo>
                    <a:pt x="46596" y="390791"/>
                  </a:lnTo>
                  <a:lnTo>
                    <a:pt x="146011" y="291363"/>
                  </a:lnTo>
                  <a:lnTo>
                    <a:pt x="251917" y="397268"/>
                  </a:lnTo>
                  <a:lnTo>
                    <a:pt x="252590" y="397548"/>
                  </a:lnTo>
                  <a:lnTo>
                    <a:pt x="254127" y="397548"/>
                  </a:lnTo>
                  <a:lnTo>
                    <a:pt x="254774" y="397281"/>
                  </a:lnTo>
                  <a:lnTo>
                    <a:pt x="261277" y="390791"/>
                  </a:lnTo>
                  <a:lnTo>
                    <a:pt x="292036" y="360032"/>
                  </a:lnTo>
                  <a:lnTo>
                    <a:pt x="292036" y="358711"/>
                  </a:lnTo>
                  <a:close/>
                </a:path>
                <a:path w="292100" h="824864">
                  <a:moveTo>
                    <a:pt x="292036" y="145376"/>
                  </a:moveTo>
                  <a:lnTo>
                    <a:pt x="284746" y="138087"/>
                  </a:lnTo>
                  <a:lnTo>
                    <a:pt x="284746" y="146037"/>
                  </a:lnTo>
                  <a:lnTo>
                    <a:pt x="253365" y="177431"/>
                  </a:lnTo>
                  <a:lnTo>
                    <a:pt x="153936" y="78003"/>
                  </a:lnTo>
                  <a:lnTo>
                    <a:pt x="147447" y="71526"/>
                  </a:lnTo>
                  <a:lnTo>
                    <a:pt x="146786" y="71247"/>
                  </a:lnTo>
                  <a:lnTo>
                    <a:pt x="145249" y="71234"/>
                  </a:lnTo>
                  <a:lnTo>
                    <a:pt x="144589" y="71513"/>
                  </a:lnTo>
                  <a:lnTo>
                    <a:pt x="38671" y="177431"/>
                  </a:lnTo>
                  <a:lnTo>
                    <a:pt x="7264" y="146037"/>
                  </a:lnTo>
                  <a:lnTo>
                    <a:pt x="146011" y="7277"/>
                  </a:lnTo>
                  <a:lnTo>
                    <a:pt x="284746" y="146037"/>
                  </a:lnTo>
                  <a:lnTo>
                    <a:pt x="284746" y="138087"/>
                  </a:lnTo>
                  <a:lnTo>
                    <a:pt x="153962" y="7277"/>
                  </a:lnTo>
                  <a:lnTo>
                    <a:pt x="146672" y="0"/>
                  </a:lnTo>
                  <a:lnTo>
                    <a:pt x="145364" y="0"/>
                  </a:lnTo>
                  <a:lnTo>
                    <a:pt x="0" y="145376"/>
                  </a:lnTo>
                  <a:lnTo>
                    <a:pt x="0" y="146697"/>
                  </a:lnTo>
                  <a:lnTo>
                    <a:pt x="38011" y="184708"/>
                  </a:lnTo>
                  <a:lnTo>
                    <a:pt x="39331" y="184708"/>
                  </a:lnTo>
                  <a:lnTo>
                    <a:pt x="46609" y="177431"/>
                  </a:lnTo>
                  <a:lnTo>
                    <a:pt x="146011" y="78003"/>
                  </a:lnTo>
                  <a:lnTo>
                    <a:pt x="251917" y="183921"/>
                  </a:lnTo>
                  <a:lnTo>
                    <a:pt x="252577" y="184200"/>
                  </a:lnTo>
                  <a:lnTo>
                    <a:pt x="254139" y="184188"/>
                  </a:lnTo>
                  <a:lnTo>
                    <a:pt x="254787" y="183921"/>
                  </a:lnTo>
                  <a:lnTo>
                    <a:pt x="261289" y="177431"/>
                  </a:lnTo>
                  <a:lnTo>
                    <a:pt x="292036" y="146697"/>
                  </a:lnTo>
                  <a:lnTo>
                    <a:pt x="292036" y="145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050592" y="35462"/>
            <a:ext cx="659765" cy="436880"/>
          </a:xfrm>
          <a:custGeom>
            <a:avLst/>
            <a:gdLst/>
            <a:ahLst/>
            <a:cxnLst/>
            <a:rect l="l" t="t" r="r" b="b"/>
            <a:pathLst>
              <a:path w="659764" h="436880">
                <a:moveTo>
                  <a:pt x="21992" y="39127"/>
                </a:moveTo>
                <a:lnTo>
                  <a:pt x="16" y="16869"/>
                </a:lnTo>
                <a:lnTo>
                  <a:pt x="523" y="14382"/>
                </a:lnTo>
                <a:lnTo>
                  <a:pt x="17014" y="0"/>
                </a:lnTo>
                <a:lnTo>
                  <a:pt x="19602" y="6"/>
                </a:lnTo>
                <a:lnTo>
                  <a:pt x="22199" y="113"/>
                </a:lnTo>
                <a:lnTo>
                  <a:pt x="39077" y="22345"/>
                </a:lnTo>
                <a:lnTo>
                  <a:pt x="38557" y="24830"/>
                </a:lnTo>
                <a:lnTo>
                  <a:pt x="24486" y="38651"/>
                </a:lnTo>
                <a:lnTo>
                  <a:pt x="21992" y="39127"/>
                </a:lnTo>
                <a:close/>
              </a:path>
              <a:path w="659764" h="436880">
                <a:moveTo>
                  <a:pt x="228938" y="39110"/>
                </a:moveTo>
                <a:lnTo>
                  <a:pt x="206812" y="22151"/>
                </a:lnTo>
                <a:lnTo>
                  <a:pt x="206814" y="16929"/>
                </a:lnTo>
                <a:lnTo>
                  <a:pt x="223817" y="0"/>
                </a:lnTo>
                <a:lnTo>
                  <a:pt x="226411" y="6"/>
                </a:lnTo>
                <a:lnTo>
                  <a:pt x="228990" y="113"/>
                </a:lnTo>
                <a:lnTo>
                  <a:pt x="245911" y="22151"/>
                </a:lnTo>
                <a:lnTo>
                  <a:pt x="245415" y="24646"/>
                </a:lnTo>
                <a:lnTo>
                  <a:pt x="231434" y="38615"/>
                </a:lnTo>
                <a:lnTo>
                  <a:pt x="228938" y="39110"/>
                </a:lnTo>
                <a:close/>
              </a:path>
              <a:path w="659764" h="436880">
                <a:moveTo>
                  <a:pt x="435623" y="39125"/>
                </a:moveTo>
                <a:lnTo>
                  <a:pt x="413628" y="16904"/>
                </a:lnTo>
                <a:lnTo>
                  <a:pt x="414130" y="14417"/>
                </a:lnTo>
                <a:lnTo>
                  <a:pt x="433169" y="6"/>
                </a:lnTo>
                <a:lnTo>
                  <a:pt x="435770" y="106"/>
                </a:lnTo>
                <a:lnTo>
                  <a:pt x="452693" y="22344"/>
                </a:lnTo>
                <a:lnTo>
                  <a:pt x="452174" y="24827"/>
                </a:lnTo>
                <a:lnTo>
                  <a:pt x="438115" y="38648"/>
                </a:lnTo>
                <a:lnTo>
                  <a:pt x="435623" y="39125"/>
                </a:lnTo>
                <a:close/>
              </a:path>
              <a:path w="659764" h="436880">
                <a:moveTo>
                  <a:pt x="642569" y="39108"/>
                </a:moveTo>
                <a:lnTo>
                  <a:pt x="637384" y="39108"/>
                </a:lnTo>
                <a:lnTo>
                  <a:pt x="634890" y="38612"/>
                </a:lnTo>
                <a:lnTo>
                  <a:pt x="620426" y="22149"/>
                </a:lnTo>
                <a:lnTo>
                  <a:pt x="620426" y="16964"/>
                </a:lnTo>
                <a:lnTo>
                  <a:pt x="637384" y="6"/>
                </a:lnTo>
                <a:lnTo>
                  <a:pt x="639977" y="6"/>
                </a:lnTo>
                <a:lnTo>
                  <a:pt x="642652" y="119"/>
                </a:lnTo>
                <a:lnTo>
                  <a:pt x="659528" y="22149"/>
                </a:lnTo>
                <a:lnTo>
                  <a:pt x="659031" y="24643"/>
                </a:lnTo>
                <a:lnTo>
                  <a:pt x="645063" y="38612"/>
                </a:lnTo>
                <a:lnTo>
                  <a:pt x="642569" y="39108"/>
                </a:lnTo>
                <a:close/>
              </a:path>
              <a:path w="659764" h="436880">
                <a:moveTo>
                  <a:pt x="16974" y="239368"/>
                </a:moveTo>
                <a:lnTo>
                  <a:pt x="0" y="222394"/>
                </a:lnTo>
                <a:lnTo>
                  <a:pt x="8" y="217181"/>
                </a:lnTo>
                <a:lnTo>
                  <a:pt x="17007" y="200257"/>
                </a:lnTo>
                <a:lnTo>
                  <a:pt x="22186" y="200271"/>
                </a:lnTo>
                <a:lnTo>
                  <a:pt x="39103" y="222394"/>
                </a:lnTo>
                <a:lnTo>
                  <a:pt x="38606" y="224891"/>
                </a:lnTo>
                <a:lnTo>
                  <a:pt x="16974" y="239368"/>
                </a:lnTo>
                <a:close/>
              </a:path>
              <a:path w="659764" h="436880">
                <a:moveTo>
                  <a:pt x="223782" y="239368"/>
                </a:moveTo>
                <a:lnTo>
                  <a:pt x="206808" y="222394"/>
                </a:lnTo>
                <a:lnTo>
                  <a:pt x="206816" y="217181"/>
                </a:lnTo>
                <a:lnTo>
                  <a:pt x="223815" y="200257"/>
                </a:lnTo>
                <a:lnTo>
                  <a:pt x="228994" y="200271"/>
                </a:lnTo>
                <a:lnTo>
                  <a:pt x="245911" y="222394"/>
                </a:lnTo>
                <a:lnTo>
                  <a:pt x="245414" y="224891"/>
                </a:lnTo>
                <a:lnTo>
                  <a:pt x="223782" y="239368"/>
                </a:lnTo>
                <a:close/>
              </a:path>
              <a:path w="659764" h="436880">
                <a:moveTo>
                  <a:pt x="430608" y="239370"/>
                </a:moveTo>
                <a:lnTo>
                  <a:pt x="413620" y="222426"/>
                </a:lnTo>
                <a:lnTo>
                  <a:pt x="413628" y="217177"/>
                </a:lnTo>
                <a:lnTo>
                  <a:pt x="430575" y="200264"/>
                </a:lnTo>
                <a:lnTo>
                  <a:pt x="435757" y="200264"/>
                </a:lnTo>
                <a:lnTo>
                  <a:pt x="452713" y="222426"/>
                </a:lnTo>
                <a:lnTo>
                  <a:pt x="452236" y="224855"/>
                </a:lnTo>
                <a:lnTo>
                  <a:pt x="430608" y="239370"/>
                </a:lnTo>
                <a:close/>
              </a:path>
              <a:path w="659764" h="436880">
                <a:moveTo>
                  <a:pt x="637416" y="239370"/>
                </a:moveTo>
                <a:lnTo>
                  <a:pt x="620428" y="222426"/>
                </a:lnTo>
                <a:lnTo>
                  <a:pt x="620434" y="217185"/>
                </a:lnTo>
                <a:lnTo>
                  <a:pt x="637383" y="200264"/>
                </a:lnTo>
                <a:lnTo>
                  <a:pt x="642656" y="200277"/>
                </a:lnTo>
                <a:lnTo>
                  <a:pt x="659521" y="222426"/>
                </a:lnTo>
                <a:lnTo>
                  <a:pt x="659044" y="224855"/>
                </a:lnTo>
                <a:lnTo>
                  <a:pt x="637416" y="239370"/>
                </a:lnTo>
                <a:close/>
              </a:path>
              <a:path w="659764" h="436880">
                <a:moveTo>
                  <a:pt x="30083" y="436457"/>
                </a:moveTo>
                <a:lnTo>
                  <a:pt x="9023" y="436457"/>
                </a:lnTo>
                <a:lnTo>
                  <a:pt x="7543" y="435462"/>
                </a:lnTo>
                <a:lnTo>
                  <a:pt x="3875" y="431785"/>
                </a:lnTo>
                <a:lnTo>
                  <a:pt x="2467" y="429666"/>
                </a:lnTo>
                <a:lnTo>
                  <a:pt x="488" y="424866"/>
                </a:lnTo>
                <a:lnTo>
                  <a:pt x="0" y="422402"/>
                </a:lnTo>
                <a:lnTo>
                  <a:pt x="7" y="417197"/>
                </a:lnTo>
                <a:lnTo>
                  <a:pt x="17007" y="400265"/>
                </a:lnTo>
                <a:lnTo>
                  <a:pt x="19602" y="400272"/>
                </a:lnTo>
                <a:lnTo>
                  <a:pt x="22178" y="400378"/>
                </a:lnTo>
                <a:lnTo>
                  <a:pt x="39103" y="422402"/>
                </a:lnTo>
                <a:lnTo>
                  <a:pt x="38606" y="424898"/>
                </a:lnTo>
                <a:lnTo>
                  <a:pt x="36623" y="429695"/>
                </a:lnTo>
                <a:lnTo>
                  <a:pt x="35206" y="431812"/>
                </a:lnTo>
                <a:lnTo>
                  <a:pt x="31538" y="435483"/>
                </a:lnTo>
                <a:lnTo>
                  <a:pt x="30083" y="436457"/>
                </a:lnTo>
                <a:close/>
              </a:path>
              <a:path w="659764" h="436880">
                <a:moveTo>
                  <a:pt x="236889" y="436457"/>
                </a:moveTo>
                <a:lnTo>
                  <a:pt x="215830" y="436457"/>
                </a:lnTo>
                <a:lnTo>
                  <a:pt x="214350" y="435466"/>
                </a:lnTo>
                <a:lnTo>
                  <a:pt x="210687" y="431793"/>
                </a:lnTo>
                <a:lnTo>
                  <a:pt x="209276" y="429675"/>
                </a:lnTo>
                <a:lnTo>
                  <a:pt x="207298" y="424879"/>
                </a:lnTo>
                <a:lnTo>
                  <a:pt x="206812" y="422417"/>
                </a:lnTo>
                <a:lnTo>
                  <a:pt x="206814" y="417195"/>
                </a:lnTo>
                <a:lnTo>
                  <a:pt x="223817" y="400265"/>
                </a:lnTo>
                <a:lnTo>
                  <a:pt x="226411" y="400272"/>
                </a:lnTo>
                <a:lnTo>
                  <a:pt x="228990" y="400378"/>
                </a:lnTo>
                <a:lnTo>
                  <a:pt x="245911" y="422417"/>
                </a:lnTo>
                <a:lnTo>
                  <a:pt x="245415" y="424912"/>
                </a:lnTo>
                <a:lnTo>
                  <a:pt x="243428" y="429705"/>
                </a:lnTo>
                <a:lnTo>
                  <a:pt x="242014" y="431820"/>
                </a:lnTo>
                <a:lnTo>
                  <a:pt x="238344" y="435486"/>
                </a:lnTo>
                <a:lnTo>
                  <a:pt x="236889" y="436457"/>
                </a:lnTo>
                <a:close/>
              </a:path>
              <a:path w="659764" h="436880">
                <a:moveTo>
                  <a:pt x="443700" y="436457"/>
                </a:moveTo>
                <a:lnTo>
                  <a:pt x="422640" y="436457"/>
                </a:lnTo>
                <a:lnTo>
                  <a:pt x="421158" y="435456"/>
                </a:lnTo>
                <a:lnTo>
                  <a:pt x="417490" y="431780"/>
                </a:lnTo>
                <a:lnTo>
                  <a:pt x="416085" y="429661"/>
                </a:lnTo>
                <a:lnTo>
                  <a:pt x="414119" y="424928"/>
                </a:lnTo>
                <a:lnTo>
                  <a:pt x="413620" y="422433"/>
                </a:lnTo>
                <a:lnTo>
                  <a:pt x="413626" y="417193"/>
                </a:lnTo>
                <a:lnTo>
                  <a:pt x="430575" y="400272"/>
                </a:lnTo>
                <a:lnTo>
                  <a:pt x="433169" y="400272"/>
                </a:lnTo>
                <a:lnTo>
                  <a:pt x="435748" y="400372"/>
                </a:lnTo>
                <a:lnTo>
                  <a:pt x="452713" y="422433"/>
                </a:lnTo>
                <a:lnTo>
                  <a:pt x="452236" y="424863"/>
                </a:lnTo>
                <a:lnTo>
                  <a:pt x="450262" y="429661"/>
                </a:lnTo>
                <a:lnTo>
                  <a:pt x="448853" y="431780"/>
                </a:lnTo>
                <a:lnTo>
                  <a:pt x="445192" y="435456"/>
                </a:lnTo>
                <a:lnTo>
                  <a:pt x="443700" y="436457"/>
                </a:lnTo>
                <a:close/>
              </a:path>
              <a:path w="659764" h="436880">
                <a:moveTo>
                  <a:pt x="650506" y="436457"/>
                </a:moveTo>
                <a:lnTo>
                  <a:pt x="629448" y="436457"/>
                </a:lnTo>
                <a:lnTo>
                  <a:pt x="627985" y="435480"/>
                </a:lnTo>
                <a:lnTo>
                  <a:pt x="624319" y="431814"/>
                </a:lnTo>
                <a:lnTo>
                  <a:pt x="622906" y="429700"/>
                </a:lnTo>
                <a:lnTo>
                  <a:pt x="620922" y="424909"/>
                </a:lnTo>
                <a:lnTo>
                  <a:pt x="620426" y="422415"/>
                </a:lnTo>
                <a:lnTo>
                  <a:pt x="620426" y="417230"/>
                </a:lnTo>
                <a:lnTo>
                  <a:pt x="637384" y="400272"/>
                </a:lnTo>
                <a:lnTo>
                  <a:pt x="639977" y="400272"/>
                </a:lnTo>
                <a:lnTo>
                  <a:pt x="642652" y="400385"/>
                </a:lnTo>
                <a:lnTo>
                  <a:pt x="659528" y="422415"/>
                </a:lnTo>
                <a:lnTo>
                  <a:pt x="659031" y="424909"/>
                </a:lnTo>
                <a:lnTo>
                  <a:pt x="657047" y="429700"/>
                </a:lnTo>
                <a:lnTo>
                  <a:pt x="655634" y="431814"/>
                </a:lnTo>
                <a:lnTo>
                  <a:pt x="651968" y="435480"/>
                </a:lnTo>
                <a:lnTo>
                  <a:pt x="650506" y="436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45388" y="4440376"/>
            <a:ext cx="1036955" cy="246379"/>
          </a:xfrm>
          <a:custGeom>
            <a:avLst/>
            <a:gdLst/>
            <a:ahLst/>
            <a:cxnLst/>
            <a:rect l="l" t="t" r="r" b="b"/>
            <a:pathLst>
              <a:path w="1036955" h="246379">
                <a:moveTo>
                  <a:pt x="39147" y="223764"/>
                </a:moveTo>
                <a:lnTo>
                  <a:pt x="39147" y="228949"/>
                </a:lnTo>
                <a:lnTo>
                  <a:pt x="38651" y="231443"/>
                </a:lnTo>
                <a:lnTo>
                  <a:pt x="22188" y="245907"/>
                </a:lnTo>
                <a:lnTo>
                  <a:pt x="17003" y="245907"/>
                </a:lnTo>
                <a:lnTo>
                  <a:pt x="45" y="228949"/>
                </a:lnTo>
                <a:lnTo>
                  <a:pt x="45" y="223764"/>
                </a:lnTo>
                <a:lnTo>
                  <a:pt x="17003" y="206805"/>
                </a:lnTo>
                <a:lnTo>
                  <a:pt x="22188" y="206806"/>
                </a:lnTo>
                <a:lnTo>
                  <a:pt x="39147" y="223764"/>
                </a:lnTo>
                <a:close/>
              </a:path>
              <a:path w="1036955" h="246379">
                <a:moveTo>
                  <a:pt x="39097" y="16954"/>
                </a:moveTo>
                <a:lnTo>
                  <a:pt x="39097" y="22136"/>
                </a:lnTo>
                <a:lnTo>
                  <a:pt x="38600" y="24631"/>
                </a:lnTo>
                <a:lnTo>
                  <a:pt x="16935" y="39092"/>
                </a:lnTo>
                <a:lnTo>
                  <a:pt x="14505" y="38615"/>
                </a:lnTo>
                <a:lnTo>
                  <a:pt x="0" y="16943"/>
                </a:lnTo>
                <a:lnTo>
                  <a:pt x="500" y="14449"/>
                </a:lnTo>
                <a:lnTo>
                  <a:pt x="16935" y="0"/>
                </a:lnTo>
                <a:lnTo>
                  <a:pt x="22184" y="7"/>
                </a:lnTo>
                <a:lnTo>
                  <a:pt x="39097" y="16954"/>
                </a:lnTo>
                <a:close/>
              </a:path>
              <a:path w="1036955" h="246379">
                <a:moveTo>
                  <a:pt x="239154" y="223664"/>
                </a:moveTo>
                <a:lnTo>
                  <a:pt x="239154" y="228849"/>
                </a:lnTo>
                <a:lnTo>
                  <a:pt x="238658" y="231343"/>
                </a:lnTo>
                <a:lnTo>
                  <a:pt x="222196" y="245807"/>
                </a:lnTo>
                <a:lnTo>
                  <a:pt x="217002" y="245806"/>
                </a:lnTo>
                <a:lnTo>
                  <a:pt x="200040" y="223755"/>
                </a:lnTo>
                <a:lnTo>
                  <a:pt x="200549" y="221195"/>
                </a:lnTo>
                <a:lnTo>
                  <a:pt x="217002" y="206706"/>
                </a:lnTo>
                <a:lnTo>
                  <a:pt x="222196" y="206706"/>
                </a:lnTo>
                <a:lnTo>
                  <a:pt x="239154" y="223664"/>
                </a:lnTo>
                <a:close/>
              </a:path>
              <a:path w="1036955" h="246379">
                <a:moveTo>
                  <a:pt x="239174" y="17318"/>
                </a:moveTo>
                <a:lnTo>
                  <a:pt x="216770" y="39266"/>
                </a:lnTo>
                <a:lnTo>
                  <a:pt x="214277" y="38738"/>
                </a:lnTo>
                <a:lnTo>
                  <a:pt x="200013" y="22046"/>
                </a:lnTo>
                <a:lnTo>
                  <a:pt x="200053" y="19448"/>
                </a:lnTo>
                <a:lnTo>
                  <a:pt x="200079" y="16964"/>
                </a:lnTo>
                <a:lnTo>
                  <a:pt x="222302" y="211"/>
                </a:lnTo>
                <a:lnTo>
                  <a:pt x="224798" y="722"/>
                </a:lnTo>
                <a:lnTo>
                  <a:pt x="238697" y="14815"/>
                </a:lnTo>
                <a:lnTo>
                  <a:pt x="239174" y="17318"/>
                </a:lnTo>
                <a:close/>
              </a:path>
              <a:path w="1036955" h="246379">
                <a:moveTo>
                  <a:pt x="439417" y="228917"/>
                </a:moveTo>
                <a:lnTo>
                  <a:pt x="422472" y="245905"/>
                </a:lnTo>
                <a:lnTo>
                  <a:pt x="417223" y="245897"/>
                </a:lnTo>
                <a:lnTo>
                  <a:pt x="400311" y="228950"/>
                </a:lnTo>
                <a:lnTo>
                  <a:pt x="400311" y="223768"/>
                </a:lnTo>
                <a:lnTo>
                  <a:pt x="422472" y="206812"/>
                </a:lnTo>
                <a:lnTo>
                  <a:pt x="424902" y="207289"/>
                </a:lnTo>
                <a:lnTo>
                  <a:pt x="439417" y="228917"/>
                </a:lnTo>
                <a:close/>
              </a:path>
              <a:path w="1036955" h="246379">
                <a:moveTo>
                  <a:pt x="439437" y="17355"/>
                </a:moveTo>
                <a:lnTo>
                  <a:pt x="417068" y="39270"/>
                </a:lnTo>
                <a:lnTo>
                  <a:pt x="414580" y="38749"/>
                </a:lnTo>
                <a:lnTo>
                  <a:pt x="400284" y="22141"/>
                </a:lnTo>
                <a:lnTo>
                  <a:pt x="400337" y="16956"/>
                </a:lnTo>
                <a:lnTo>
                  <a:pt x="422654" y="224"/>
                </a:lnTo>
                <a:lnTo>
                  <a:pt x="425143" y="746"/>
                </a:lnTo>
                <a:lnTo>
                  <a:pt x="439437" y="17355"/>
                </a:lnTo>
                <a:close/>
              </a:path>
              <a:path w="1036955" h="246379">
                <a:moveTo>
                  <a:pt x="639420" y="223764"/>
                </a:moveTo>
                <a:lnTo>
                  <a:pt x="639420" y="228949"/>
                </a:lnTo>
                <a:lnTo>
                  <a:pt x="638924" y="231443"/>
                </a:lnTo>
                <a:lnTo>
                  <a:pt x="622462" y="245907"/>
                </a:lnTo>
                <a:lnTo>
                  <a:pt x="617277" y="245907"/>
                </a:lnTo>
                <a:lnTo>
                  <a:pt x="600319" y="228949"/>
                </a:lnTo>
                <a:lnTo>
                  <a:pt x="600319" y="226356"/>
                </a:lnTo>
                <a:lnTo>
                  <a:pt x="600419" y="223772"/>
                </a:lnTo>
                <a:lnTo>
                  <a:pt x="622462" y="206806"/>
                </a:lnTo>
                <a:lnTo>
                  <a:pt x="624956" y="207302"/>
                </a:lnTo>
                <a:lnTo>
                  <a:pt x="638924" y="221270"/>
                </a:lnTo>
                <a:lnTo>
                  <a:pt x="639420" y="223764"/>
                </a:lnTo>
                <a:close/>
              </a:path>
              <a:path w="1036955" h="246379">
                <a:moveTo>
                  <a:pt x="639445" y="17355"/>
                </a:moveTo>
                <a:lnTo>
                  <a:pt x="617076" y="39270"/>
                </a:lnTo>
                <a:lnTo>
                  <a:pt x="614588" y="38749"/>
                </a:lnTo>
                <a:lnTo>
                  <a:pt x="600292" y="22141"/>
                </a:lnTo>
                <a:lnTo>
                  <a:pt x="600319" y="19548"/>
                </a:lnTo>
                <a:lnTo>
                  <a:pt x="600445" y="16964"/>
                </a:lnTo>
                <a:lnTo>
                  <a:pt x="622662" y="224"/>
                </a:lnTo>
                <a:lnTo>
                  <a:pt x="625150" y="746"/>
                </a:lnTo>
                <a:lnTo>
                  <a:pt x="638974" y="14856"/>
                </a:lnTo>
                <a:lnTo>
                  <a:pt x="639445" y="17355"/>
                </a:lnTo>
                <a:close/>
              </a:path>
              <a:path w="1036955" h="246379">
                <a:moveTo>
                  <a:pt x="839683" y="228917"/>
                </a:moveTo>
                <a:lnTo>
                  <a:pt x="822738" y="245905"/>
                </a:lnTo>
                <a:lnTo>
                  <a:pt x="817489" y="245897"/>
                </a:lnTo>
                <a:lnTo>
                  <a:pt x="800577" y="228950"/>
                </a:lnTo>
                <a:lnTo>
                  <a:pt x="800577" y="223768"/>
                </a:lnTo>
                <a:lnTo>
                  <a:pt x="822738" y="206812"/>
                </a:lnTo>
                <a:lnTo>
                  <a:pt x="825168" y="207289"/>
                </a:lnTo>
                <a:lnTo>
                  <a:pt x="839683" y="228917"/>
                </a:lnTo>
                <a:close/>
              </a:path>
              <a:path w="1036955" h="246379">
                <a:moveTo>
                  <a:pt x="839682" y="17182"/>
                </a:moveTo>
                <a:lnTo>
                  <a:pt x="822677" y="39301"/>
                </a:lnTo>
                <a:lnTo>
                  <a:pt x="817410" y="39283"/>
                </a:lnTo>
                <a:lnTo>
                  <a:pt x="800550" y="22148"/>
                </a:lnTo>
                <a:lnTo>
                  <a:pt x="800603" y="16977"/>
                </a:lnTo>
                <a:lnTo>
                  <a:pt x="822677" y="191"/>
                </a:lnTo>
                <a:lnTo>
                  <a:pt x="825179" y="683"/>
                </a:lnTo>
                <a:lnTo>
                  <a:pt x="839682" y="17182"/>
                </a:lnTo>
                <a:close/>
              </a:path>
              <a:path w="1036955" h="246379">
                <a:moveTo>
                  <a:pt x="1036770" y="215828"/>
                </a:moveTo>
                <a:lnTo>
                  <a:pt x="1036770" y="236885"/>
                </a:lnTo>
                <a:lnTo>
                  <a:pt x="1035793" y="238348"/>
                </a:lnTo>
                <a:lnTo>
                  <a:pt x="1032126" y="242014"/>
                </a:lnTo>
                <a:lnTo>
                  <a:pt x="1030012" y="243427"/>
                </a:lnTo>
                <a:lnTo>
                  <a:pt x="1025222" y="245411"/>
                </a:lnTo>
                <a:lnTo>
                  <a:pt x="1022728" y="245907"/>
                </a:lnTo>
                <a:lnTo>
                  <a:pt x="1017543" y="245907"/>
                </a:lnTo>
                <a:lnTo>
                  <a:pt x="1000584" y="228949"/>
                </a:lnTo>
                <a:lnTo>
                  <a:pt x="1000584" y="226356"/>
                </a:lnTo>
                <a:lnTo>
                  <a:pt x="1000684" y="223772"/>
                </a:lnTo>
                <a:lnTo>
                  <a:pt x="1022728" y="206806"/>
                </a:lnTo>
                <a:lnTo>
                  <a:pt x="1025222" y="207302"/>
                </a:lnTo>
                <a:lnTo>
                  <a:pt x="1030012" y="209286"/>
                </a:lnTo>
                <a:lnTo>
                  <a:pt x="1032126" y="210699"/>
                </a:lnTo>
                <a:lnTo>
                  <a:pt x="1035793" y="214365"/>
                </a:lnTo>
                <a:lnTo>
                  <a:pt x="1036770" y="215828"/>
                </a:lnTo>
                <a:close/>
              </a:path>
              <a:path w="1036955" h="246379">
                <a:moveTo>
                  <a:pt x="1036770" y="9219"/>
                </a:moveTo>
                <a:lnTo>
                  <a:pt x="1036770" y="30280"/>
                </a:lnTo>
                <a:lnTo>
                  <a:pt x="1035751" y="31794"/>
                </a:lnTo>
                <a:lnTo>
                  <a:pt x="1032060" y="35457"/>
                </a:lnTo>
                <a:lnTo>
                  <a:pt x="1029934" y="36864"/>
                </a:lnTo>
                <a:lnTo>
                  <a:pt x="1025120" y="38830"/>
                </a:lnTo>
                <a:lnTo>
                  <a:pt x="1022685" y="39301"/>
                </a:lnTo>
                <a:lnTo>
                  <a:pt x="1017418" y="39283"/>
                </a:lnTo>
                <a:lnTo>
                  <a:pt x="1000558" y="22148"/>
                </a:lnTo>
                <a:lnTo>
                  <a:pt x="1000584" y="19548"/>
                </a:lnTo>
                <a:lnTo>
                  <a:pt x="1000711" y="16986"/>
                </a:lnTo>
                <a:lnTo>
                  <a:pt x="1022685" y="191"/>
                </a:lnTo>
                <a:lnTo>
                  <a:pt x="1025186" y="683"/>
                </a:lnTo>
                <a:lnTo>
                  <a:pt x="1029993" y="2666"/>
                </a:lnTo>
                <a:lnTo>
                  <a:pt x="1032114" y="4080"/>
                </a:lnTo>
                <a:lnTo>
                  <a:pt x="1035792" y="7756"/>
                </a:lnTo>
                <a:lnTo>
                  <a:pt x="1036770" y="9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885" y="282750"/>
            <a:ext cx="1771014" cy="194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i="1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r>
              <a:rPr dirty="0" sz="1100" spc="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100" spc="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100" spc="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Verdana"/>
                <a:cs typeface="Verdana"/>
              </a:rPr>
              <a:t>Study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1227" y="598399"/>
            <a:ext cx="4480560" cy="1510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95"/>
              </a:spcBef>
            </a:pP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Traditional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marketing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methods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confront</a:t>
            </a:r>
            <a:r>
              <a:rPr dirty="0" sz="650" spc="3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formidable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challenges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today's</a:t>
            </a:r>
            <a:r>
              <a:rPr dirty="0" sz="650" spc="3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dynamic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business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landscape,</a:t>
            </a:r>
            <a:r>
              <a:rPr dirty="0" sz="6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demanding</a:t>
            </a:r>
            <a:r>
              <a:rPr dirty="0" sz="6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6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compelling</a:t>
            </a:r>
            <a:r>
              <a:rPr dirty="0" sz="6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shift</a:t>
            </a:r>
            <a:r>
              <a:rPr dirty="0" sz="6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r>
              <a:rPr dirty="0" sz="6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more</a:t>
            </a:r>
            <a:r>
              <a:rPr dirty="0" sz="6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contemporary</a:t>
            </a:r>
            <a:r>
              <a:rPr dirty="0" sz="6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strategies.</a:t>
            </a:r>
            <a:r>
              <a:rPr dirty="0" sz="6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r>
              <a:rPr dirty="0" sz="6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inherent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limitations,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such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restricted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reach,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high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costs,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difficulties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measuring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25" b="1">
                <a:solidFill>
                  <a:srgbClr val="FFFFFF"/>
                </a:solidFill>
                <a:latin typeface="Consolas"/>
                <a:cs typeface="Consolas"/>
              </a:rPr>
              <a:t>on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investment,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place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businesses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at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disadvantage,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particularly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those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modest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budgets.</a:t>
            </a:r>
            <a:r>
              <a:rPr dirty="0" sz="650" spc="2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25" b="1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lack</a:t>
            </a:r>
            <a:r>
              <a:rPr dirty="0" sz="650" spc="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interactivity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650" spc="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slow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response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dirty="0" sz="650" spc="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further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hamper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engagement,</a:t>
            </a:r>
            <a:r>
              <a:rPr dirty="0" sz="650" spc="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while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inability</a:t>
            </a:r>
            <a:r>
              <a:rPr dirty="0" sz="650" spc="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25" b="1">
                <a:solidFill>
                  <a:srgbClr val="FFFFFF"/>
                </a:solidFill>
                <a:latin typeface="Consolas"/>
                <a:cs typeface="Consolas"/>
              </a:rPr>
              <a:t>to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precisely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target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specific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demographics</a:t>
            </a:r>
            <a:r>
              <a:rPr dirty="0" sz="650" spc="3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limits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their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effectiveness</a:t>
            </a:r>
            <a:r>
              <a:rPr dirty="0" sz="650" spc="3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reaching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3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right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audience.</a:t>
            </a:r>
            <a:r>
              <a:rPr dirty="0" sz="6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Additionally,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environmental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impact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physical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materials</a:t>
            </a:r>
            <a:r>
              <a:rPr dirty="0" sz="6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raises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ethical</a:t>
            </a:r>
            <a:r>
              <a:rPr dirty="0" sz="6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concerns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at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when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sustainability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paramount.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consumer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preferences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evolve</a:t>
            </a:r>
            <a:r>
              <a:rPr dirty="0" sz="6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towards</a:t>
            </a:r>
            <a:r>
              <a:rPr dirty="0" sz="650" spc="2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digital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interactions,</a:t>
            </a:r>
            <a:r>
              <a:rPr dirty="0" sz="650" spc="2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diminishing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efficacy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traditional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methods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underscores</a:t>
            </a:r>
            <a:r>
              <a:rPr dirty="0" sz="650" spc="2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urgency</a:t>
            </a:r>
            <a:r>
              <a:rPr dirty="0" sz="650" spc="2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25" b="1">
                <a:solidFill>
                  <a:srgbClr val="FFFFFF"/>
                </a:solidFill>
                <a:latin typeface="Consolas"/>
                <a:cs typeface="Consolas"/>
              </a:rPr>
              <a:t>for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businesses</a:t>
            </a:r>
            <a:r>
              <a:rPr dirty="0" sz="650" spc="1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embrace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innovative,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data-driven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approaches.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adapting</a:t>
            </a:r>
            <a:r>
              <a:rPr dirty="0" sz="650" spc="1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integrating</a:t>
            </a:r>
            <a:r>
              <a:rPr dirty="0" sz="6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digital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strategies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seamlessly,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companies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can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not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only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overcome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these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challenges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but</a:t>
            </a:r>
            <a:r>
              <a:rPr dirty="0" sz="650" spc="2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also</a:t>
            </a:r>
            <a:r>
              <a:rPr dirty="0" sz="650" spc="2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position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themselves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agile,</a:t>
            </a:r>
            <a:r>
              <a:rPr dirty="0" sz="650" spc="2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customer-centric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entities</a:t>
            </a:r>
            <a:r>
              <a:rPr dirty="0" sz="650" spc="2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ready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650" spc="2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thrive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dirty="0" sz="650" spc="2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6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b="1">
                <a:solidFill>
                  <a:srgbClr val="FFFFFF"/>
                </a:solidFill>
                <a:latin typeface="Consolas"/>
                <a:cs typeface="Consolas"/>
              </a:rPr>
              <a:t>ever-changing</a:t>
            </a:r>
            <a:r>
              <a:rPr dirty="0" sz="650" spc="2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onsolas"/>
                <a:cs typeface="Consolas"/>
              </a:rPr>
              <a:t>market landscape.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885" y="2355320"/>
            <a:ext cx="283210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i="1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dirty="0" sz="1100" spc="-3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dirty="0" sz="1100" spc="-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5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100" spc="-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100" spc="-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932" y="2737741"/>
            <a:ext cx="4525645" cy="979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8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Shifting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</a:t>
            </a:r>
            <a:r>
              <a:rPr dirty="0" sz="700" spc="2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online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marketing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system</a:t>
            </a:r>
            <a:r>
              <a:rPr dirty="0" sz="700" spc="2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offers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businesses</a:t>
            </a:r>
            <a:r>
              <a:rPr dirty="0" sz="700" spc="2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transformative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advantages</a:t>
            </a:r>
            <a:r>
              <a:rPr dirty="0" sz="700" spc="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by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overcoming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challenges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tied</a:t>
            </a:r>
            <a:r>
              <a:rPr dirty="0" sz="70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traditional</a:t>
            </a:r>
            <a:r>
              <a:rPr dirty="0" sz="70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methods.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This</a:t>
            </a:r>
            <a:r>
              <a:rPr dirty="0" sz="70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transition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extends</a:t>
            </a:r>
            <a:r>
              <a:rPr dirty="0" sz="70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market</a:t>
            </a:r>
            <a:r>
              <a:rPr dirty="0" sz="70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onsolas"/>
                <a:cs typeface="Consolas"/>
              </a:rPr>
              <a:t>reach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globally,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brings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cost</a:t>
            </a:r>
            <a:r>
              <a:rPr dirty="0" sz="700" spc="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efficiency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through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digital</a:t>
            </a:r>
            <a:r>
              <a:rPr dirty="0" sz="700" spc="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channels,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700" spc="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provides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measurable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onsolas"/>
                <a:cs typeface="Consolas"/>
              </a:rPr>
              <a:t>returns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robust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analytics.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700" spc="3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interactive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nature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online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platforms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enhances</a:t>
            </a:r>
            <a:r>
              <a:rPr dirty="0" sz="700" spc="3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onsolas"/>
                <a:cs typeface="Consolas"/>
              </a:rPr>
              <a:t>customer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engagement,</a:t>
            </a: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precise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targeting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options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ensure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campaigns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reach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most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relevant</a:t>
            </a:r>
            <a:r>
              <a:rPr dirty="0" sz="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onsolas"/>
                <a:cs typeface="Consolas"/>
              </a:rPr>
              <a:t>audience.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Quick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response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times</a:t>
            </a:r>
            <a:r>
              <a:rPr dirty="0" sz="700" spc="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adjustments,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reduced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environmental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impact,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competitiveness</a:t>
            </a:r>
            <a:r>
              <a:rPr dirty="0" sz="70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in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digital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landscape</a:t>
            </a:r>
            <a:r>
              <a:rPr dirty="0" sz="700" spc="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further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underscore</a:t>
            </a:r>
            <a:r>
              <a:rPr dirty="0" sz="700" spc="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benefits</a:t>
            </a:r>
            <a:r>
              <a:rPr dirty="0" sz="700" spc="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adopting</a:t>
            </a:r>
            <a:r>
              <a:rPr dirty="0" sz="700" spc="2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an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FFFFFF"/>
                </a:solidFill>
                <a:latin typeface="Consolas"/>
                <a:cs typeface="Consolas"/>
              </a:rPr>
              <a:t>online</a:t>
            </a:r>
            <a:r>
              <a:rPr dirty="0" sz="70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onsolas"/>
                <a:cs typeface="Consolas"/>
              </a:rPr>
              <a:t>marketing strategy.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62500" cy="4762500"/>
            <a:chOff x="0" y="0"/>
            <a:chExt cx="476250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2499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64119" y="1274222"/>
              <a:ext cx="442595" cy="278765"/>
            </a:xfrm>
            <a:custGeom>
              <a:avLst/>
              <a:gdLst/>
              <a:ahLst/>
              <a:cxnLst/>
              <a:rect l="l" t="t" r="r" b="b"/>
              <a:pathLst>
                <a:path w="442594" h="278765">
                  <a:moveTo>
                    <a:pt x="80776" y="278448"/>
                  </a:moveTo>
                  <a:lnTo>
                    <a:pt x="67235" y="75635"/>
                  </a:lnTo>
                  <a:lnTo>
                    <a:pt x="67251" y="75265"/>
                  </a:lnTo>
                  <a:lnTo>
                    <a:pt x="67285" y="74896"/>
                  </a:lnTo>
                  <a:lnTo>
                    <a:pt x="63194" y="38347"/>
                  </a:lnTo>
                  <a:lnTo>
                    <a:pt x="18422" y="38347"/>
                  </a:lnTo>
                  <a:lnTo>
                    <a:pt x="15946" y="38248"/>
                  </a:lnTo>
                  <a:lnTo>
                    <a:pt x="0" y="21651"/>
                  </a:lnTo>
                  <a:lnTo>
                    <a:pt x="0" y="16695"/>
                  </a:lnTo>
                  <a:lnTo>
                    <a:pt x="18422" y="0"/>
                  </a:lnTo>
                  <a:lnTo>
                    <a:pt x="97449" y="0"/>
                  </a:lnTo>
                  <a:lnTo>
                    <a:pt x="97449" y="206"/>
                  </a:lnTo>
                  <a:lnTo>
                    <a:pt x="104432" y="62484"/>
                  </a:lnTo>
                  <a:lnTo>
                    <a:pt x="430379" y="62490"/>
                  </a:lnTo>
                  <a:lnTo>
                    <a:pt x="442122" y="76028"/>
                  </a:lnTo>
                  <a:lnTo>
                    <a:pt x="397175" y="262716"/>
                  </a:lnTo>
                  <a:lnTo>
                    <a:pt x="397169" y="264510"/>
                  </a:lnTo>
                  <a:lnTo>
                    <a:pt x="385431" y="276247"/>
                  </a:lnTo>
                  <a:lnTo>
                    <a:pt x="80776" y="278448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26938" y="156473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55871" y="98659"/>
                  </a:moveTo>
                  <a:lnTo>
                    <a:pt x="42788" y="98659"/>
                  </a:lnTo>
                  <a:lnTo>
                    <a:pt x="36495" y="97407"/>
                  </a:lnTo>
                  <a:lnTo>
                    <a:pt x="1251" y="62163"/>
                  </a:lnTo>
                  <a:lnTo>
                    <a:pt x="0" y="55871"/>
                  </a:lnTo>
                  <a:lnTo>
                    <a:pt x="0" y="42788"/>
                  </a:lnTo>
                  <a:lnTo>
                    <a:pt x="24408" y="6258"/>
                  </a:lnTo>
                  <a:lnTo>
                    <a:pt x="42788" y="0"/>
                  </a:lnTo>
                  <a:lnTo>
                    <a:pt x="55871" y="0"/>
                  </a:lnTo>
                  <a:lnTo>
                    <a:pt x="92400" y="24408"/>
                  </a:lnTo>
                  <a:lnTo>
                    <a:pt x="98659" y="49329"/>
                  </a:lnTo>
                  <a:lnTo>
                    <a:pt x="98659" y="55871"/>
                  </a:lnTo>
                  <a:lnTo>
                    <a:pt x="74250" y="92401"/>
                  </a:lnTo>
                  <a:lnTo>
                    <a:pt x="55871" y="98659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163" y="1564731"/>
              <a:ext cx="98659" cy="986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056155" y="1353159"/>
              <a:ext cx="255904" cy="213995"/>
            </a:xfrm>
            <a:custGeom>
              <a:avLst/>
              <a:gdLst/>
              <a:ahLst/>
              <a:cxnLst/>
              <a:rect l="l" t="t" r="r" b="b"/>
              <a:pathLst>
                <a:path w="255905" h="213994">
                  <a:moveTo>
                    <a:pt x="255422" y="195580"/>
                  </a:moveTo>
                  <a:lnTo>
                    <a:pt x="244017" y="184162"/>
                  </a:lnTo>
                  <a:lnTo>
                    <a:pt x="129362" y="184162"/>
                  </a:lnTo>
                  <a:lnTo>
                    <a:pt x="127609" y="184162"/>
                  </a:lnTo>
                  <a:lnTo>
                    <a:pt x="116205" y="195580"/>
                  </a:lnTo>
                  <a:lnTo>
                    <a:pt x="116205" y="202361"/>
                  </a:lnTo>
                  <a:lnTo>
                    <a:pt x="127609" y="213766"/>
                  </a:lnTo>
                  <a:lnTo>
                    <a:pt x="244017" y="213766"/>
                  </a:lnTo>
                  <a:lnTo>
                    <a:pt x="255422" y="202361"/>
                  </a:lnTo>
                  <a:lnTo>
                    <a:pt x="255422" y="195580"/>
                  </a:lnTo>
                  <a:close/>
                </a:path>
                <a:path w="255905" h="213994">
                  <a:moveTo>
                    <a:pt x="255422" y="102730"/>
                  </a:moveTo>
                  <a:lnTo>
                    <a:pt x="242595" y="89890"/>
                  </a:lnTo>
                  <a:lnTo>
                    <a:pt x="14795" y="89890"/>
                  </a:lnTo>
                  <a:lnTo>
                    <a:pt x="12839" y="89890"/>
                  </a:lnTo>
                  <a:lnTo>
                    <a:pt x="0" y="102730"/>
                  </a:lnTo>
                  <a:lnTo>
                    <a:pt x="0" y="106654"/>
                  </a:lnTo>
                  <a:lnTo>
                    <a:pt x="12839" y="119494"/>
                  </a:lnTo>
                  <a:lnTo>
                    <a:pt x="242595" y="119494"/>
                  </a:lnTo>
                  <a:lnTo>
                    <a:pt x="255422" y="106654"/>
                  </a:lnTo>
                  <a:lnTo>
                    <a:pt x="255422" y="102730"/>
                  </a:lnTo>
                  <a:close/>
                </a:path>
                <a:path w="255905" h="213994">
                  <a:moveTo>
                    <a:pt x="255422" y="11404"/>
                  </a:moveTo>
                  <a:lnTo>
                    <a:pt x="244017" y="0"/>
                  </a:lnTo>
                  <a:lnTo>
                    <a:pt x="129362" y="0"/>
                  </a:lnTo>
                  <a:lnTo>
                    <a:pt x="127609" y="0"/>
                  </a:lnTo>
                  <a:lnTo>
                    <a:pt x="116205" y="11404"/>
                  </a:lnTo>
                  <a:lnTo>
                    <a:pt x="116205" y="18186"/>
                  </a:lnTo>
                  <a:lnTo>
                    <a:pt x="127609" y="29591"/>
                  </a:lnTo>
                  <a:lnTo>
                    <a:pt x="244017" y="29591"/>
                  </a:lnTo>
                  <a:lnTo>
                    <a:pt x="255422" y="18186"/>
                  </a:lnTo>
                  <a:lnTo>
                    <a:pt x="255422" y="11404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23431" y="1669364"/>
            <a:ext cx="9156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Consolas"/>
                <a:cs typeface="Consolas"/>
              </a:rPr>
              <a:t>InstaCart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7530" marR="5080" indent="-417195">
              <a:lnSpc>
                <a:spcPct val="116700"/>
              </a:lnSpc>
              <a:spcBef>
                <a:spcPts val="95"/>
              </a:spcBef>
            </a:pPr>
            <a:r>
              <a:rPr dirty="0"/>
              <a:t>BACK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20"/>
              <a:t>MAIN MENU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902889" y="2241492"/>
            <a:ext cx="971550" cy="20193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34925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275"/>
              </a:spcBef>
            </a:pPr>
            <a:r>
              <a:rPr dirty="0" sz="700">
                <a:latin typeface="Consolas"/>
                <a:cs typeface="Consolas"/>
              </a:rPr>
              <a:t>EMPLOYEE</a:t>
            </a:r>
            <a:r>
              <a:rPr dirty="0" sz="700" spc="65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LOGIN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21306" y="2690675"/>
            <a:ext cx="953135" cy="20193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3492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75"/>
              </a:spcBef>
            </a:pPr>
            <a:r>
              <a:rPr dirty="0" sz="700">
                <a:latin typeface="Consolas"/>
                <a:cs typeface="Consolas"/>
              </a:rPr>
              <a:t>CUSTOMER</a:t>
            </a:r>
            <a:r>
              <a:rPr dirty="0" sz="700" spc="65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LOGIN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762500" cy="4762500"/>
          </a:xfrm>
          <a:custGeom>
            <a:avLst/>
            <a:gdLst/>
            <a:ahLst/>
            <a:cxnLst/>
            <a:rect l="l" t="t" r="r" b="b"/>
            <a:pathLst>
              <a:path w="4762500" h="4762500">
                <a:moveTo>
                  <a:pt x="4762499" y="4762499"/>
                </a:moveTo>
                <a:lnTo>
                  <a:pt x="0" y="4762499"/>
                </a:lnTo>
                <a:lnTo>
                  <a:pt x="0" y="0"/>
                </a:lnTo>
                <a:lnTo>
                  <a:pt x="4762499" y="0"/>
                </a:lnTo>
                <a:lnTo>
                  <a:pt x="4762499" y="4762499"/>
                </a:lnTo>
                <a:close/>
              </a:path>
            </a:pathLst>
          </a:custGeom>
          <a:solidFill>
            <a:srgbClr val="5809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959369"/>
            <a:ext cx="3809999" cy="3200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8869" y="437577"/>
            <a:ext cx="2905125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 b="1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dirty="0" sz="23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FFFFFF"/>
                </a:solidFill>
                <a:latin typeface="Tahoma"/>
                <a:cs typeface="Tahoma"/>
              </a:rPr>
              <a:t>SCHEMA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50592" y="35462"/>
            <a:ext cx="659765" cy="436880"/>
          </a:xfrm>
          <a:custGeom>
            <a:avLst/>
            <a:gdLst/>
            <a:ahLst/>
            <a:cxnLst/>
            <a:rect l="l" t="t" r="r" b="b"/>
            <a:pathLst>
              <a:path w="659764" h="436880">
                <a:moveTo>
                  <a:pt x="21992" y="39127"/>
                </a:moveTo>
                <a:lnTo>
                  <a:pt x="16" y="16869"/>
                </a:lnTo>
                <a:lnTo>
                  <a:pt x="523" y="14382"/>
                </a:lnTo>
                <a:lnTo>
                  <a:pt x="17014" y="0"/>
                </a:lnTo>
                <a:lnTo>
                  <a:pt x="19602" y="6"/>
                </a:lnTo>
                <a:lnTo>
                  <a:pt x="22199" y="113"/>
                </a:lnTo>
                <a:lnTo>
                  <a:pt x="39077" y="22345"/>
                </a:lnTo>
                <a:lnTo>
                  <a:pt x="38557" y="24830"/>
                </a:lnTo>
                <a:lnTo>
                  <a:pt x="24486" y="38651"/>
                </a:lnTo>
                <a:lnTo>
                  <a:pt x="21992" y="39127"/>
                </a:lnTo>
                <a:close/>
              </a:path>
              <a:path w="659764" h="436880">
                <a:moveTo>
                  <a:pt x="228938" y="39110"/>
                </a:moveTo>
                <a:lnTo>
                  <a:pt x="206812" y="22151"/>
                </a:lnTo>
                <a:lnTo>
                  <a:pt x="206814" y="16929"/>
                </a:lnTo>
                <a:lnTo>
                  <a:pt x="223817" y="0"/>
                </a:lnTo>
                <a:lnTo>
                  <a:pt x="226411" y="6"/>
                </a:lnTo>
                <a:lnTo>
                  <a:pt x="228990" y="113"/>
                </a:lnTo>
                <a:lnTo>
                  <a:pt x="245911" y="22151"/>
                </a:lnTo>
                <a:lnTo>
                  <a:pt x="245415" y="24646"/>
                </a:lnTo>
                <a:lnTo>
                  <a:pt x="231434" y="38615"/>
                </a:lnTo>
                <a:lnTo>
                  <a:pt x="228938" y="39110"/>
                </a:lnTo>
                <a:close/>
              </a:path>
              <a:path w="659764" h="436880">
                <a:moveTo>
                  <a:pt x="435623" y="39125"/>
                </a:moveTo>
                <a:lnTo>
                  <a:pt x="413628" y="16904"/>
                </a:lnTo>
                <a:lnTo>
                  <a:pt x="414130" y="14417"/>
                </a:lnTo>
                <a:lnTo>
                  <a:pt x="433169" y="6"/>
                </a:lnTo>
                <a:lnTo>
                  <a:pt x="435770" y="106"/>
                </a:lnTo>
                <a:lnTo>
                  <a:pt x="452693" y="22344"/>
                </a:lnTo>
                <a:lnTo>
                  <a:pt x="452174" y="24827"/>
                </a:lnTo>
                <a:lnTo>
                  <a:pt x="438115" y="38648"/>
                </a:lnTo>
                <a:lnTo>
                  <a:pt x="435623" y="39125"/>
                </a:lnTo>
                <a:close/>
              </a:path>
              <a:path w="659764" h="436880">
                <a:moveTo>
                  <a:pt x="642569" y="39108"/>
                </a:moveTo>
                <a:lnTo>
                  <a:pt x="637384" y="39108"/>
                </a:lnTo>
                <a:lnTo>
                  <a:pt x="634890" y="38612"/>
                </a:lnTo>
                <a:lnTo>
                  <a:pt x="620426" y="22149"/>
                </a:lnTo>
                <a:lnTo>
                  <a:pt x="620426" y="16964"/>
                </a:lnTo>
                <a:lnTo>
                  <a:pt x="637384" y="6"/>
                </a:lnTo>
                <a:lnTo>
                  <a:pt x="639977" y="6"/>
                </a:lnTo>
                <a:lnTo>
                  <a:pt x="642652" y="119"/>
                </a:lnTo>
                <a:lnTo>
                  <a:pt x="659528" y="22149"/>
                </a:lnTo>
                <a:lnTo>
                  <a:pt x="659031" y="24643"/>
                </a:lnTo>
                <a:lnTo>
                  <a:pt x="645063" y="38612"/>
                </a:lnTo>
                <a:lnTo>
                  <a:pt x="642569" y="39108"/>
                </a:lnTo>
                <a:close/>
              </a:path>
              <a:path w="659764" h="436880">
                <a:moveTo>
                  <a:pt x="16974" y="239368"/>
                </a:moveTo>
                <a:lnTo>
                  <a:pt x="0" y="222394"/>
                </a:lnTo>
                <a:lnTo>
                  <a:pt x="8" y="217181"/>
                </a:lnTo>
                <a:lnTo>
                  <a:pt x="17007" y="200257"/>
                </a:lnTo>
                <a:lnTo>
                  <a:pt x="22186" y="200271"/>
                </a:lnTo>
                <a:lnTo>
                  <a:pt x="39103" y="222394"/>
                </a:lnTo>
                <a:lnTo>
                  <a:pt x="38606" y="224891"/>
                </a:lnTo>
                <a:lnTo>
                  <a:pt x="16974" y="239368"/>
                </a:lnTo>
                <a:close/>
              </a:path>
              <a:path w="659764" h="436880">
                <a:moveTo>
                  <a:pt x="223782" y="239368"/>
                </a:moveTo>
                <a:lnTo>
                  <a:pt x="206808" y="222394"/>
                </a:lnTo>
                <a:lnTo>
                  <a:pt x="206816" y="217181"/>
                </a:lnTo>
                <a:lnTo>
                  <a:pt x="223815" y="200257"/>
                </a:lnTo>
                <a:lnTo>
                  <a:pt x="228994" y="200271"/>
                </a:lnTo>
                <a:lnTo>
                  <a:pt x="245911" y="222394"/>
                </a:lnTo>
                <a:lnTo>
                  <a:pt x="245414" y="224891"/>
                </a:lnTo>
                <a:lnTo>
                  <a:pt x="223782" y="239368"/>
                </a:lnTo>
                <a:close/>
              </a:path>
              <a:path w="659764" h="436880">
                <a:moveTo>
                  <a:pt x="430608" y="239370"/>
                </a:moveTo>
                <a:lnTo>
                  <a:pt x="413620" y="222426"/>
                </a:lnTo>
                <a:lnTo>
                  <a:pt x="413628" y="217177"/>
                </a:lnTo>
                <a:lnTo>
                  <a:pt x="430575" y="200264"/>
                </a:lnTo>
                <a:lnTo>
                  <a:pt x="435757" y="200264"/>
                </a:lnTo>
                <a:lnTo>
                  <a:pt x="452713" y="222426"/>
                </a:lnTo>
                <a:lnTo>
                  <a:pt x="452236" y="224855"/>
                </a:lnTo>
                <a:lnTo>
                  <a:pt x="430608" y="239370"/>
                </a:lnTo>
                <a:close/>
              </a:path>
              <a:path w="659764" h="436880">
                <a:moveTo>
                  <a:pt x="637416" y="239370"/>
                </a:moveTo>
                <a:lnTo>
                  <a:pt x="620428" y="222426"/>
                </a:lnTo>
                <a:lnTo>
                  <a:pt x="620434" y="217185"/>
                </a:lnTo>
                <a:lnTo>
                  <a:pt x="637383" y="200264"/>
                </a:lnTo>
                <a:lnTo>
                  <a:pt x="642656" y="200277"/>
                </a:lnTo>
                <a:lnTo>
                  <a:pt x="659521" y="222426"/>
                </a:lnTo>
                <a:lnTo>
                  <a:pt x="659044" y="224855"/>
                </a:lnTo>
                <a:lnTo>
                  <a:pt x="637416" y="239370"/>
                </a:lnTo>
                <a:close/>
              </a:path>
              <a:path w="659764" h="436880">
                <a:moveTo>
                  <a:pt x="30083" y="436457"/>
                </a:moveTo>
                <a:lnTo>
                  <a:pt x="9023" y="436457"/>
                </a:lnTo>
                <a:lnTo>
                  <a:pt x="7543" y="435462"/>
                </a:lnTo>
                <a:lnTo>
                  <a:pt x="3875" y="431785"/>
                </a:lnTo>
                <a:lnTo>
                  <a:pt x="2467" y="429666"/>
                </a:lnTo>
                <a:lnTo>
                  <a:pt x="488" y="424866"/>
                </a:lnTo>
                <a:lnTo>
                  <a:pt x="0" y="422402"/>
                </a:lnTo>
                <a:lnTo>
                  <a:pt x="7" y="417197"/>
                </a:lnTo>
                <a:lnTo>
                  <a:pt x="17007" y="400265"/>
                </a:lnTo>
                <a:lnTo>
                  <a:pt x="19602" y="400272"/>
                </a:lnTo>
                <a:lnTo>
                  <a:pt x="22178" y="400378"/>
                </a:lnTo>
                <a:lnTo>
                  <a:pt x="39103" y="422402"/>
                </a:lnTo>
                <a:lnTo>
                  <a:pt x="38606" y="424898"/>
                </a:lnTo>
                <a:lnTo>
                  <a:pt x="36623" y="429695"/>
                </a:lnTo>
                <a:lnTo>
                  <a:pt x="35206" y="431812"/>
                </a:lnTo>
                <a:lnTo>
                  <a:pt x="31538" y="435483"/>
                </a:lnTo>
                <a:lnTo>
                  <a:pt x="30083" y="436457"/>
                </a:lnTo>
                <a:close/>
              </a:path>
              <a:path w="659764" h="436880">
                <a:moveTo>
                  <a:pt x="236889" y="436457"/>
                </a:moveTo>
                <a:lnTo>
                  <a:pt x="215830" y="436457"/>
                </a:lnTo>
                <a:lnTo>
                  <a:pt x="214350" y="435466"/>
                </a:lnTo>
                <a:lnTo>
                  <a:pt x="210687" y="431793"/>
                </a:lnTo>
                <a:lnTo>
                  <a:pt x="209276" y="429675"/>
                </a:lnTo>
                <a:lnTo>
                  <a:pt x="207298" y="424879"/>
                </a:lnTo>
                <a:lnTo>
                  <a:pt x="206812" y="422417"/>
                </a:lnTo>
                <a:lnTo>
                  <a:pt x="206814" y="417195"/>
                </a:lnTo>
                <a:lnTo>
                  <a:pt x="223817" y="400265"/>
                </a:lnTo>
                <a:lnTo>
                  <a:pt x="226411" y="400272"/>
                </a:lnTo>
                <a:lnTo>
                  <a:pt x="228990" y="400378"/>
                </a:lnTo>
                <a:lnTo>
                  <a:pt x="245911" y="422417"/>
                </a:lnTo>
                <a:lnTo>
                  <a:pt x="245415" y="424912"/>
                </a:lnTo>
                <a:lnTo>
                  <a:pt x="243428" y="429705"/>
                </a:lnTo>
                <a:lnTo>
                  <a:pt x="242014" y="431820"/>
                </a:lnTo>
                <a:lnTo>
                  <a:pt x="238344" y="435486"/>
                </a:lnTo>
                <a:lnTo>
                  <a:pt x="236889" y="436457"/>
                </a:lnTo>
                <a:close/>
              </a:path>
              <a:path w="659764" h="436880">
                <a:moveTo>
                  <a:pt x="443700" y="436457"/>
                </a:moveTo>
                <a:lnTo>
                  <a:pt x="422640" y="436457"/>
                </a:lnTo>
                <a:lnTo>
                  <a:pt x="421158" y="435456"/>
                </a:lnTo>
                <a:lnTo>
                  <a:pt x="417490" y="431780"/>
                </a:lnTo>
                <a:lnTo>
                  <a:pt x="416085" y="429661"/>
                </a:lnTo>
                <a:lnTo>
                  <a:pt x="414119" y="424928"/>
                </a:lnTo>
                <a:lnTo>
                  <a:pt x="413620" y="422433"/>
                </a:lnTo>
                <a:lnTo>
                  <a:pt x="413626" y="417193"/>
                </a:lnTo>
                <a:lnTo>
                  <a:pt x="430575" y="400272"/>
                </a:lnTo>
                <a:lnTo>
                  <a:pt x="433169" y="400272"/>
                </a:lnTo>
                <a:lnTo>
                  <a:pt x="435748" y="400372"/>
                </a:lnTo>
                <a:lnTo>
                  <a:pt x="452713" y="422433"/>
                </a:lnTo>
                <a:lnTo>
                  <a:pt x="452236" y="424863"/>
                </a:lnTo>
                <a:lnTo>
                  <a:pt x="450262" y="429661"/>
                </a:lnTo>
                <a:lnTo>
                  <a:pt x="448853" y="431780"/>
                </a:lnTo>
                <a:lnTo>
                  <a:pt x="445192" y="435456"/>
                </a:lnTo>
                <a:lnTo>
                  <a:pt x="443700" y="436457"/>
                </a:lnTo>
                <a:close/>
              </a:path>
              <a:path w="659764" h="436880">
                <a:moveTo>
                  <a:pt x="650506" y="436457"/>
                </a:moveTo>
                <a:lnTo>
                  <a:pt x="629448" y="436457"/>
                </a:lnTo>
                <a:lnTo>
                  <a:pt x="627985" y="435480"/>
                </a:lnTo>
                <a:lnTo>
                  <a:pt x="624319" y="431814"/>
                </a:lnTo>
                <a:lnTo>
                  <a:pt x="622906" y="429700"/>
                </a:lnTo>
                <a:lnTo>
                  <a:pt x="620922" y="424909"/>
                </a:lnTo>
                <a:lnTo>
                  <a:pt x="620426" y="422415"/>
                </a:lnTo>
                <a:lnTo>
                  <a:pt x="620426" y="417230"/>
                </a:lnTo>
                <a:lnTo>
                  <a:pt x="637384" y="400272"/>
                </a:lnTo>
                <a:lnTo>
                  <a:pt x="639977" y="400272"/>
                </a:lnTo>
                <a:lnTo>
                  <a:pt x="642652" y="400385"/>
                </a:lnTo>
                <a:lnTo>
                  <a:pt x="659528" y="422415"/>
                </a:lnTo>
                <a:lnTo>
                  <a:pt x="659031" y="424909"/>
                </a:lnTo>
                <a:lnTo>
                  <a:pt x="657047" y="429700"/>
                </a:lnTo>
                <a:lnTo>
                  <a:pt x="655634" y="431814"/>
                </a:lnTo>
                <a:lnTo>
                  <a:pt x="651968" y="435480"/>
                </a:lnTo>
                <a:lnTo>
                  <a:pt x="650506" y="436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514" y="61271"/>
            <a:ext cx="4763135" cy="4701540"/>
            <a:chOff x="-514" y="61271"/>
            <a:chExt cx="4763135" cy="4701540"/>
          </a:xfrm>
        </p:grpSpPr>
        <p:sp>
          <p:nvSpPr>
            <p:cNvPr id="7" name="object 7" descr=""/>
            <p:cNvSpPr/>
            <p:nvPr/>
          </p:nvSpPr>
          <p:spPr>
            <a:xfrm>
              <a:off x="1745388" y="4440376"/>
              <a:ext cx="1036955" cy="246379"/>
            </a:xfrm>
            <a:custGeom>
              <a:avLst/>
              <a:gdLst/>
              <a:ahLst/>
              <a:cxnLst/>
              <a:rect l="l" t="t" r="r" b="b"/>
              <a:pathLst>
                <a:path w="1036955" h="246379">
                  <a:moveTo>
                    <a:pt x="39147" y="223764"/>
                  </a:moveTo>
                  <a:lnTo>
                    <a:pt x="39147" y="228949"/>
                  </a:lnTo>
                  <a:lnTo>
                    <a:pt x="38651" y="231443"/>
                  </a:lnTo>
                  <a:lnTo>
                    <a:pt x="22188" y="245907"/>
                  </a:lnTo>
                  <a:lnTo>
                    <a:pt x="17003" y="245907"/>
                  </a:lnTo>
                  <a:lnTo>
                    <a:pt x="45" y="228949"/>
                  </a:lnTo>
                  <a:lnTo>
                    <a:pt x="45" y="223764"/>
                  </a:lnTo>
                  <a:lnTo>
                    <a:pt x="17003" y="206805"/>
                  </a:lnTo>
                  <a:lnTo>
                    <a:pt x="22188" y="206806"/>
                  </a:lnTo>
                  <a:lnTo>
                    <a:pt x="39147" y="223764"/>
                  </a:lnTo>
                  <a:close/>
                </a:path>
                <a:path w="1036955" h="246379">
                  <a:moveTo>
                    <a:pt x="39097" y="16954"/>
                  </a:moveTo>
                  <a:lnTo>
                    <a:pt x="39097" y="22136"/>
                  </a:lnTo>
                  <a:lnTo>
                    <a:pt x="38600" y="24631"/>
                  </a:lnTo>
                  <a:lnTo>
                    <a:pt x="16935" y="39092"/>
                  </a:lnTo>
                  <a:lnTo>
                    <a:pt x="14505" y="38615"/>
                  </a:lnTo>
                  <a:lnTo>
                    <a:pt x="0" y="16943"/>
                  </a:lnTo>
                  <a:lnTo>
                    <a:pt x="500" y="14449"/>
                  </a:lnTo>
                  <a:lnTo>
                    <a:pt x="16935" y="0"/>
                  </a:lnTo>
                  <a:lnTo>
                    <a:pt x="22184" y="7"/>
                  </a:lnTo>
                  <a:lnTo>
                    <a:pt x="39097" y="16954"/>
                  </a:lnTo>
                  <a:close/>
                </a:path>
                <a:path w="1036955" h="246379">
                  <a:moveTo>
                    <a:pt x="239154" y="223664"/>
                  </a:moveTo>
                  <a:lnTo>
                    <a:pt x="239154" y="228849"/>
                  </a:lnTo>
                  <a:lnTo>
                    <a:pt x="238658" y="231343"/>
                  </a:lnTo>
                  <a:lnTo>
                    <a:pt x="222196" y="245807"/>
                  </a:lnTo>
                  <a:lnTo>
                    <a:pt x="217002" y="245806"/>
                  </a:lnTo>
                  <a:lnTo>
                    <a:pt x="200040" y="223755"/>
                  </a:lnTo>
                  <a:lnTo>
                    <a:pt x="200549" y="221195"/>
                  </a:lnTo>
                  <a:lnTo>
                    <a:pt x="217002" y="206706"/>
                  </a:lnTo>
                  <a:lnTo>
                    <a:pt x="222196" y="206706"/>
                  </a:lnTo>
                  <a:lnTo>
                    <a:pt x="239154" y="223664"/>
                  </a:lnTo>
                  <a:close/>
                </a:path>
                <a:path w="1036955" h="246379">
                  <a:moveTo>
                    <a:pt x="239174" y="17318"/>
                  </a:moveTo>
                  <a:lnTo>
                    <a:pt x="216770" y="39266"/>
                  </a:lnTo>
                  <a:lnTo>
                    <a:pt x="214277" y="38738"/>
                  </a:lnTo>
                  <a:lnTo>
                    <a:pt x="200013" y="22046"/>
                  </a:lnTo>
                  <a:lnTo>
                    <a:pt x="200053" y="19448"/>
                  </a:lnTo>
                  <a:lnTo>
                    <a:pt x="200079" y="16964"/>
                  </a:lnTo>
                  <a:lnTo>
                    <a:pt x="222302" y="211"/>
                  </a:lnTo>
                  <a:lnTo>
                    <a:pt x="224798" y="722"/>
                  </a:lnTo>
                  <a:lnTo>
                    <a:pt x="238697" y="14815"/>
                  </a:lnTo>
                  <a:lnTo>
                    <a:pt x="239174" y="17318"/>
                  </a:lnTo>
                  <a:close/>
                </a:path>
                <a:path w="1036955" h="246379">
                  <a:moveTo>
                    <a:pt x="439417" y="228917"/>
                  </a:moveTo>
                  <a:lnTo>
                    <a:pt x="422472" y="245905"/>
                  </a:lnTo>
                  <a:lnTo>
                    <a:pt x="417223" y="245897"/>
                  </a:lnTo>
                  <a:lnTo>
                    <a:pt x="400311" y="228950"/>
                  </a:lnTo>
                  <a:lnTo>
                    <a:pt x="400311" y="223768"/>
                  </a:lnTo>
                  <a:lnTo>
                    <a:pt x="422472" y="206812"/>
                  </a:lnTo>
                  <a:lnTo>
                    <a:pt x="424902" y="207289"/>
                  </a:lnTo>
                  <a:lnTo>
                    <a:pt x="439417" y="228917"/>
                  </a:lnTo>
                  <a:close/>
                </a:path>
                <a:path w="1036955" h="246379">
                  <a:moveTo>
                    <a:pt x="439437" y="17355"/>
                  </a:moveTo>
                  <a:lnTo>
                    <a:pt x="417068" y="39270"/>
                  </a:lnTo>
                  <a:lnTo>
                    <a:pt x="414580" y="38749"/>
                  </a:lnTo>
                  <a:lnTo>
                    <a:pt x="400284" y="22141"/>
                  </a:lnTo>
                  <a:lnTo>
                    <a:pt x="400337" y="16956"/>
                  </a:lnTo>
                  <a:lnTo>
                    <a:pt x="422654" y="224"/>
                  </a:lnTo>
                  <a:lnTo>
                    <a:pt x="425143" y="746"/>
                  </a:lnTo>
                  <a:lnTo>
                    <a:pt x="439437" y="17355"/>
                  </a:lnTo>
                  <a:close/>
                </a:path>
                <a:path w="1036955" h="246379">
                  <a:moveTo>
                    <a:pt x="639420" y="223764"/>
                  </a:moveTo>
                  <a:lnTo>
                    <a:pt x="639420" y="228949"/>
                  </a:lnTo>
                  <a:lnTo>
                    <a:pt x="638924" y="231443"/>
                  </a:lnTo>
                  <a:lnTo>
                    <a:pt x="622462" y="245907"/>
                  </a:lnTo>
                  <a:lnTo>
                    <a:pt x="617277" y="245907"/>
                  </a:lnTo>
                  <a:lnTo>
                    <a:pt x="600319" y="228949"/>
                  </a:lnTo>
                  <a:lnTo>
                    <a:pt x="600319" y="226356"/>
                  </a:lnTo>
                  <a:lnTo>
                    <a:pt x="600419" y="223772"/>
                  </a:lnTo>
                  <a:lnTo>
                    <a:pt x="622462" y="206806"/>
                  </a:lnTo>
                  <a:lnTo>
                    <a:pt x="624956" y="207302"/>
                  </a:lnTo>
                  <a:lnTo>
                    <a:pt x="638924" y="221270"/>
                  </a:lnTo>
                  <a:lnTo>
                    <a:pt x="639420" y="223764"/>
                  </a:lnTo>
                  <a:close/>
                </a:path>
                <a:path w="1036955" h="246379">
                  <a:moveTo>
                    <a:pt x="639445" y="17355"/>
                  </a:moveTo>
                  <a:lnTo>
                    <a:pt x="617076" y="39270"/>
                  </a:lnTo>
                  <a:lnTo>
                    <a:pt x="614588" y="38749"/>
                  </a:lnTo>
                  <a:lnTo>
                    <a:pt x="600292" y="22141"/>
                  </a:lnTo>
                  <a:lnTo>
                    <a:pt x="600319" y="19548"/>
                  </a:lnTo>
                  <a:lnTo>
                    <a:pt x="600445" y="16964"/>
                  </a:lnTo>
                  <a:lnTo>
                    <a:pt x="622662" y="224"/>
                  </a:lnTo>
                  <a:lnTo>
                    <a:pt x="625150" y="746"/>
                  </a:lnTo>
                  <a:lnTo>
                    <a:pt x="638974" y="14856"/>
                  </a:lnTo>
                  <a:lnTo>
                    <a:pt x="639445" y="17355"/>
                  </a:lnTo>
                  <a:close/>
                </a:path>
                <a:path w="1036955" h="246379">
                  <a:moveTo>
                    <a:pt x="839683" y="228917"/>
                  </a:moveTo>
                  <a:lnTo>
                    <a:pt x="822738" y="245905"/>
                  </a:lnTo>
                  <a:lnTo>
                    <a:pt x="817489" y="245897"/>
                  </a:lnTo>
                  <a:lnTo>
                    <a:pt x="800577" y="228950"/>
                  </a:lnTo>
                  <a:lnTo>
                    <a:pt x="800577" y="223768"/>
                  </a:lnTo>
                  <a:lnTo>
                    <a:pt x="822738" y="206812"/>
                  </a:lnTo>
                  <a:lnTo>
                    <a:pt x="825168" y="207289"/>
                  </a:lnTo>
                  <a:lnTo>
                    <a:pt x="839683" y="228917"/>
                  </a:lnTo>
                  <a:close/>
                </a:path>
                <a:path w="1036955" h="246379">
                  <a:moveTo>
                    <a:pt x="839682" y="17182"/>
                  </a:moveTo>
                  <a:lnTo>
                    <a:pt x="822677" y="39301"/>
                  </a:lnTo>
                  <a:lnTo>
                    <a:pt x="817410" y="39283"/>
                  </a:lnTo>
                  <a:lnTo>
                    <a:pt x="800550" y="22148"/>
                  </a:lnTo>
                  <a:lnTo>
                    <a:pt x="800603" y="16977"/>
                  </a:lnTo>
                  <a:lnTo>
                    <a:pt x="822677" y="191"/>
                  </a:lnTo>
                  <a:lnTo>
                    <a:pt x="825179" y="683"/>
                  </a:lnTo>
                  <a:lnTo>
                    <a:pt x="839682" y="17182"/>
                  </a:lnTo>
                  <a:close/>
                </a:path>
                <a:path w="1036955" h="246379">
                  <a:moveTo>
                    <a:pt x="1036770" y="215828"/>
                  </a:moveTo>
                  <a:lnTo>
                    <a:pt x="1036770" y="236885"/>
                  </a:lnTo>
                  <a:lnTo>
                    <a:pt x="1035793" y="238348"/>
                  </a:lnTo>
                  <a:lnTo>
                    <a:pt x="1032126" y="242014"/>
                  </a:lnTo>
                  <a:lnTo>
                    <a:pt x="1030012" y="243427"/>
                  </a:lnTo>
                  <a:lnTo>
                    <a:pt x="1025222" y="245411"/>
                  </a:lnTo>
                  <a:lnTo>
                    <a:pt x="1022728" y="245907"/>
                  </a:lnTo>
                  <a:lnTo>
                    <a:pt x="1017543" y="245907"/>
                  </a:lnTo>
                  <a:lnTo>
                    <a:pt x="1000584" y="228949"/>
                  </a:lnTo>
                  <a:lnTo>
                    <a:pt x="1000584" y="226356"/>
                  </a:lnTo>
                  <a:lnTo>
                    <a:pt x="1000684" y="223772"/>
                  </a:lnTo>
                  <a:lnTo>
                    <a:pt x="1022728" y="206806"/>
                  </a:lnTo>
                  <a:lnTo>
                    <a:pt x="1025222" y="207302"/>
                  </a:lnTo>
                  <a:lnTo>
                    <a:pt x="1030012" y="209286"/>
                  </a:lnTo>
                  <a:lnTo>
                    <a:pt x="1032126" y="210699"/>
                  </a:lnTo>
                  <a:lnTo>
                    <a:pt x="1035793" y="214365"/>
                  </a:lnTo>
                  <a:lnTo>
                    <a:pt x="1036770" y="215828"/>
                  </a:lnTo>
                  <a:close/>
                </a:path>
                <a:path w="1036955" h="246379">
                  <a:moveTo>
                    <a:pt x="1036770" y="9219"/>
                  </a:moveTo>
                  <a:lnTo>
                    <a:pt x="1036770" y="30280"/>
                  </a:lnTo>
                  <a:lnTo>
                    <a:pt x="1035751" y="31794"/>
                  </a:lnTo>
                  <a:lnTo>
                    <a:pt x="1032060" y="35457"/>
                  </a:lnTo>
                  <a:lnTo>
                    <a:pt x="1029934" y="36864"/>
                  </a:lnTo>
                  <a:lnTo>
                    <a:pt x="1025120" y="38830"/>
                  </a:lnTo>
                  <a:lnTo>
                    <a:pt x="1022685" y="39301"/>
                  </a:lnTo>
                  <a:lnTo>
                    <a:pt x="1017418" y="39283"/>
                  </a:lnTo>
                  <a:lnTo>
                    <a:pt x="1000558" y="22148"/>
                  </a:lnTo>
                  <a:lnTo>
                    <a:pt x="1000584" y="19548"/>
                  </a:lnTo>
                  <a:lnTo>
                    <a:pt x="1000711" y="16986"/>
                  </a:lnTo>
                  <a:lnTo>
                    <a:pt x="1022685" y="191"/>
                  </a:lnTo>
                  <a:lnTo>
                    <a:pt x="1025186" y="683"/>
                  </a:lnTo>
                  <a:lnTo>
                    <a:pt x="1029993" y="2666"/>
                  </a:lnTo>
                  <a:lnTo>
                    <a:pt x="1032114" y="4080"/>
                  </a:lnTo>
                  <a:lnTo>
                    <a:pt x="1035792" y="7756"/>
                  </a:lnTo>
                  <a:lnTo>
                    <a:pt x="1036770" y="9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5930" y="2174801"/>
              <a:ext cx="2076569" cy="258769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71"/>
              <a:ext cx="2384641" cy="470122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-508" y="3937203"/>
              <a:ext cx="292100" cy="824865"/>
            </a:xfrm>
            <a:custGeom>
              <a:avLst/>
              <a:gdLst/>
              <a:ahLst/>
              <a:cxnLst/>
              <a:rect l="l" t="t" r="r" b="b"/>
              <a:pathLst>
                <a:path w="292100" h="824864">
                  <a:moveTo>
                    <a:pt x="291515" y="785253"/>
                  </a:moveTo>
                  <a:lnTo>
                    <a:pt x="291236" y="784593"/>
                  </a:lnTo>
                  <a:lnTo>
                    <a:pt x="284746" y="778116"/>
                  </a:lnTo>
                  <a:lnTo>
                    <a:pt x="284746" y="786079"/>
                  </a:lnTo>
                  <a:lnTo>
                    <a:pt x="253365" y="817486"/>
                  </a:lnTo>
                  <a:lnTo>
                    <a:pt x="153885" y="718007"/>
                  </a:lnTo>
                  <a:lnTo>
                    <a:pt x="147459" y="711568"/>
                  </a:lnTo>
                  <a:lnTo>
                    <a:pt x="146799" y="711301"/>
                  </a:lnTo>
                  <a:lnTo>
                    <a:pt x="145237" y="711288"/>
                  </a:lnTo>
                  <a:lnTo>
                    <a:pt x="144576" y="711568"/>
                  </a:lnTo>
                  <a:lnTo>
                    <a:pt x="38671" y="817486"/>
                  </a:lnTo>
                  <a:lnTo>
                    <a:pt x="7264" y="786079"/>
                  </a:lnTo>
                  <a:lnTo>
                    <a:pt x="146011" y="647344"/>
                  </a:lnTo>
                  <a:lnTo>
                    <a:pt x="284746" y="786079"/>
                  </a:lnTo>
                  <a:lnTo>
                    <a:pt x="284746" y="778116"/>
                  </a:lnTo>
                  <a:lnTo>
                    <a:pt x="153936" y="647344"/>
                  </a:lnTo>
                  <a:lnTo>
                    <a:pt x="146672" y="640067"/>
                  </a:lnTo>
                  <a:lnTo>
                    <a:pt x="145364" y="640067"/>
                  </a:lnTo>
                  <a:lnTo>
                    <a:pt x="774" y="784644"/>
                  </a:lnTo>
                  <a:lnTo>
                    <a:pt x="533" y="785253"/>
                  </a:lnTo>
                  <a:lnTo>
                    <a:pt x="508" y="786853"/>
                  </a:lnTo>
                  <a:lnTo>
                    <a:pt x="774" y="787514"/>
                  </a:lnTo>
                  <a:lnTo>
                    <a:pt x="36690" y="823429"/>
                  </a:lnTo>
                  <a:lnTo>
                    <a:pt x="38011" y="824738"/>
                  </a:lnTo>
                  <a:lnTo>
                    <a:pt x="39331" y="824738"/>
                  </a:lnTo>
                  <a:lnTo>
                    <a:pt x="46596" y="817486"/>
                  </a:lnTo>
                  <a:lnTo>
                    <a:pt x="146011" y="718007"/>
                  </a:lnTo>
                  <a:lnTo>
                    <a:pt x="251917" y="823912"/>
                  </a:lnTo>
                  <a:lnTo>
                    <a:pt x="252590" y="824204"/>
                  </a:lnTo>
                  <a:lnTo>
                    <a:pt x="254127" y="824191"/>
                  </a:lnTo>
                  <a:lnTo>
                    <a:pt x="254774" y="823925"/>
                  </a:lnTo>
                  <a:lnTo>
                    <a:pt x="261213" y="817486"/>
                  </a:lnTo>
                  <a:lnTo>
                    <a:pt x="291236" y="787463"/>
                  </a:lnTo>
                  <a:lnTo>
                    <a:pt x="291490" y="786853"/>
                  </a:lnTo>
                  <a:lnTo>
                    <a:pt x="291515" y="785253"/>
                  </a:lnTo>
                  <a:close/>
                </a:path>
                <a:path w="292100" h="824864">
                  <a:moveTo>
                    <a:pt x="291515" y="571969"/>
                  </a:moveTo>
                  <a:lnTo>
                    <a:pt x="291236" y="571309"/>
                  </a:lnTo>
                  <a:lnTo>
                    <a:pt x="284746" y="564819"/>
                  </a:lnTo>
                  <a:lnTo>
                    <a:pt x="284746" y="572757"/>
                  </a:lnTo>
                  <a:lnTo>
                    <a:pt x="253365" y="604126"/>
                  </a:lnTo>
                  <a:lnTo>
                    <a:pt x="153936" y="504710"/>
                  </a:lnTo>
                  <a:lnTo>
                    <a:pt x="147447" y="498221"/>
                  </a:lnTo>
                  <a:lnTo>
                    <a:pt x="146786" y="497954"/>
                  </a:lnTo>
                  <a:lnTo>
                    <a:pt x="145249" y="497941"/>
                  </a:lnTo>
                  <a:lnTo>
                    <a:pt x="144589" y="498221"/>
                  </a:lnTo>
                  <a:lnTo>
                    <a:pt x="38671" y="604126"/>
                  </a:lnTo>
                  <a:lnTo>
                    <a:pt x="7264" y="572731"/>
                  </a:lnTo>
                  <a:lnTo>
                    <a:pt x="146011" y="434009"/>
                  </a:lnTo>
                  <a:lnTo>
                    <a:pt x="284746" y="572757"/>
                  </a:lnTo>
                  <a:lnTo>
                    <a:pt x="284746" y="564819"/>
                  </a:lnTo>
                  <a:lnTo>
                    <a:pt x="153962" y="434009"/>
                  </a:lnTo>
                  <a:lnTo>
                    <a:pt x="146672" y="426707"/>
                  </a:lnTo>
                  <a:lnTo>
                    <a:pt x="145364" y="426707"/>
                  </a:lnTo>
                  <a:lnTo>
                    <a:pt x="774" y="571309"/>
                  </a:lnTo>
                  <a:lnTo>
                    <a:pt x="508" y="571969"/>
                  </a:lnTo>
                  <a:lnTo>
                    <a:pt x="508" y="573506"/>
                  </a:lnTo>
                  <a:lnTo>
                    <a:pt x="774" y="574167"/>
                  </a:lnTo>
                  <a:lnTo>
                    <a:pt x="38011" y="611403"/>
                  </a:lnTo>
                  <a:lnTo>
                    <a:pt x="39331" y="611403"/>
                  </a:lnTo>
                  <a:lnTo>
                    <a:pt x="46609" y="604126"/>
                  </a:lnTo>
                  <a:lnTo>
                    <a:pt x="146011" y="504710"/>
                  </a:lnTo>
                  <a:lnTo>
                    <a:pt x="251917" y="610616"/>
                  </a:lnTo>
                  <a:lnTo>
                    <a:pt x="252577" y="610908"/>
                  </a:lnTo>
                  <a:lnTo>
                    <a:pt x="254139" y="610895"/>
                  </a:lnTo>
                  <a:lnTo>
                    <a:pt x="254787" y="610628"/>
                  </a:lnTo>
                  <a:lnTo>
                    <a:pt x="261289" y="604126"/>
                  </a:lnTo>
                  <a:lnTo>
                    <a:pt x="291236" y="574167"/>
                  </a:lnTo>
                  <a:lnTo>
                    <a:pt x="291515" y="573506"/>
                  </a:lnTo>
                  <a:lnTo>
                    <a:pt x="291515" y="571969"/>
                  </a:lnTo>
                  <a:close/>
                </a:path>
                <a:path w="292100" h="824864">
                  <a:moveTo>
                    <a:pt x="292036" y="358711"/>
                  </a:moveTo>
                  <a:lnTo>
                    <a:pt x="284746" y="351421"/>
                  </a:lnTo>
                  <a:lnTo>
                    <a:pt x="284746" y="359371"/>
                  </a:lnTo>
                  <a:lnTo>
                    <a:pt x="253365" y="390791"/>
                  </a:lnTo>
                  <a:lnTo>
                    <a:pt x="153949" y="291363"/>
                  </a:lnTo>
                  <a:lnTo>
                    <a:pt x="147459" y="284873"/>
                  </a:lnTo>
                  <a:lnTo>
                    <a:pt x="146799" y="284594"/>
                  </a:lnTo>
                  <a:lnTo>
                    <a:pt x="145237" y="284594"/>
                  </a:lnTo>
                  <a:lnTo>
                    <a:pt x="144576" y="284861"/>
                  </a:lnTo>
                  <a:lnTo>
                    <a:pt x="38671" y="390791"/>
                  </a:lnTo>
                  <a:lnTo>
                    <a:pt x="7264" y="359371"/>
                  </a:lnTo>
                  <a:lnTo>
                    <a:pt x="146011" y="220637"/>
                  </a:lnTo>
                  <a:lnTo>
                    <a:pt x="284746" y="359371"/>
                  </a:lnTo>
                  <a:lnTo>
                    <a:pt x="284746" y="351421"/>
                  </a:lnTo>
                  <a:lnTo>
                    <a:pt x="153962" y="220637"/>
                  </a:lnTo>
                  <a:lnTo>
                    <a:pt x="146672" y="213385"/>
                  </a:lnTo>
                  <a:lnTo>
                    <a:pt x="145364" y="213385"/>
                  </a:lnTo>
                  <a:lnTo>
                    <a:pt x="144043" y="214680"/>
                  </a:lnTo>
                  <a:lnTo>
                    <a:pt x="0" y="358711"/>
                  </a:lnTo>
                  <a:lnTo>
                    <a:pt x="0" y="360032"/>
                  </a:lnTo>
                  <a:lnTo>
                    <a:pt x="38011" y="398030"/>
                  </a:lnTo>
                  <a:lnTo>
                    <a:pt x="39331" y="398030"/>
                  </a:lnTo>
                  <a:lnTo>
                    <a:pt x="46596" y="390791"/>
                  </a:lnTo>
                  <a:lnTo>
                    <a:pt x="146011" y="291363"/>
                  </a:lnTo>
                  <a:lnTo>
                    <a:pt x="251917" y="397268"/>
                  </a:lnTo>
                  <a:lnTo>
                    <a:pt x="252590" y="397548"/>
                  </a:lnTo>
                  <a:lnTo>
                    <a:pt x="254127" y="397548"/>
                  </a:lnTo>
                  <a:lnTo>
                    <a:pt x="254774" y="397281"/>
                  </a:lnTo>
                  <a:lnTo>
                    <a:pt x="261277" y="390791"/>
                  </a:lnTo>
                  <a:lnTo>
                    <a:pt x="292036" y="360032"/>
                  </a:lnTo>
                  <a:lnTo>
                    <a:pt x="292036" y="358711"/>
                  </a:lnTo>
                  <a:close/>
                </a:path>
                <a:path w="292100" h="824864">
                  <a:moveTo>
                    <a:pt x="292036" y="145376"/>
                  </a:moveTo>
                  <a:lnTo>
                    <a:pt x="284746" y="138087"/>
                  </a:lnTo>
                  <a:lnTo>
                    <a:pt x="284746" y="146037"/>
                  </a:lnTo>
                  <a:lnTo>
                    <a:pt x="253365" y="177431"/>
                  </a:lnTo>
                  <a:lnTo>
                    <a:pt x="153936" y="78003"/>
                  </a:lnTo>
                  <a:lnTo>
                    <a:pt x="147447" y="71526"/>
                  </a:lnTo>
                  <a:lnTo>
                    <a:pt x="146786" y="71247"/>
                  </a:lnTo>
                  <a:lnTo>
                    <a:pt x="145249" y="71234"/>
                  </a:lnTo>
                  <a:lnTo>
                    <a:pt x="144589" y="71513"/>
                  </a:lnTo>
                  <a:lnTo>
                    <a:pt x="38671" y="177431"/>
                  </a:lnTo>
                  <a:lnTo>
                    <a:pt x="7264" y="146037"/>
                  </a:lnTo>
                  <a:lnTo>
                    <a:pt x="146011" y="7277"/>
                  </a:lnTo>
                  <a:lnTo>
                    <a:pt x="284746" y="146037"/>
                  </a:lnTo>
                  <a:lnTo>
                    <a:pt x="284746" y="138087"/>
                  </a:lnTo>
                  <a:lnTo>
                    <a:pt x="153962" y="7277"/>
                  </a:lnTo>
                  <a:lnTo>
                    <a:pt x="146672" y="0"/>
                  </a:lnTo>
                  <a:lnTo>
                    <a:pt x="145364" y="0"/>
                  </a:lnTo>
                  <a:lnTo>
                    <a:pt x="0" y="145376"/>
                  </a:lnTo>
                  <a:lnTo>
                    <a:pt x="0" y="146697"/>
                  </a:lnTo>
                  <a:lnTo>
                    <a:pt x="38011" y="184708"/>
                  </a:lnTo>
                  <a:lnTo>
                    <a:pt x="39331" y="184708"/>
                  </a:lnTo>
                  <a:lnTo>
                    <a:pt x="46609" y="177431"/>
                  </a:lnTo>
                  <a:lnTo>
                    <a:pt x="146011" y="78003"/>
                  </a:lnTo>
                  <a:lnTo>
                    <a:pt x="251917" y="183921"/>
                  </a:lnTo>
                  <a:lnTo>
                    <a:pt x="252577" y="184200"/>
                  </a:lnTo>
                  <a:lnTo>
                    <a:pt x="254139" y="184188"/>
                  </a:lnTo>
                  <a:lnTo>
                    <a:pt x="254787" y="183921"/>
                  </a:lnTo>
                  <a:lnTo>
                    <a:pt x="261289" y="177431"/>
                  </a:lnTo>
                  <a:lnTo>
                    <a:pt x="292036" y="146697"/>
                  </a:lnTo>
                  <a:lnTo>
                    <a:pt x="292036" y="145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168863"/>
            <a:ext cx="4537075" cy="4594225"/>
            <a:chOff x="225925" y="168863"/>
            <a:chExt cx="4537075" cy="4594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25" y="168863"/>
              <a:ext cx="4536574" cy="459363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42239" y="2256411"/>
              <a:ext cx="525145" cy="330835"/>
            </a:xfrm>
            <a:custGeom>
              <a:avLst/>
              <a:gdLst/>
              <a:ahLst/>
              <a:cxnLst/>
              <a:rect l="l" t="t" r="r" b="b"/>
              <a:pathLst>
                <a:path w="525144" h="330835">
                  <a:moveTo>
                    <a:pt x="95867" y="330466"/>
                  </a:moveTo>
                  <a:lnTo>
                    <a:pt x="79796" y="89765"/>
                  </a:lnTo>
                  <a:lnTo>
                    <a:pt x="79814" y="89326"/>
                  </a:lnTo>
                  <a:lnTo>
                    <a:pt x="79855" y="88888"/>
                  </a:lnTo>
                  <a:lnTo>
                    <a:pt x="74999" y="45510"/>
                  </a:lnTo>
                  <a:lnTo>
                    <a:pt x="21864" y="45510"/>
                  </a:lnTo>
                  <a:lnTo>
                    <a:pt x="18925" y="45393"/>
                  </a:lnTo>
                  <a:lnTo>
                    <a:pt x="0" y="25696"/>
                  </a:lnTo>
                  <a:lnTo>
                    <a:pt x="0" y="19814"/>
                  </a:lnTo>
                  <a:lnTo>
                    <a:pt x="21864" y="0"/>
                  </a:lnTo>
                  <a:lnTo>
                    <a:pt x="115654" y="0"/>
                  </a:lnTo>
                  <a:lnTo>
                    <a:pt x="115654" y="245"/>
                  </a:lnTo>
                  <a:lnTo>
                    <a:pt x="123941" y="74157"/>
                  </a:lnTo>
                  <a:lnTo>
                    <a:pt x="510780" y="74164"/>
                  </a:lnTo>
                  <a:lnTo>
                    <a:pt x="524717" y="90232"/>
                  </a:lnTo>
                  <a:lnTo>
                    <a:pt x="471372" y="311795"/>
                  </a:lnTo>
                  <a:lnTo>
                    <a:pt x="471365" y="313924"/>
                  </a:lnTo>
                  <a:lnTo>
                    <a:pt x="457435" y="327854"/>
                  </a:lnTo>
                  <a:lnTo>
                    <a:pt x="95867" y="330466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16794" y="2601192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62389" y="117090"/>
                  </a:moveTo>
                  <a:lnTo>
                    <a:pt x="54700" y="117090"/>
                  </a:lnTo>
                  <a:lnTo>
                    <a:pt x="50893" y="116715"/>
                  </a:lnTo>
                  <a:lnTo>
                    <a:pt x="14429" y="97224"/>
                  </a:lnTo>
                  <a:lnTo>
                    <a:pt x="0" y="62389"/>
                  </a:lnTo>
                  <a:lnTo>
                    <a:pt x="0" y="54700"/>
                  </a:lnTo>
                  <a:lnTo>
                    <a:pt x="19865" y="14429"/>
                  </a:lnTo>
                  <a:lnTo>
                    <a:pt x="54700" y="0"/>
                  </a:lnTo>
                  <a:lnTo>
                    <a:pt x="62389" y="0"/>
                  </a:lnTo>
                  <a:lnTo>
                    <a:pt x="102660" y="19865"/>
                  </a:lnTo>
                  <a:lnTo>
                    <a:pt x="117090" y="58545"/>
                  </a:lnTo>
                  <a:lnTo>
                    <a:pt x="117090" y="62389"/>
                  </a:lnTo>
                  <a:lnTo>
                    <a:pt x="97224" y="102660"/>
                  </a:lnTo>
                  <a:lnTo>
                    <a:pt x="62389" y="117090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028" y="2601192"/>
              <a:ext cx="117090" cy="1170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95424" y="2350083"/>
              <a:ext cx="303530" cy="254000"/>
            </a:xfrm>
            <a:custGeom>
              <a:avLst/>
              <a:gdLst/>
              <a:ahLst/>
              <a:cxnLst/>
              <a:rect l="l" t="t" r="r" b="b"/>
              <a:pathLst>
                <a:path w="303530" h="254000">
                  <a:moveTo>
                    <a:pt x="303149" y="232130"/>
                  </a:moveTo>
                  <a:lnTo>
                    <a:pt x="289610" y="218579"/>
                  </a:lnTo>
                  <a:lnTo>
                    <a:pt x="153530" y="218579"/>
                  </a:lnTo>
                  <a:lnTo>
                    <a:pt x="151460" y="218579"/>
                  </a:lnTo>
                  <a:lnTo>
                    <a:pt x="137909" y="232130"/>
                  </a:lnTo>
                  <a:lnTo>
                    <a:pt x="137909" y="240169"/>
                  </a:lnTo>
                  <a:lnTo>
                    <a:pt x="151460" y="253707"/>
                  </a:lnTo>
                  <a:lnTo>
                    <a:pt x="289610" y="253707"/>
                  </a:lnTo>
                  <a:lnTo>
                    <a:pt x="303149" y="240169"/>
                  </a:lnTo>
                  <a:lnTo>
                    <a:pt x="303149" y="232130"/>
                  </a:lnTo>
                  <a:close/>
                </a:path>
                <a:path w="303530" h="254000">
                  <a:moveTo>
                    <a:pt x="303149" y="121932"/>
                  </a:moveTo>
                  <a:lnTo>
                    <a:pt x="287909" y="106692"/>
                  </a:lnTo>
                  <a:lnTo>
                    <a:pt x="17564" y="106692"/>
                  </a:lnTo>
                  <a:lnTo>
                    <a:pt x="15240" y="106692"/>
                  </a:lnTo>
                  <a:lnTo>
                    <a:pt x="0" y="121932"/>
                  </a:lnTo>
                  <a:lnTo>
                    <a:pt x="0" y="126580"/>
                  </a:lnTo>
                  <a:lnTo>
                    <a:pt x="15240" y="141820"/>
                  </a:lnTo>
                  <a:lnTo>
                    <a:pt x="287909" y="141820"/>
                  </a:lnTo>
                  <a:lnTo>
                    <a:pt x="303149" y="126580"/>
                  </a:lnTo>
                  <a:lnTo>
                    <a:pt x="303149" y="121932"/>
                  </a:lnTo>
                  <a:close/>
                </a:path>
                <a:path w="303530" h="254000">
                  <a:moveTo>
                    <a:pt x="303149" y="13550"/>
                  </a:moveTo>
                  <a:lnTo>
                    <a:pt x="289610" y="0"/>
                  </a:lnTo>
                  <a:lnTo>
                    <a:pt x="153530" y="0"/>
                  </a:lnTo>
                  <a:lnTo>
                    <a:pt x="151460" y="0"/>
                  </a:lnTo>
                  <a:lnTo>
                    <a:pt x="137909" y="13550"/>
                  </a:lnTo>
                  <a:lnTo>
                    <a:pt x="137909" y="21590"/>
                  </a:lnTo>
                  <a:lnTo>
                    <a:pt x="151460" y="35128"/>
                  </a:lnTo>
                  <a:lnTo>
                    <a:pt x="289610" y="35128"/>
                  </a:lnTo>
                  <a:lnTo>
                    <a:pt x="303149" y="21590"/>
                  </a:lnTo>
                  <a:lnTo>
                    <a:pt x="303149" y="13550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23431" y="2677772"/>
            <a:ext cx="9156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Consolas"/>
                <a:cs typeface="Consolas"/>
              </a:rPr>
              <a:t>InstaCart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762500" cy="4762500"/>
            <a:chOff x="0" y="0"/>
            <a:chExt cx="4762500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2499" cy="4762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64119" y="1274221"/>
              <a:ext cx="442595" cy="278765"/>
            </a:xfrm>
            <a:custGeom>
              <a:avLst/>
              <a:gdLst/>
              <a:ahLst/>
              <a:cxnLst/>
              <a:rect l="l" t="t" r="r" b="b"/>
              <a:pathLst>
                <a:path w="442594" h="278765">
                  <a:moveTo>
                    <a:pt x="80776" y="278448"/>
                  </a:moveTo>
                  <a:lnTo>
                    <a:pt x="67235" y="75635"/>
                  </a:lnTo>
                  <a:lnTo>
                    <a:pt x="67251" y="75265"/>
                  </a:lnTo>
                  <a:lnTo>
                    <a:pt x="67285" y="74896"/>
                  </a:lnTo>
                  <a:lnTo>
                    <a:pt x="63194" y="38347"/>
                  </a:lnTo>
                  <a:lnTo>
                    <a:pt x="18422" y="38347"/>
                  </a:lnTo>
                  <a:lnTo>
                    <a:pt x="15946" y="38248"/>
                  </a:lnTo>
                  <a:lnTo>
                    <a:pt x="0" y="21651"/>
                  </a:lnTo>
                  <a:lnTo>
                    <a:pt x="0" y="16695"/>
                  </a:lnTo>
                  <a:lnTo>
                    <a:pt x="18422" y="0"/>
                  </a:lnTo>
                  <a:lnTo>
                    <a:pt x="97449" y="0"/>
                  </a:lnTo>
                  <a:lnTo>
                    <a:pt x="97449" y="206"/>
                  </a:lnTo>
                  <a:lnTo>
                    <a:pt x="104432" y="62484"/>
                  </a:lnTo>
                  <a:lnTo>
                    <a:pt x="430379" y="62490"/>
                  </a:lnTo>
                  <a:lnTo>
                    <a:pt x="442122" y="76028"/>
                  </a:lnTo>
                  <a:lnTo>
                    <a:pt x="397175" y="262716"/>
                  </a:lnTo>
                  <a:lnTo>
                    <a:pt x="397169" y="264510"/>
                  </a:lnTo>
                  <a:lnTo>
                    <a:pt x="385431" y="276247"/>
                  </a:lnTo>
                  <a:lnTo>
                    <a:pt x="80776" y="278448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26938" y="156473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55871" y="98659"/>
                  </a:moveTo>
                  <a:lnTo>
                    <a:pt x="42788" y="98659"/>
                  </a:lnTo>
                  <a:lnTo>
                    <a:pt x="36495" y="97407"/>
                  </a:lnTo>
                  <a:lnTo>
                    <a:pt x="1251" y="62163"/>
                  </a:lnTo>
                  <a:lnTo>
                    <a:pt x="0" y="55871"/>
                  </a:lnTo>
                  <a:lnTo>
                    <a:pt x="0" y="42788"/>
                  </a:lnTo>
                  <a:lnTo>
                    <a:pt x="24408" y="6258"/>
                  </a:lnTo>
                  <a:lnTo>
                    <a:pt x="42788" y="0"/>
                  </a:lnTo>
                  <a:lnTo>
                    <a:pt x="55871" y="0"/>
                  </a:lnTo>
                  <a:lnTo>
                    <a:pt x="92400" y="24408"/>
                  </a:lnTo>
                  <a:lnTo>
                    <a:pt x="98659" y="49329"/>
                  </a:lnTo>
                  <a:lnTo>
                    <a:pt x="98659" y="55871"/>
                  </a:lnTo>
                  <a:lnTo>
                    <a:pt x="74250" y="92401"/>
                  </a:lnTo>
                  <a:lnTo>
                    <a:pt x="55871" y="98659"/>
                  </a:lnTo>
                  <a:close/>
                </a:path>
              </a:pathLst>
            </a:custGeom>
            <a:solidFill>
              <a:srgbClr val="0A05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163" y="1564731"/>
              <a:ext cx="98659" cy="986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056155" y="1353159"/>
              <a:ext cx="255904" cy="213995"/>
            </a:xfrm>
            <a:custGeom>
              <a:avLst/>
              <a:gdLst/>
              <a:ahLst/>
              <a:cxnLst/>
              <a:rect l="l" t="t" r="r" b="b"/>
              <a:pathLst>
                <a:path w="255905" h="213994">
                  <a:moveTo>
                    <a:pt x="255422" y="195580"/>
                  </a:moveTo>
                  <a:lnTo>
                    <a:pt x="244017" y="184162"/>
                  </a:lnTo>
                  <a:lnTo>
                    <a:pt x="129362" y="184162"/>
                  </a:lnTo>
                  <a:lnTo>
                    <a:pt x="127609" y="184162"/>
                  </a:lnTo>
                  <a:lnTo>
                    <a:pt x="116205" y="195580"/>
                  </a:lnTo>
                  <a:lnTo>
                    <a:pt x="116205" y="202361"/>
                  </a:lnTo>
                  <a:lnTo>
                    <a:pt x="127609" y="213766"/>
                  </a:lnTo>
                  <a:lnTo>
                    <a:pt x="244017" y="213766"/>
                  </a:lnTo>
                  <a:lnTo>
                    <a:pt x="255422" y="202361"/>
                  </a:lnTo>
                  <a:lnTo>
                    <a:pt x="255422" y="195580"/>
                  </a:lnTo>
                  <a:close/>
                </a:path>
                <a:path w="255905" h="213994">
                  <a:moveTo>
                    <a:pt x="255422" y="102730"/>
                  </a:moveTo>
                  <a:lnTo>
                    <a:pt x="242595" y="89890"/>
                  </a:lnTo>
                  <a:lnTo>
                    <a:pt x="14795" y="89890"/>
                  </a:lnTo>
                  <a:lnTo>
                    <a:pt x="12839" y="89890"/>
                  </a:lnTo>
                  <a:lnTo>
                    <a:pt x="0" y="102730"/>
                  </a:lnTo>
                  <a:lnTo>
                    <a:pt x="0" y="106654"/>
                  </a:lnTo>
                  <a:lnTo>
                    <a:pt x="12839" y="119494"/>
                  </a:lnTo>
                  <a:lnTo>
                    <a:pt x="242595" y="119494"/>
                  </a:lnTo>
                  <a:lnTo>
                    <a:pt x="255422" y="106654"/>
                  </a:lnTo>
                  <a:lnTo>
                    <a:pt x="255422" y="102730"/>
                  </a:lnTo>
                  <a:close/>
                </a:path>
                <a:path w="255905" h="213994">
                  <a:moveTo>
                    <a:pt x="255422" y="11404"/>
                  </a:moveTo>
                  <a:lnTo>
                    <a:pt x="244017" y="0"/>
                  </a:lnTo>
                  <a:lnTo>
                    <a:pt x="129362" y="0"/>
                  </a:lnTo>
                  <a:lnTo>
                    <a:pt x="127609" y="0"/>
                  </a:lnTo>
                  <a:lnTo>
                    <a:pt x="116205" y="11404"/>
                  </a:lnTo>
                  <a:lnTo>
                    <a:pt x="116205" y="18186"/>
                  </a:lnTo>
                  <a:lnTo>
                    <a:pt x="127609" y="29591"/>
                  </a:lnTo>
                  <a:lnTo>
                    <a:pt x="244017" y="29591"/>
                  </a:lnTo>
                  <a:lnTo>
                    <a:pt x="255422" y="18186"/>
                  </a:lnTo>
                  <a:lnTo>
                    <a:pt x="255422" y="11404"/>
                  </a:lnTo>
                  <a:close/>
                </a:path>
              </a:pathLst>
            </a:custGeom>
            <a:solidFill>
              <a:srgbClr val="D4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6703" y="2311414"/>
              <a:ext cx="400049" cy="3619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334745" y="2956532"/>
              <a:ext cx="293370" cy="361950"/>
            </a:xfrm>
            <a:custGeom>
              <a:avLst/>
              <a:gdLst/>
              <a:ahLst/>
              <a:cxnLst/>
              <a:rect l="l" t="t" r="r" b="b"/>
              <a:pathLst>
                <a:path w="293369" h="361950">
                  <a:moveTo>
                    <a:pt x="293349" y="361523"/>
                  </a:moveTo>
                  <a:lnTo>
                    <a:pt x="18848" y="361523"/>
                  </a:lnTo>
                  <a:lnTo>
                    <a:pt x="10606" y="359669"/>
                  </a:lnTo>
                  <a:lnTo>
                    <a:pt x="4205" y="354712"/>
                  </a:lnTo>
                  <a:lnTo>
                    <a:pt x="413" y="347563"/>
                  </a:lnTo>
                  <a:lnTo>
                    <a:pt x="0" y="339132"/>
                  </a:lnTo>
                  <a:lnTo>
                    <a:pt x="16426" y="245136"/>
                  </a:lnTo>
                  <a:lnTo>
                    <a:pt x="116884" y="245136"/>
                  </a:lnTo>
                  <a:lnTo>
                    <a:pt x="118226" y="252833"/>
                  </a:lnTo>
                  <a:lnTo>
                    <a:pt x="130374" y="242712"/>
                  </a:lnTo>
                  <a:lnTo>
                    <a:pt x="142214" y="235085"/>
                  </a:lnTo>
                  <a:lnTo>
                    <a:pt x="153271" y="229611"/>
                  </a:lnTo>
                  <a:lnTo>
                    <a:pt x="163072" y="225952"/>
                  </a:lnTo>
                  <a:lnTo>
                    <a:pt x="163072" y="202686"/>
                  </a:lnTo>
                  <a:lnTo>
                    <a:pt x="128815" y="179497"/>
                  </a:lnTo>
                  <a:lnTo>
                    <a:pt x="116972" y="158837"/>
                  </a:lnTo>
                  <a:lnTo>
                    <a:pt x="109094" y="159770"/>
                  </a:lnTo>
                  <a:lnTo>
                    <a:pt x="100895" y="154172"/>
                  </a:lnTo>
                  <a:lnTo>
                    <a:pt x="97481" y="144901"/>
                  </a:lnTo>
                  <a:lnTo>
                    <a:pt x="95962" y="136856"/>
                  </a:lnTo>
                  <a:lnTo>
                    <a:pt x="97124" y="129328"/>
                  </a:lnTo>
                  <a:lnTo>
                    <a:pt x="108948" y="118428"/>
                  </a:lnTo>
                  <a:lnTo>
                    <a:pt x="104733" y="112399"/>
                  </a:lnTo>
                  <a:lnTo>
                    <a:pt x="101967" y="105669"/>
                  </a:lnTo>
                  <a:lnTo>
                    <a:pt x="100569" y="98276"/>
                  </a:lnTo>
                  <a:lnTo>
                    <a:pt x="100457" y="90264"/>
                  </a:lnTo>
                  <a:lnTo>
                    <a:pt x="89341" y="96386"/>
                  </a:lnTo>
                  <a:lnTo>
                    <a:pt x="102302" y="49450"/>
                  </a:lnTo>
                  <a:lnTo>
                    <a:pt x="127554" y="16174"/>
                  </a:lnTo>
                  <a:lnTo>
                    <a:pt x="180578" y="0"/>
                  </a:lnTo>
                  <a:lnTo>
                    <a:pt x="198800" y="3667"/>
                  </a:lnTo>
                  <a:lnTo>
                    <a:pt x="211010" y="11734"/>
                  </a:lnTo>
                  <a:lnTo>
                    <a:pt x="217859" y="19802"/>
                  </a:lnTo>
                  <a:lnTo>
                    <a:pt x="219997" y="23469"/>
                  </a:lnTo>
                  <a:lnTo>
                    <a:pt x="225087" y="23147"/>
                  </a:lnTo>
                  <a:lnTo>
                    <a:pt x="237175" y="25219"/>
                  </a:lnTo>
                  <a:lnTo>
                    <a:pt x="251484" y="34244"/>
                  </a:lnTo>
                  <a:lnTo>
                    <a:pt x="263238" y="54782"/>
                  </a:lnTo>
                  <a:lnTo>
                    <a:pt x="266512" y="80360"/>
                  </a:lnTo>
                  <a:lnTo>
                    <a:pt x="262165" y="100501"/>
                  </a:lnTo>
                  <a:lnTo>
                    <a:pt x="255598" y="113694"/>
                  </a:lnTo>
                  <a:lnTo>
                    <a:pt x="252209" y="118428"/>
                  </a:lnTo>
                  <a:lnTo>
                    <a:pt x="253084" y="118573"/>
                  </a:lnTo>
                  <a:lnTo>
                    <a:pt x="265194" y="136856"/>
                  </a:lnTo>
                  <a:lnTo>
                    <a:pt x="263675" y="144901"/>
                  </a:lnTo>
                  <a:lnTo>
                    <a:pt x="260262" y="154172"/>
                  </a:lnTo>
                  <a:lnTo>
                    <a:pt x="252063" y="159770"/>
                  </a:lnTo>
                  <a:lnTo>
                    <a:pt x="244185" y="158837"/>
                  </a:lnTo>
                  <a:lnTo>
                    <a:pt x="242580" y="163472"/>
                  </a:lnTo>
                  <a:lnTo>
                    <a:pt x="211422" y="196658"/>
                  </a:lnTo>
                  <a:lnTo>
                    <a:pt x="198085" y="202686"/>
                  </a:lnTo>
                  <a:lnTo>
                    <a:pt x="198085" y="225952"/>
                  </a:lnTo>
                  <a:lnTo>
                    <a:pt x="246669" y="256510"/>
                  </a:lnTo>
                  <a:lnTo>
                    <a:pt x="271205" y="290489"/>
                  </a:lnTo>
                  <a:lnTo>
                    <a:pt x="289585" y="341406"/>
                  </a:lnTo>
                  <a:lnTo>
                    <a:pt x="292298" y="354468"/>
                  </a:lnTo>
                  <a:lnTo>
                    <a:pt x="293349" y="361523"/>
                  </a:lnTo>
                  <a:close/>
                </a:path>
              </a:pathLst>
            </a:custGeom>
            <a:solidFill>
              <a:srgbClr val="FFD6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34745" y="320166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114492" y="116387"/>
                  </a:moveTo>
                  <a:lnTo>
                    <a:pt x="18848" y="116387"/>
                  </a:lnTo>
                  <a:lnTo>
                    <a:pt x="10606" y="114532"/>
                  </a:lnTo>
                  <a:lnTo>
                    <a:pt x="4205" y="109575"/>
                  </a:lnTo>
                  <a:lnTo>
                    <a:pt x="413" y="102427"/>
                  </a:lnTo>
                  <a:lnTo>
                    <a:pt x="0" y="93996"/>
                  </a:lnTo>
                  <a:lnTo>
                    <a:pt x="16426" y="0"/>
                  </a:lnTo>
                  <a:lnTo>
                    <a:pt x="116884" y="0"/>
                  </a:lnTo>
                  <a:lnTo>
                    <a:pt x="133311" y="93996"/>
                  </a:lnTo>
                  <a:lnTo>
                    <a:pt x="132902" y="102427"/>
                  </a:lnTo>
                  <a:lnTo>
                    <a:pt x="129120" y="109575"/>
                  </a:lnTo>
                  <a:lnTo>
                    <a:pt x="122729" y="114532"/>
                  </a:lnTo>
                  <a:lnTo>
                    <a:pt x="114492" y="116387"/>
                  </a:lnTo>
                  <a:close/>
                </a:path>
              </a:pathLst>
            </a:custGeom>
            <a:solidFill>
              <a:srgbClr val="8BCB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49237" y="3182485"/>
              <a:ext cx="175260" cy="135890"/>
            </a:xfrm>
            <a:custGeom>
              <a:avLst/>
              <a:gdLst/>
              <a:ahLst/>
              <a:cxnLst/>
              <a:rect l="l" t="t" r="r" b="b"/>
              <a:pathLst>
                <a:path w="175260" h="135889">
                  <a:moveTo>
                    <a:pt x="136112" y="135571"/>
                  </a:moveTo>
                  <a:lnTo>
                    <a:pt x="0" y="135571"/>
                  </a:lnTo>
                  <a:lnTo>
                    <a:pt x="8237" y="133716"/>
                  </a:lnTo>
                  <a:lnTo>
                    <a:pt x="14628" y="128760"/>
                  </a:lnTo>
                  <a:lnTo>
                    <a:pt x="18410" y="121611"/>
                  </a:lnTo>
                  <a:lnTo>
                    <a:pt x="18819" y="113180"/>
                  </a:lnTo>
                  <a:lnTo>
                    <a:pt x="3734" y="26881"/>
                  </a:lnTo>
                  <a:lnTo>
                    <a:pt x="15882" y="16760"/>
                  </a:lnTo>
                  <a:lnTo>
                    <a:pt x="27722" y="9132"/>
                  </a:lnTo>
                  <a:lnTo>
                    <a:pt x="38779" y="3658"/>
                  </a:lnTo>
                  <a:lnTo>
                    <a:pt x="48580" y="0"/>
                  </a:lnTo>
                  <a:lnTo>
                    <a:pt x="48853" y="3197"/>
                  </a:lnTo>
                  <a:lnTo>
                    <a:pt x="50768" y="10233"/>
                  </a:lnTo>
                  <a:lnTo>
                    <a:pt x="55965" y="17268"/>
                  </a:lnTo>
                  <a:lnTo>
                    <a:pt x="66086" y="20466"/>
                  </a:lnTo>
                  <a:lnTo>
                    <a:pt x="76207" y="17268"/>
                  </a:lnTo>
                  <a:lnTo>
                    <a:pt x="81404" y="10233"/>
                  </a:lnTo>
                  <a:lnTo>
                    <a:pt x="83319" y="3197"/>
                  </a:lnTo>
                  <a:lnTo>
                    <a:pt x="83593" y="0"/>
                  </a:lnTo>
                  <a:lnTo>
                    <a:pt x="106223" y="10163"/>
                  </a:lnTo>
                  <a:lnTo>
                    <a:pt x="132177" y="30558"/>
                  </a:lnTo>
                  <a:lnTo>
                    <a:pt x="156713" y="64537"/>
                  </a:lnTo>
                  <a:lnTo>
                    <a:pt x="175093" y="115454"/>
                  </a:lnTo>
                  <a:lnTo>
                    <a:pt x="165896" y="119238"/>
                  </a:lnTo>
                  <a:lnTo>
                    <a:pt x="156336" y="121409"/>
                  </a:lnTo>
                  <a:lnTo>
                    <a:pt x="146408" y="121973"/>
                  </a:lnTo>
                  <a:lnTo>
                    <a:pt x="136112" y="120935"/>
                  </a:lnTo>
                  <a:lnTo>
                    <a:pt x="136112" y="135571"/>
                  </a:lnTo>
                  <a:close/>
                </a:path>
              </a:pathLst>
            </a:custGeom>
            <a:solidFill>
              <a:srgbClr val="FFBF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24086" y="2956532"/>
              <a:ext cx="177800" cy="118745"/>
            </a:xfrm>
            <a:custGeom>
              <a:avLst/>
              <a:gdLst/>
              <a:ahLst/>
              <a:cxnLst/>
              <a:rect l="l" t="t" r="r" b="b"/>
              <a:pathLst>
                <a:path w="177800" h="118744">
                  <a:moveTo>
                    <a:pt x="162868" y="118428"/>
                  </a:moveTo>
                  <a:lnTo>
                    <a:pt x="159706" y="106513"/>
                  </a:lnTo>
                  <a:lnTo>
                    <a:pt x="154866" y="95530"/>
                  </a:lnTo>
                  <a:lnTo>
                    <a:pt x="148548" y="85362"/>
                  </a:lnTo>
                  <a:lnTo>
                    <a:pt x="140955" y="75890"/>
                  </a:lnTo>
                  <a:lnTo>
                    <a:pt x="140955" y="87727"/>
                  </a:lnTo>
                  <a:lnTo>
                    <a:pt x="129944" y="80343"/>
                  </a:lnTo>
                  <a:lnTo>
                    <a:pt x="120965" y="71226"/>
                  </a:lnTo>
                  <a:lnTo>
                    <a:pt x="113928" y="60446"/>
                  </a:lnTo>
                  <a:lnTo>
                    <a:pt x="108744" y="48076"/>
                  </a:lnTo>
                  <a:lnTo>
                    <a:pt x="105711" y="64216"/>
                  </a:lnTo>
                  <a:lnTo>
                    <a:pt x="99607" y="78777"/>
                  </a:lnTo>
                  <a:lnTo>
                    <a:pt x="90522" y="91806"/>
                  </a:lnTo>
                  <a:lnTo>
                    <a:pt x="78545" y="103354"/>
                  </a:lnTo>
                  <a:lnTo>
                    <a:pt x="81411" y="92412"/>
                  </a:lnTo>
                  <a:lnTo>
                    <a:pt x="82743" y="81284"/>
                  </a:lnTo>
                  <a:lnTo>
                    <a:pt x="82603" y="69981"/>
                  </a:lnTo>
                  <a:lnTo>
                    <a:pt x="81054" y="58514"/>
                  </a:lnTo>
                  <a:lnTo>
                    <a:pt x="74503" y="67308"/>
                  </a:lnTo>
                  <a:lnTo>
                    <a:pt x="67578" y="75796"/>
                  </a:lnTo>
                  <a:lnTo>
                    <a:pt x="36814" y="105745"/>
                  </a:lnTo>
                  <a:lnTo>
                    <a:pt x="19607" y="118428"/>
                  </a:lnTo>
                  <a:lnTo>
                    <a:pt x="15391" y="112399"/>
                  </a:lnTo>
                  <a:lnTo>
                    <a:pt x="12626" y="105669"/>
                  </a:lnTo>
                  <a:lnTo>
                    <a:pt x="11228" y="98276"/>
                  </a:lnTo>
                  <a:lnTo>
                    <a:pt x="11116" y="90264"/>
                  </a:lnTo>
                  <a:lnTo>
                    <a:pt x="0" y="96386"/>
                  </a:lnTo>
                  <a:lnTo>
                    <a:pt x="12961" y="49450"/>
                  </a:lnTo>
                  <a:lnTo>
                    <a:pt x="38213" y="16174"/>
                  </a:lnTo>
                  <a:lnTo>
                    <a:pt x="91237" y="0"/>
                  </a:lnTo>
                  <a:lnTo>
                    <a:pt x="109459" y="3667"/>
                  </a:lnTo>
                  <a:lnTo>
                    <a:pt x="121669" y="11734"/>
                  </a:lnTo>
                  <a:lnTo>
                    <a:pt x="128518" y="19802"/>
                  </a:lnTo>
                  <a:lnTo>
                    <a:pt x="130656" y="23469"/>
                  </a:lnTo>
                  <a:lnTo>
                    <a:pt x="135746" y="23147"/>
                  </a:lnTo>
                  <a:lnTo>
                    <a:pt x="147834" y="25219"/>
                  </a:lnTo>
                  <a:lnTo>
                    <a:pt x="162143" y="34244"/>
                  </a:lnTo>
                  <a:lnTo>
                    <a:pt x="173897" y="54782"/>
                  </a:lnTo>
                  <a:lnTo>
                    <a:pt x="177171" y="80360"/>
                  </a:lnTo>
                  <a:lnTo>
                    <a:pt x="172824" y="100501"/>
                  </a:lnTo>
                  <a:lnTo>
                    <a:pt x="166257" y="113694"/>
                  </a:lnTo>
                  <a:lnTo>
                    <a:pt x="162868" y="118428"/>
                  </a:lnTo>
                  <a:close/>
                </a:path>
              </a:pathLst>
            </a:custGeom>
            <a:solidFill>
              <a:srgbClr val="6045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96913" y="3084640"/>
              <a:ext cx="37465" cy="19050"/>
            </a:xfrm>
            <a:custGeom>
              <a:avLst/>
              <a:gdLst/>
              <a:ahLst/>
              <a:cxnLst/>
              <a:rect l="l" t="t" r="r" b="b"/>
              <a:pathLst>
                <a:path w="37464" h="19050">
                  <a:moveTo>
                    <a:pt x="22203" y="18717"/>
                  </a:moveTo>
                  <a:lnTo>
                    <a:pt x="14763" y="18717"/>
                  </a:lnTo>
                  <a:lnTo>
                    <a:pt x="11029" y="18192"/>
                  </a:lnTo>
                  <a:lnTo>
                    <a:pt x="2713" y="15831"/>
                  </a:lnTo>
                  <a:lnTo>
                    <a:pt x="0" y="10991"/>
                  </a:lnTo>
                  <a:lnTo>
                    <a:pt x="2363" y="2594"/>
                  </a:lnTo>
                  <a:lnTo>
                    <a:pt x="5835" y="0"/>
                  </a:lnTo>
                  <a:lnTo>
                    <a:pt x="10533" y="0"/>
                  </a:lnTo>
                  <a:lnTo>
                    <a:pt x="11349" y="87"/>
                  </a:lnTo>
                  <a:lnTo>
                    <a:pt x="14238" y="932"/>
                  </a:lnTo>
                  <a:lnTo>
                    <a:pt x="16368" y="1224"/>
                  </a:lnTo>
                  <a:lnTo>
                    <a:pt x="20599" y="1224"/>
                  </a:lnTo>
                  <a:lnTo>
                    <a:pt x="22758" y="932"/>
                  </a:lnTo>
                  <a:lnTo>
                    <a:pt x="25646" y="116"/>
                  </a:lnTo>
                  <a:lnTo>
                    <a:pt x="26434" y="0"/>
                  </a:lnTo>
                  <a:lnTo>
                    <a:pt x="31161" y="0"/>
                  </a:lnTo>
                  <a:lnTo>
                    <a:pt x="34604" y="2623"/>
                  </a:lnTo>
                  <a:lnTo>
                    <a:pt x="35654" y="6355"/>
                  </a:lnTo>
                  <a:lnTo>
                    <a:pt x="36967" y="10991"/>
                  </a:lnTo>
                  <a:lnTo>
                    <a:pt x="34283" y="15831"/>
                  </a:lnTo>
                  <a:lnTo>
                    <a:pt x="25938" y="18192"/>
                  </a:lnTo>
                  <a:lnTo>
                    <a:pt x="22203" y="18717"/>
                  </a:lnTo>
                  <a:close/>
                </a:path>
              </a:pathLst>
            </a:custGeom>
            <a:solidFill>
              <a:srgbClr val="F6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0703" y="3074961"/>
              <a:ext cx="169545" cy="128270"/>
            </a:xfrm>
            <a:custGeom>
              <a:avLst/>
              <a:gdLst/>
              <a:ahLst/>
              <a:cxnLst/>
              <a:rect l="l" t="t" r="r" b="b"/>
              <a:pathLst>
                <a:path w="169544" h="128269">
                  <a:moveTo>
                    <a:pt x="21005" y="40411"/>
                  </a:moveTo>
                  <a:lnTo>
                    <a:pt x="18402" y="31750"/>
                  </a:lnTo>
                  <a:lnTo>
                    <a:pt x="16179" y="21983"/>
                  </a:lnTo>
                  <a:lnTo>
                    <a:pt x="14351" y="11328"/>
                  </a:lnTo>
                  <a:lnTo>
                    <a:pt x="12979" y="0"/>
                  </a:lnTo>
                  <a:lnTo>
                    <a:pt x="12103" y="152"/>
                  </a:lnTo>
                  <a:lnTo>
                    <a:pt x="0" y="18427"/>
                  </a:lnTo>
                  <a:lnTo>
                    <a:pt x="1511" y="26479"/>
                  </a:lnTo>
                  <a:lnTo>
                    <a:pt x="4927" y="35750"/>
                  </a:lnTo>
                  <a:lnTo>
                    <a:pt x="13131" y="41351"/>
                  </a:lnTo>
                  <a:lnTo>
                    <a:pt x="21005" y="40411"/>
                  </a:lnTo>
                  <a:close/>
                </a:path>
                <a:path w="169544" h="128269">
                  <a:moveTo>
                    <a:pt x="102120" y="84264"/>
                  </a:moveTo>
                  <a:lnTo>
                    <a:pt x="96545" y="86106"/>
                  </a:lnTo>
                  <a:lnTo>
                    <a:pt x="90652" y="87185"/>
                  </a:lnTo>
                  <a:lnTo>
                    <a:pt x="78574" y="87185"/>
                  </a:lnTo>
                  <a:lnTo>
                    <a:pt x="72682" y="86106"/>
                  </a:lnTo>
                  <a:lnTo>
                    <a:pt x="67106" y="84264"/>
                  </a:lnTo>
                  <a:lnTo>
                    <a:pt x="67106" y="107530"/>
                  </a:lnTo>
                  <a:lnTo>
                    <a:pt x="67386" y="110731"/>
                  </a:lnTo>
                  <a:lnTo>
                    <a:pt x="69291" y="117767"/>
                  </a:lnTo>
                  <a:lnTo>
                    <a:pt x="74498" y="124802"/>
                  </a:lnTo>
                  <a:lnTo>
                    <a:pt x="84620" y="127990"/>
                  </a:lnTo>
                  <a:lnTo>
                    <a:pt x="94729" y="124802"/>
                  </a:lnTo>
                  <a:lnTo>
                    <a:pt x="99936" y="117767"/>
                  </a:lnTo>
                  <a:lnTo>
                    <a:pt x="101841" y="110731"/>
                  </a:lnTo>
                  <a:lnTo>
                    <a:pt x="102120" y="107530"/>
                  </a:lnTo>
                  <a:lnTo>
                    <a:pt x="102120" y="84264"/>
                  </a:lnTo>
                  <a:close/>
                </a:path>
                <a:path w="169544" h="128269">
                  <a:moveTo>
                    <a:pt x="169227" y="18427"/>
                  </a:moveTo>
                  <a:lnTo>
                    <a:pt x="156248" y="0"/>
                  </a:lnTo>
                  <a:lnTo>
                    <a:pt x="154876" y="11328"/>
                  </a:lnTo>
                  <a:lnTo>
                    <a:pt x="153047" y="21983"/>
                  </a:lnTo>
                  <a:lnTo>
                    <a:pt x="150825" y="31750"/>
                  </a:lnTo>
                  <a:lnTo>
                    <a:pt x="148221" y="40411"/>
                  </a:lnTo>
                  <a:lnTo>
                    <a:pt x="156095" y="41351"/>
                  </a:lnTo>
                  <a:lnTo>
                    <a:pt x="164299" y="35750"/>
                  </a:lnTo>
                  <a:lnTo>
                    <a:pt x="167716" y="26479"/>
                  </a:lnTo>
                  <a:lnTo>
                    <a:pt x="169227" y="18427"/>
                  </a:lnTo>
                  <a:close/>
                </a:path>
              </a:pathLst>
            </a:custGeom>
            <a:solidFill>
              <a:srgbClr val="FEC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82583" y="3065932"/>
              <a:ext cx="66040" cy="13335"/>
            </a:xfrm>
            <a:custGeom>
              <a:avLst/>
              <a:gdLst/>
              <a:ahLst/>
              <a:cxnLst/>
              <a:rect l="l" t="t" r="r" b="b"/>
              <a:pathLst>
                <a:path w="66039" h="13335">
                  <a:moveTo>
                    <a:pt x="13093" y="2946"/>
                  </a:moveTo>
                  <a:lnTo>
                    <a:pt x="10147" y="0"/>
                  </a:lnTo>
                  <a:lnTo>
                    <a:pt x="6527" y="0"/>
                  </a:lnTo>
                  <a:lnTo>
                    <a:pt x="2921" y="0"/>
                  </a:lnTo>
                  <a:lnTo>
                    <a:pt x="0" y="2946"/>
                  </a:lnTo>
                  <a:lnTo>
                    <a:pt x="0" y="10172"/>
                  </a:lnTo>
                  <a:lnTo>
                    <a:pt x="2921" y="13093"/>
                  </a:lnTo>
                  <a:lnTo>
                    <a:pt x="10147" y="13093"/>
                  </a:lnTo>
                  <a:lnTo>
                    <a:pt x="13093" y="10172"/>
                  </a:lnTo>
                  <a:lnTo>
                    <a:pt x="13093" y="2946"/>
                  </a:lnTo>
                  <a:close/>
                </a:path>
                <a:path w="66039" h="13335">
                  <a:moveTo>
                    <a:pt x="65468" y="2946"/>
                  </a:moveTo>
                  <a:lnTo>
                    <a:pt x="62560" y="0"/>
                  </a:lnTo>
                  <a:lnTo>
                    <a:pt x="58940" y="0"/>
                  </a:lnTo>
                  <a:lnTo>
                    <a:pt x="55321" y="0"/>
                  </a:lnTo>
                  <a:lnTo>
                    <a:pt x="52374" y="2946"/>
                  </a:lnTo>
                  <a:lnTo>
                    <a:pt x="52374" y="10172"/>
                  </a:lnTo>
                  <a:lnTo>
                    <a:pt x="55321" y="13093"/>
                  </a:lnTo>
                  <a:lnTo>
                    <a:pt x="62560" y="13093"/>
                  </a:lnTo>
                  <a:lnTo>
                    <a:pt x="65468" y="10172"/>
                  </a:lnTo>
                  <a:lnTo>
                    <a:pt x="65468" y="2946"/>
                  </a:lnTo>
                  <a:close/>
                </a:path>
              </a:pathLst>
            </a:custGeom>
            <a:solidFill>
              <a:srgbClr val="533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73325" y="3040862"/>
              <a:ext cx="84455" cy="10795"/>
            </a:xfrm>
            <a:custGeom>
              <a:avLst/>
              <a:gdLst/>
              <a:ahLst/>
              <a:cxnLst/>
              <a:rect l="l" t="t" r="r" b="b"/>
              <a:pathLst>
                <a:path w="84455" h="10794">
                  <a:moveTo>
                    <a:pt x="21805" y="3517"/>
                  </a:moveTo>
                  <a:lnTo>
                    <a:pt x="20751" y="2006"/>
                  </a:lnTo>
                  <a:lnTo>
                    <a:pt x="8928" y="0"/>
                  </a:lnTo>
                  <a:lnTo>
                    <a:pt x="317" y="6019"/>
                  </a:lnTo>
                  <a:lnTo>
                    <a:pt x="0" y="7835"/>
                  </a:lnTo>
                  <a:lnTo>
                    <a:pt x="1485" y="9969"/>
                  </a:lnTo>
                  <a:lnTo>
                    <a:pt x="2387" y="10401"/>
                  </a:lnTo>
                  <a:lnTo>
                    <a:pt x="3314" y="10401"/>
                  </a:lnTo>
                  <a:lnTo>
                    <a:pt x="3886" y="10401"/>
                  </a:lnTo>
                  <a:lnTo>
                    <a:pt x="4470" y="10236"/>
                  </a:lnTo>
                  <a:lnTo>
                    <a:pt x="10236" y="6197"/>
                  </a:lnTo>
                  <a:lnTo>
                    <a:pt x="19761" y="7734"/>
                  </a:lnTo>
                  <a:lnTo>
                    <a:pt x="21247" y="6680"/>
                  </a:lnTo>
                  <a:lnTo>
                    <a:pt x="21805" y="3517"/>
                  </a:lnTo>
                  <a:close/>
                </a:path>
                <a:path w="84455" h="10794">
                  <a:moveTo>
                    <a:pt x="84061" y="7874"/>
                  </a:moveTo>
                  <a:lnTo>
                    <a:pt x="83743" y="6057"/>
                  </a:lnTo>
                  <a:lnTo>
                    <a:pt x="75120" y="0"/>
                  </a:lnTo>
                  <a:lnTo>
                    <a:pt x="63258" y="2006"/>
                  </a:lnTo>
                  <a:lnTo>
                    <a:pt x="62191" y="3505"/>
                  </a:lnTo>
                  <a:lnTo>
                    <a:pt x="62738" y="6680"/>
                  </a:lnTo>
                  <a:lnTo>
                    <a:pt x="64249" y="7747"/>
                  </a:lnTo>
                  <a:lnTo>
                    <a:pt x="73774" y="6184"/>
                  </a:lnTo>
                  <a:lnTo>
                    <a:pt x="79578" y="10261"/>
                  </a:lnTo>
                  <a:lnTo>
                    <a:pt x="80162" y="10426"/>
                  </a:lnTo>
                  <a:lnTo>
                    <a:pt x="80746" y="10426"/>
                  </a:lnTo>
                  <a:lnTo>
                    <a:pt x="81661" y="10426"/>
                  </a:lnTo>
                  <a:lnTo>
                    <a:pt x="82562" y="9994"/>
                  </a:lnTo>
                  <a:lnTo>
                    <a:pt x="84061" y="7874"/>
                  </a:lnTo>
                  <a:close/>
                </a:path>
              </a:pathLst>
            </a:custGeom>
            <a:solidFill>
              <a:srgbClr val="462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85352" y="3252515"/>
              <a:ext cx="17145" cy="52705"/>
            </a:xfrm>
            <a:custGeom>
              <a:avLst/>
              <a:gdLst/>
              <a:ahLst/>
              <a:cxnLst/>
              <a:rect l="l" t="t" r="r" b="b"/>
              <a:pathLst>
                <a:path w="17144" h="52704">
                  <a:moveTo>
                    <a:pt x="11539" y="52164"/>
                  </a:moveTo>
                  <a:lnTo>
                    <a:pt x="5861" y="51931"/>
                  </a:lnTo>
                  <a:lnTo>
                    <a:pt x="0" y="50904"/>
                  </a:lnTo>
                  <a:lnTo>
                    <a:pt x="0" y="1183"/>
                  </a:lnTo>
                  <a:lnTo>
                    <a:pt x="1187" y="0"/>
                  </a:lnTo>
                  <a:lnTo>
                    <a:pt x="3947" y="0"/>
                  </a:lnTo>
                  <a:lnTo>
                    <a:pt x="5053" y="947"/>
                  </a:lnTo>
                  <a:lnTo>
                    <a:pt x="7621" y="16014"/>
                  </a:lnTo>
                  <a:lnTo>
                    <a:pt x="10278" y="29084"/>
                  </a:lnTo>
                  <a:lnTo>
                    <a:pt x="13375" y="41091"/>
                  </a:lnTo>
                  <a:lnTo>
                    <a:pt x="17057" y="51689"/>
                  </a:lnTo>
                  <a:lnTo>
                    <a:pt x="11539" y="52164"/>
                  </a:lnTo>
                  <a:close/>
                </a:path>
              </a:pathLst>
            </a:custGeom>
            <a:solidFill>
              <a:srgbClr val="F9B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85349" y="3303420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25110" y="14635"/>
                  </a:moveTo>
                  <a:lnTo>
                    <a:pt x="0" y="14635"/>
                  </a:lnTo>
                  <a:lnTo>
                    <a:pt x="0" y="0"/>
                  </a:lnTo>
                  <a:lnTo>
                    <a:pt x="5864" y="1026"/>
                  </a:lnTo>
                  <a:lnTo>
                    <a:pt x="11542" y="1259"/>
                  </a:lnTo>
                  <a:lnTo>
                    <a:pt x="17057" y="784"/>
                  </a:lnTo>
                  <a:lnTo>
                    <a:pt x="19347" y="6349"/>
                  </a:lnTo>
                  <a:lnTo>
                    <a:pt x="21985" y="11078"/>
                  </a:lnTo>
                  <a:lnTo>
                    <a:pt x="25110" y="14635"/>
                  </a:lnTo>
                  <a:close/>
                </a:path>
              </a:pathLst>
            </a:custGeom>
            <a:solidFill>
              <a:srgbClr val="FEC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66052" y="3210532"/>
              <a:ext cx="71120" cy="55244"/>
            </a:xfrm>
            <a:custGeom>
              <a:avLst/>
              <a:gdLst/>
              <a:ahLst/>
              <a:cxnLst/>
              <a:rect l="l" t="t" r="r" b="b"/>
              <a:pathLst>
                <a:path w="71119" h="55245">
                  <a:moveTo>
                    <a:pt x="35479" y="54957"/>
                  </a:moveTo>
                  <a:lnTo>
                    <a:pt x="2683" y="33066"/>
                  </a:lnTo>
                  <a:lnTo>
                    <a:pt x="0" y="19475"/>
                  </a:lnTo>
                  <a:lnTo>
                    <a:pt x="0" y="1303"/>
                  </a:lnTo>
                  <a:lnTo>
                    <a:pt x="1304" y="0"/>
                  </a:lnTo>
                  <a:lnTo>
                    <a:pt x="4531" y="0"/>
                  </a:lnTo>
                  <a:lnTo>
                    <a:pt x="5835" y="1303"/>
                  </a:lnTo>
                  <a:lnTo>
                    <a:pt x="5835" y="27402"/>
                  </a:lnTo>
                  <a:lnTo>
                    <a:pt x="8922" y="34849"/>
                  </a:lnTo>
                  <a:lnTo>
                    <a:pt x="20126" y="46044"/>
                  </a:lnTo>
                  <a:lnTo>
                    <a:pt x="27569" y="49126"/>
                  </a:lnTo>
                  <a:lnTo>
                    <a:pt x="35482" y="49126"/>
                  </a:lnTo>
                  <a:lnTo>
                    <a:pt x="47020" y="46792"/>
                  </a:lnTo>
                  <a:lnTo>
                    <a:pt x="56454" y="40431"/>
                  </a:lnTo>
                  <a:lnTo>
                    <a:pt x="62820" y="31005"/>
                  </a:lnTo>
                  <a:lnTo>
                    <a:pt x="65156" y="19475"/>
                  </a:lnTo>
                  <a:lnTo>
                    <a:pt x="65156" y="1303"/>
                  </a:lnTo>
                  <a:lnTo>
                    <a:pt x="66460" y="0"/>
                  </a:lnTo>
                  <a:lnTo>
                    <a:pt x="69687" y="0"/>
                  </a:lnTo>
                  <a:lnTo>
                    <a:pt x="70991" y="1303"/>
                  </a:lnTo>
                  <a:lnTo>
                    <a:pt x="70991" y="19475"/>
                  </a:lnTo>
                  <a:lnTo>
                    <a:pt x="68195" y="33274"/>
                  </a:lnTo>
                  <a:lnTo>
                    <a:pt x="60577" y="44553"/>
                  </a:lnTo>
                  <a:lnTo>
                    <a:pt x="49288" y="52164"/>
                  </a:lnTo>
                  <a:lnTo>
                    <a:pt x="35479" y="54957"/>
                  </a:lnTo>
                  <a:close/>
                </a:path>
              </a:pathLst>
            </a:custGeom>
            <a:solidFill>
              <a:srgbClr val="3393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93145" y="1241735"/>
            <a:ext cx="2646045" cy="670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latin typeface="Consolas"/>
                <a:cs typeface="Consolas"/>
              </a:rPr>
              <a:t>LOGIN</a:t>
            </a:r>
            <a:r>
              <a:rPr dirty="0" sz="1500" spc="-70">
                <a:latin typeface="Consolas"/>
                <a:cs typeface="Consolas"/>
              </a:rPr>
              <a:t> </a:t>
            </a:r>
            <a:r>
              <a:rPr dirty="0" sz="1500" spc="-20">
                <a:latin typeface="Consolas"/>
                <a:cs typeface="Consolas"/>
              </a:rPr>
              <a:t>MENU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742439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InstaCart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69208" y="2641031"/>
            <a:ext cx="7829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70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LOGIN</a:t>
            </a:r>
            <a:r>
              <a:rPr dirty="0" u="sng" sz="700" spc="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70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AS</a:t>
            </a:r>
            <a:r>
              <a:rPr dirty="0" u="sng" sz="700" spc="5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SELLER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19602" y="3334598"/>
            <a:ext cx="88201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latin typeface="Consolas"/>
                <a:cs typeface="Consolas"/>
              </a:rPr>
              <a:t>LOGIN</a:t>
            </a:r>
            <a:r>
              <a:rPr dirty="0" sz="700" spc="35">
                <a:latin typeface="Consolas"/>
                <a:cs typeface="Consolas"/>
              </a:rPr>
              <a:t> </a:t>
            </a:r>
            <a:r>
              <a:rPr dirty="0" sz="700">
                <a:latin typeface="Consolas"/>
                <a:cs typeface="Consolas"/>
              </a:rPr>
              <a:t>AS</a:t>
            </a:r>
            <a:r>
              <a:rPr dirty="0" sz="700" spc="4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CUSTOMER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629" y="904163"/>
              <a:ext cx="271462" cy="1625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21592" y="2096059"/>
              <a:ext cx="971550" cy="201930"/>
            </a:xfrm>
            <a:custGeom>
              <a:avLst/>
              <a:gdLst/>
              <a:ahLst/>
              <a:cxnLst/>
              <a:rect l="l" t="t" r="r" b="b"/>
              <a:pathLst>
                <a:path w="971550" h="201930">
                  <a:moveTo>
                    <a:pt x="0" y="0"/>
                  </a:moveTo>
                  <a:lnTo>
                    <a:pt x="970977" y="0"/>
                  </a:lnTo>
                  <a:lnTo>
                    <a:pt x="970977" y="201810"/>
                  </a:lnTo>
                  <a:lnTo>
                    <a:pt x="0" y="20181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D3B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632413" y="1043329"/>
            <a:ext cx="3676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10">
                <a:latin typeface="Consolas"/>
                <a:cs typeface="Consolas"/>
              </a:rPr>
              <a:t>InstaCart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31696" y="1639408"/>
            <a:ext cx="11512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Consolas"/>
                <a:cs typeface="Consolas"/>
              </a:rPr>
              <a:t>Log</a:t>
            </a:r>
            <a:r>
              <a:rPr dirty="0" sz="1000" spc="-10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in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>
                <a:latin typeface="Consolas"/>
                <a:cs typeface="Consolas"/>
              </a:rPr>
              <a:t>as</a:t>
            </a:r>
            <a:r>
              <a:rPr dirty="0" sz="1000" spc="-5">
                <a:latin typeface="Consolas"/>
                <a:cs typeface="Consolas"/>
              </a:rPr>
              <a:t> </a:t>
            </a:r>
            <a:r>
              <a:rPr dirty="0" sz="1000" spc="-10">
                <a:latin typeface="Consolas"/>
                <a:cs typeface="Consolas"/>
              </a:rPr>
              <a:t>Seller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79153" y="2115744"/>
            <a:ext cx="2774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Email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21592" y="2444841"/>
            <a:ext cx="971550" cy="201930"/>
          </a:xfrm>
          <a:custGeom>
            <a:avLst/>
            <a:gdLst/>
            <a:ahLst/>
            <a:cxnLst/>
            <a:rect l="l" t="t" r="r" b="b"/>
            <a:pathLst>
              <a:path w="971550" h="201930">
                <a:moveTo>
                  <a:pt x="0" y="0"/>
                </a:moveTo>
                <a:lnTo>
                  <a:pt x="970977" y="0"/>
                </a:lnTo>
                <a:lnTo>
                  <a:pt x="970977" y="201810"/>
                </a:lnTo>
                <a:lnTo>
                  <a:pt x="0" y="20181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D3B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71887" y="2488108"/>
            <a:ext cx="4286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Password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28951" y="2793623"/>
            <a:ext cx="556260" cy="171450"/>
          </a:xfrm>
          <a:prstGeom prst="rect">
            <a:avLst/>
          </a:prstGeom>
          <a:solidFill>
            <a:srgbClr val="9D3BAC"/>
          </a:solidFill>
        </p:spPr>
        <p:txBody>
          <a:bodyPr wrap="square" lIns="0" tIns="1968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55"/>
              </a:spcBef>
            </a:pPr>
            <a:r>
              <a:rPr dirty="0" sz="700" spc="-10" b="1">
                <a:latin typeface="Consolas"/>
                <a:cs typeface="Consolas"/>
              </a:rPr>
              <a:t>LOGIN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948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/>
              <a:t>SELLER</a:t>
            </a:r>
            <a:r>
              <a:rPr dirty="0" spc="-60"/>
              <a:t> </a:t>
            </a:r>
            <a:r>
              <a:rPr dirty="0" spc="-10"/>
              <a:t>LOGIN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623222" y="2052682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9480" y="2286886"/>
            <a:ext cx="1136015" cy="518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865" marR="55244">
              <a:lnSpc>
                <a:spcPct val="115500"/>
              </a:lnSpc>
              <a:spcBef>
                <a:spcPts val="9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SELECT</a:t>
            </a:r>
            <a:r>
              <a:rPr dirty="0" sz="700" spc="9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sellerid</a:t>
            </a:r>
            <a:r>
              <a:rPr dirty="0" sz="700" spc="9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0" b="1">
                <a:solidFill>
                  <a:srgbClr val="FF3131"/>
                </a:solidFill>
                <a:latin typeface="Consolas"/>
                <a:cs typeface="Consolas"/>
              </a:rPr>
              <a:t>FROM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Seller</a:t>
            </a:r>
            <a:r>
              <a:rPr dirty="0" sz="700" spc="7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WHERE</a:t>
            </a:r>
            <a:r>
              <a:rPr dirty="0" sz="700" spc="7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Email</a:t>
            </a:r>
            <a:r>
              <a:rPr dirty="0" sz="700" spc="7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50" b="1">
                <a:solidFill>
                  <a:srgbClr val="FF3131"/>
                </a:solidFill>
                <a:latin typeface="Consolas"/>
                <a:cs typeface="Consolas"/>
              </a:rPr>
              <a:t>=</a:t>
            </a:r>
            <a:endParaRPr sz="700">
              <a:latin typeface="Consolas"/>
              <a:cs typeface="Consolas"/>
            </a:endParaRPr>
          </a:p>
          <a:p>
            <a:pPr algn="ctr" marL="12700" marR="5080">
              <a:lnSpc>
                <a:spcPct val="115500"/>
              </a:lnSpc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‘email’</a:t>
            </a:r>
            <a:r>
              <a:rPr dirty="0" sz="700" spc="7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AND</a:t>
            </a:r>
            <a:r>
              <a:rPr dirty="0" sz="700" spc="8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Password</a:t>
            </a:r>
            <a:r>
              <a:rPr dirty="0" sz="700" spc="8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50" b="1">
                <a:solidFill>
                  <a:srgbClr val="FF3131"/>
                </a:solidFill>
                <a:latin typeface="Consolas"/>
                <a:cs typeface="Consolas"/>
              </a:rPr>
              <a:t>= </a:t>
            </a: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‘password’;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7939" y="935149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7790" y="2308997"/>
            <a:ext cx="5302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ADD</a:t>
            </a:r>
            <a:r>
              <a:rPr dirty="0" sz="700" spc="40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51323" y="3050033"/>
            <a:ext cx="42925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latin typeface="Consolas"/>
                <a:cs typeface="Consolas"/>
              </a:rPr>
              <a:t>MESSAGES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70359" y="2299213"/>
            <a:ext cx="5810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b="1">
                <a:latin typeface="Consolas"/>
                <a:cs typeface="Consolas"/>
              </a:rPr>
              <a:t>VIEW</a:t>
            </a:r>
            <a:r>
              <a:rPr dirty="0" sz="700" spc="55" b="1">
                <a:latin typeface="Consolas"/>
                <a:cs typeface="Consolas"/>
              </a:rPr>
              <a:t> </a:t>
            </a:r>
            <a:r>
              <a:rPr dirty="0" sz="700" spc="-10" b="1">
                <a:latin typeface="Consolas"/>
                <a:cs typeface="Consolas"/>
              </a:rPr>
              <a:t>ORDERS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7512" y="3010008"/>
            <a:ext cx="410845" cy="21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">
              <a:lnSpc>
                <a:spcPct val="112200"/>
              </a:lnSpc>
              <a:spcBef>
                <a:spcPts val="100"/>
              </a:spcBef>
            </a:pPr>
            <a:r>
              <a:rPr dirty="0" sz="550" spc="-10" b="1">
                <a:latin typeface="Consolas"/>
                <a:cs typeface="Consolas"/>
              </a:rPr>
              <a:t>DELIVERY MANAGEMENT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0825" marR="5080" indent="155575">
              <a:lnSpc>
                <a:spcPct val="116700"/>
              </a:lnSpc>
              <a:spcBef>
                <a:spcPts val="100"/>
              </a:spcBef>
            </a:pPr>
            <a:r>
              <a:rPr dirty="0" spc="-10"/>
              <a:t>SELLER </a:t>
            </a:r>
            <a:r>
              <a:rPr dirty="0" spc="-20"/>
              <a:t>INTERFACE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605" y="2707695"/>
            <a:ext cx="438149" cy="314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5925" y="0"/>
            <a:ext cx="4537075" cy="4762500"/>
            <a:chOff x="225925" y="0"/>
            <a:chExt cx="4537075" cy="4762500"/>
          </a:xfrm>
        </p:grpSpPr>
        <p:sp>
          <p:nvSpPr>
            <p:cNvPr id="3" name="object 3" descr=""/>
            <p:cNvSpPr/>
            <p:nvPr/>
          </p:nvSpPr>
          <p:spPr>
            <a:xfrm>
              <a:off x="1605827" y="1234838"/>
              <a:ext cx="1569085" cy="158750"/>
            </a:xfrm>
            <a:custGeom>
              <a:avLst/>
              <a:gdLst/>
              <a:ahLst/>
              <a:cxnLst/>
              <a:rect l="l" t="t" r="r" b="b"/>
              <a:pathLst>
                <a:path w="1569085" h="158750">
                  <a:moveTo>
                    <a:pt x="1536899" y="158514"/>
                  </a:moveTo>
                  <a:lnTo>
                    <a:pt x="31624" y="158514"/>
                  </a:lnTo>
                  <a:lnTo>
                    <a:pt x="19358" y="156027"/>
                  </a:lnTo>
                  <a:lnTo>
                    <a:pt x="9301" y="149215"/>
                  </a:lnTo>
                  <a:lnTo>
                    <a:pt x="2499" y="139048"/>
                  </a:lnTo>
                  <a:lnTo>
                    <a:pt x="0" y="126497"/>
                  </a:lnTo>
                  <a:lnTo>
                    <a:pt x="0" y="32016"/>
                  </a:lnTo>
                  <a:lnTo>
                    <a:pt x="2499" y="19598"/>
                  </a:lnTo>
                  <a:lnTo>
                    <a:pt x="9301" y="9416"/>
                  </a:lnTo>
                  <a:lnTo>
                    <a:pt x="19358" y="2530"/>
                  </a:lnTo>
                  <a:lnTo>
                    <a:pt x="31624" y="0"/>
                  </a:lnTo>
                  <a:lnTo>
                    <a:pt x="1536899" y="0"/>
                  </a:lnTo>
                  <a:lnTo>
                    <a:pt x="1549166" y="2530"/>
                  </a:lnTo>
                  <a:lnTo>
                    <a:pt x="1559223" y="9416"/>
                  </a:lnTo>
                  <a:lnTo>
                    <a:pt x="1566024" y="19598"/>
                  </a:lnTo>
                  <a:lnTo>
                    <a:pt x="1568524" y="32016"/>
                  </a:lnTo>
                  <a:lnTo>
                    <a:pt x="1568524" y="126497"/>
                  </a:lnTo>
                  <a:lnTo>
                    <a:pt x="1566068" y="139048"/>
                  </a:lnTo>
                  <a:lnTo>
                    <a:pt x="1559339" y="149215"/>
                  </a:lnTo>
                  <a:lnTo>
                    <a:pt x="1549296" y="156027"/>
                  </a:lnTo>
                  <a:lnTo>
                    <a:pt x="1536899" y="158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04276" y="1233269"/>
              <a:ext cx="1571625" cy="161925"/>
            </a:xfrm>
            <a:custGeom>
              <a:avLst/>
              <a:gdLst/>
              <a:ahLst/>
              <a:cxnLst/>
              <a:rect l="l" t="t" r="r" b="b"/>
              <a:pathLst>
                <a:path w="1571625" h="161925">
                  <a:moveTo>
                    <a:pt x="1538450" y="161653"/>
                  </a:moveTo>
                  <a:lnTo>
                    <a:pt x="33174" y="161653"/>
                  </a:lnTo>
                  <a:lnTo>
                    <a:pt x="20274" y="159009"/>
                  </a:lnTo>
                  <a:lnTo>
                    <a:pt x="9727" y="151805"/>
                  </a:lnTo>
                  <a:lnTo>
                    <a:pt x="2611" y="141127"/>
                  </a:lnTo>
                  <a:lnTo>
                    <a:pt x="0" y="128067"/>
                  </a:lnTo>
                  <a:lnTo>
                    <a:pt x="0" y="33586"/>
                  </a:lnTo>
                  <a:lnTo>
                    <a:pt x="2611" y="20525"/>
                  </a:lnTo>
                  <a:lnTo>
                    <a:pt x="9727" y="9848"/>
                  </a:lnTo>
                  <a:lnTo>
                    <a:pt x="20274" y="2643"/>
                  </a:lnTo>
                  <a:lnTo>
                    <a:pt x="33174" y="0"/>
                  </a:lnTo>
                  <a:lnTo>
                    <a:pt x="1538450" y="0"/>
                  </a:lnTo>
                  <a:lnTo>
                    <a:pt x="1551350" y="2643"/>
                  </a:lnTo>
                  <a:lnTo>
                    <a:pt x="1552076" y="3138"/>
                  </a:lnTo>
                  <a:lnTo>
                    <a:pt x="24803" y="3138"/>
                  </a:lnTo>
                  <a:lnTo>
                    <a:pt x="17362" y="6591"/>
                  </a:lnTo>
                  <a:lnTo>
                    <a:pt x="11781" y="11927"/>
                  </a:lnTo>
                  <a:lnTo>
                    <a:pt x="6510" y="17577"/>
                  </a:lnTo>
                  <a:lnTo>
                    <a:pt x="3100" y="25111"/>
                  </a:lnTo>
                  <a:lnTo>
                    <a:pt x="3100" y="136542"/>
                  </a:lnTo>
                  <a:lnTo>
                    <a:pt x="6510" y="144389"/>
                  </a:lnTo>
                  <a:lnTo>
                    <a:pt x="11781" y="149725"/>
                  </a:lnTo>
                  <a:lnTo>
                    <a:pt x="17362" y="155061"/>
                  </a:lnTo>
                  <a:lnTo>
                    <a:pt x="24803" y="158514"/>
                  </a:lnTo>
                  <a:lnTo>
                    <a:pt x="1538450" y="158514"/>
                  </a:lnTo>
                  <a:lnTo>
                    <a:pt x="1538450" y="161653"/>
                  </a:lnTo>
                  <a:close/>
                </a:path>
                <a:path w="1571625" h="161925">
                  <a:moveTo>
                    <a:pt x="1538450" y="161653"/>
                  </a:moveTo>
                  <a:lnTo>
                    <a:pt x="1538450" y="158514"/>
                  </a:lnTo>
                  <a:lnTo>
                    <a:pt x="1546821" y="158514"/>
                  </a:lnTo>
                  <a:lnTo>
                    <a:pt x="1554262" y="155375"/>
                  </a:lnTo>
                  <a:lnTo>
                    <a:pt x="1559843" y="149725"/>
                  </a:lnTo>
                  <a:lnTo>
                    <a:pt x="1565113" y="144075"/>
                  </a:lnTo>
                  <a:lnTo>
                    <a:pt x="1568524" y="136542"/>
                  </a:lnTo>
                  <a:lnTo>
                    <a:pt x="1568524" y="25111"/>
                  </a:lnTo>
                  <a:lnTo>
                    <a:pt x="1565424" y="17577"/>
                  </a:lnTo>
                  <a:lnTo>
                    <a:pt x="1559843" y="11927"/>
                  </a:lnTo>
                  <a:lnTo>
                    <a:pt x="1554262" y="6591"/>
                  </a:lnTo>
                  <a:lnTo>
                    <a:pt x="1546821" y="3138"/>
                  </a:lnTo>
                  <a:lnTo>
                    <a:pt x="1552076" y="3138"/>
                  </a:lnTo>
                  <a:lnTo>
                    <a:pt x="1561897" y="9848"/>
                  </a:lnTo>
                  <a:lnTo>
                    <a:pt x="1569013" y="20525"/>
                  </a:lnTo>
                  <a:lnTo>
                    <a:pt x="1571625" y="33586"/>
                  </a:lnTo>
                  <a:lnTo>
                    <a:pt x="1571625" y="128067"/>
                  </a:lnTo>
                  <a:lnTo>
                    <a:pt x="1569013" y="141127"/>
                  </a:lnTo>
                  <a:lnTo>
                    <a:pt x="1561897" y="151805"/>
                  </a:lnTo>
                  <a:lnTo>
                    <a:pt x="1551350" y="159009"/>
                  </a:lnTo>
                  <a:lnTo>
                    <a:pt x="1538450" y="161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87217" y="1291030"/>
              <a:ext cx="45720" cy="46355"/>
            </a:xfrm>
            <a:custGeom>
              <a:avLst/>
              <a:gdLst/>
              <a:ahLst/>
              <a:cxnLst/>
              <a:rect l="l" t="t" r="r" b="b"/>
              <a:pathLst>
                <a:path w="45719" h="46355">
                  <a:moveTo>
                    <a:pt x="45580" y="3136"/>
                  </a:moveTo>
                  <a:lnTo>
                    <a:pt x="42481" y="0"/>
                  </a:lnTo>
                  <a:lnTo>
                    <a:pt x="40309" y="0"/>
                  </a:lnTo>
                  <a:lnTo>
                    <a:pt x="22783" y="17741"/>
                  </a:lnTo>
                  <a:lnTo>
                    <a:pt x="5270" y="0"/>
                  </a:lnTo>
                  <a:lnTo>
                    <a:pt x="3111" y="0"/>
                  </a:lnTo>
                  <a:lnTo>
                    <a:pt x="0" y="3136"/>
                  </a:lnTo>
                  <a:lnTo>
                    <a:pt x="0" y="5334"/>
                  </a:lnTo>
                  <a:lnTo>
                    <a:pt x="17513" y="23075"/>
                  </a:lnTo>
                  <a:lnTo>
                    <a:pt x="0" y="40805"/>
                  </a:lnTo>
                  <a:lnTo>
                    <a:pt x="0" y="43002"/>
                  </a:lnTo>
                  <a:lnTo>
                    <a:pt x="1549" y="44577"/>
                  </a:lnTo>
                  <a:lnTo>
                    <a:pt x="2171" y="45516"/>
                  </a:lnTo>
                  <a:lnTo>
                    <a:pt x="3111" y="45834"/>
                  </a:lnTo>
                  <a:lnTo>
                    <a:pt x="4038" y="45834"/>
                  </a:lnTo>
                  <a:lnTo>
                    <a:pt x="4965" y="45834"/>
                  </a:lnTo>
                  <a:lnTo>
                    <a:pt x="6819" y="44577"/>
                  </a:lnTo>
                  <a:lnTo>
                    <a:pt x="22783" y="28409"/>
                  </a:lnTo>
                  <a:lnTo>
                    <a:pt x="38760" y="44577"/>
                  </a:lnTo>
                  <a:lnTo>
                    <a:pt x="39382" y="45516"/>
                  </a:lnTo>
                  <a:lnTo>
                    <a:pt x="40309" y="45834"/>
                  </a:lnTo>
                  <a:lnTo>
                    <a:pt x="41236" y="45834"/>
                  </a:lnTo>
                  <a:lnTo>
                    <a:pt x="42176" y="45834"/>
                  </a:lnTo>
                  <a:lnTo>
                    <a:pt x="44030" y="44577"/>
                  </a:lnTo>
                  <a:lnTo>
                    <a:pt x="45580" y="43002"/>
                  </a:lnTo>
                  <a:lnTo>
                    <a:pt x="45580" y="40805"/>
                  </a:lnTo>
                  <a:lnTo>
                    <a:pt x="28054" y="23075"/>
                  </a:lnTo>
                  <a:lnTo>
                    <a:pt x="45580" y="5334"/>
                  </a:lnTo>
                  <a:lnTo>
                    <a:pt x="45580" y="3136"/>
                  </a:lnTo>
                  <a:close/>
                </a:path>
              </a:pathLst>
            </a:custGeom>
            <a:solidFill>
              <a:srgbClr val="1312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054" y="1273446"/>
              <a:ext cx="80301" cy="8161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49412" y="2302801"/>
              <a:ext cx="326390" cy="1130935"/>
            </a:xfrm>
            <a:custGeom>
              <a:avLst/>
              <a:gdLst/>
              <a:ahLst/>
              <a:cxnLst/>
              <a:rect l="l" t="t" r="r" b="b"/>
              <a:pathLst>
                <a:path w="326389" h="1130935">
                  <a:moveTo>
                    <a:pt x="326136" y="967727"/>
                  </a:moveTo>
                  <a:lnTo>
                    <a:pt x="320306" y="924382"/>
                  </a:lnTo>
                  <a:lnTo>
                    <a:pt x="303872" y="885431"/>
                  </a:lnTo>
                  <a:lnTo>
                    <a:pt x="278371" y="852424"/>
                  </a:lnTo>
                  <a:lnTo>
                    <a:pt x="245364" y="826922"/>
                  </a:lnTo>
                  <a:lnTo>
                    <a:pt x="206413" y="810488"/>
                  </a:lnTo>
                  <a:lnTo>
                    <a:pt x="163068" y="804659"/>
                  </a:lnTo>
                  <a:lnTo>
                    <a:pt x="119722" y="810488"/>
                  </a:lnTo>
                  <a:lnTo>
                    <a:pt x="80759" y="826922"/>
                  </a:lnTo>
                  <a:lnTo>
                    <a:pt x="47764" y="852424"/>
                  </a:lnTo>
                  <a:lnTo>
                    <a:pt x="22263" y="885431"/>
                  </a:lnTo>
                  <a:lnTo>
                    <a:pt x="5829" y="924382"/>
                  </a:lnTo>
                  <a:lnTo>
                    <a:pt x="0" y="967727"/>
                  </a:lnTo>
                  <a:lnTo>
                    <a:pt x="5829" y="1011072"/>
                  </a:lnTo>
                  <a:lnTo>
                    <a:pt x="22263" y="1050036"/>
                  </a:lnTo>
                  <a:lnTo>
                    <a:pt x="47764" y="1083030"/>
                  </a:lnTo>
                  <a:lnTo>
                    <a:pt x="80759" y="1108532"/>
                  </a:lnTo>
                  <a:lnTo>
                    <a:pt x="119722" y="1124966"/>
                  </a:lnTo>
                  <a:lnTo>
                    <a:pt x="163068" y="1130795"/>
                  </a:lnTo>
                  <a:lnTo>
                    <a:pt x="206413" y="1124966"/>
                  </a:lnTo>
                  <a:lnTo>
                    <a:pt x="245364" y="1108532"/>
                  </a:lnTo>
                  <a:lnTo>
                    <a:pt x="278371" y="1083030"/>
                  </a:lnTo>
                  <a:lnTo>
                    <a:pt x="303872" y="1050036"/>
                  </a:lnTo>
                  <a:lnTo>
                    <a:pt x="320306" y="1011072"/>
                  </a:lnTo>
                  <a:lnTo>
                    <a:pt x="326136" y="967727"/>
                  </a:lnTo>
                  <a:close/>
                </a:path>
                <a:path w="326389" h="1130935">
                  <a:moveTo>
                    <a:pt x="326136" y="565404"/>
                  </a:moveTo>
                  <a:lnTo>
                    <a:pt x="320306" y="522046"/>
                  </a:lnTo>
                  <a:lnTo>
                    <a:pt x="303872" y="483095"/>
                  </a:lnTo>
                  <a:lnTo>
                    <a:pt x="278371" y="450100"/>
                  </a:lnTo>
                  <a:lnTo>
                    <a:pt x="245364" y="424599"/>
                  </a:lnTo>
                  <a:lnTo>
                    <a:pt x="206413" y="408165"/>
                  </a:lnTo>
                  <a:lnTo>
                    <a:pt x="163068" y="402336"/>
                  </a:lnTo>
                  <a:lnTo>
                    <a:pt x="119722" y="408165"/>
                  </a:lnTo>
                  <a:lnTo>
                    <a:pt x="80759" y="424599"/>
                  </a:lnTo>
                  <a:lnTo>
                    <a:pt x="47764" y="450100"/>
                  </a:lnTo>
                  <a:lnTo>
                    <a:pt x="22263" y="483095"/>
                  </a:lnTo>
                  <a:lnTo>
                    <a:pt x="5829" y="522046"/>
                  </a:lnTo>
                  <a:lnTo>
                    <a:pt x="0" y="565404"/>
                  </a:lnTo>
                  <a:lnTo>
                    <a:pt x="5829" y="608749"/>
                  </a:lnTo>
                  <a:lnTo>
                    <a:pt x="22263" y="647700"/>
                  </a:lnTo>
                  <a:lnTo>
                    <a:pt x="47764" y="680707"/>
                  </a:lnTo>
                  <a:lnTo>
                    <a:pt x="80759" y="706196"/>
                  </a:lnTo>
                  <a:lnTo>
                    <a:pt x="119722" y="722642"/>
                  </a:lnTo>
                  <a:lnTo>
                    <a:pt x="163068" y="728459"/>
                  </a:lnTo>
                  <a:lnTo>
                    <a:pt x="206413" y="722642"/>
                  </a:lnTo>
                  <a:lnTo>
                    <a:pt x="245364" y="706196"/>
                  </a:lnTo>
                  <a:lnTo>
                    <a:pt x="278371" y="680707"/>
                  </a:lnTo>
                  <a:lnTo>
                    <a:pt x="303872" y="647700"/>
                  </a:lnTo>
                  <a:lnTo>
                    <a:pt x="320306" y="608749"/>
                  </a:lnTo>
                  <a:lnTo>
                    <a:pt x="326136" y="565404"/>
                  </a:lnTo>
                  <a:close/>
                </a:path>
                <a:path w="326389" h="1130935">
                  <a:moveTo>
                    <a:pt x="326136" y="163068"/>
                  </a:moveTo>
                  <a:lnTo>
                    <a:pt x="320306" y="119722"/>
                  </a:lnTo>
                  <a:lnTo>
                    <a:pt x="303872" y="80772"/>
                  </a:lnTo>
                  <a:lnTo>
                    <a:pt x="278371" y="47764"/>
                  </a:lnTo>
                  <a:lnTo>
                    <a:pt x="245364" y="22263"/>
                  </a:lnTo>
                  <a:lnTo>
                    <a:pt x="206413" y="5829"/>
                  </a:lnTo>
                  <a:lnTo>
                    <a:pt x="163068" y="0"/>
                  </a:lnTo>
                  <a:lnTo>
                    <a:pt x="119722" y="5829"/>
                  </a:lnTo>
                  <a:lnTo>
                    <a:pt x="80759" y="22263"/>
                  </a:lnTo>
                  <a:lnTo>
                    <a:pt x="47764" y="47764"/>
                  </a:lnTo>
                  <a:lnTo>
                    <a:pt x="22263" y="80772"/>
                  </a:lnTo>
                  <a:lnTo>
                    <a:pt x="5829" y="119722"/>
                  </a:lnTo>
                  <a:lnTo>
                    <a:pt x="0" y="163068"/>
                  </a:lnTo>
                  <a:lnTo>
                    <a:pt x="5829" y="206413"/>
                  </a:lnTo>
                  <a:lnTo>
                    <a:pt x="22263" y="245364"/>
                  </a:lnTo>
                  <a:lnTo>
                    <a:pt x="47764" y="278371"/>
                  </a:lnTo>
                  <a:lnTo>
                    <a:pt x="80759" y="303872"/>
                  </a:lnTo>
                  <a:lnTo>
                    <a:pt x="119722" y="320306"/>
                  </a:lnTo>
                  <a:lnTo>
                    <a:pt x="163068" y="326136"/>
                  </a:lnTo>
                  <a:lnTo>
                    <a:pt x="206413" y="320306"/>
                  </a:lnTo>
                  <a:lnTo>
                    <a:pt x="245364" y="303872"/>
                  </a:lnTo>
                  <a:lnTo>
                    <a:pt x="278371" y="278371"/>
                  </a:lnTo>
                  <a:lnTo>
                    <a:pt x="303872" y="245364"/>
                  </a:lnTo>
                  <a:lnTo>
                    <a:pt x="320306" y="206413"/>
                  </a:lnTo>
                  <a:lnTo>
                    <a:pt x="326136" y="163068"/>
                  </a:lnTo>
                  <a:close/>
                </a:path>
              </a:pathLst>
            </a:custGeom>
            <a:solidFill>
              <a:srgbClr val="C1A0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19" y="1498136"/>
              <a:ext cx="326130" cy="32613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9419" y="1900468"/>
              <a:ext cx="326130" cy="32613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739" y="2356673"/>
              <a:ext cx="247649" cy="21907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738457" y="2733277"/>
              <a:ext cx="152400" cy="257810"/>
            </a:xfrm>
            <a:custGeom>
              <a:avLst/>
              <a:gdLst/>
              <a:ahLst/>
              <a:cxnLst/>
              <a:rect l="l" t="t" r="r" b="b"/>
              <a:pathLst>
                <a:path w="152400" h="257810">
                  <a:moveTo>
                    <a:pt x="48204" y="257192"/>
                  </a:moveTo>
                  <a:lnTo>
                    <a:pt x="10338" y="100786"/>
                  </a:lnTo>
                  <a:lnTo>
                    <a:pt x="1236" y="102048"/>
                  </a:lnTo>
                  <a:lnTo>
                    <a:pt x="0" y="87037"/>
                  </a:lnTo>
                  <a:lnTo>
                    <a:pt x="49178" y="80575"/>
                  </a:lnTo>
                  <a:lnTo>
                    <a:pt x="24980" y="6505"/>
                  </a:lnTo>
                  <a:lnTo>
                    <a:pt x="40195" y="0"/>
                  </a:lnTo>
                  <a:lnTo>
                    <a:pt x="65058" y="78490"/>
                  </a:lnTo>
                  <a:lnTo>
                    <a:pt x="147013" y="67722"/>
                  </a:lnTo>
                  <a:lnTo>
                    <a:pt x="152176" y="81119"/>
                  </a:lnTo>
                  <a:lnTo>
                    <a:pt x="143783" y="82283"/>
                  </a:lnTo>
                  <a:lnTo>
                    <a:pt x="143291" y="244371"/>
                  </a:lnTo>
                  <a:lnTo>
                    <a:pt x="48204" y="257192"/>
                  </a:lnTo>
                  <a:close/>
                </a:path>
              </a:pathLst>
            </a:custGeom>
            <a:solidFill>
              <a:srgbClr val="F5EC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8457" y="2733277"/>
              <a:ext cx="152176" cy="25719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1867" y="3183659"/>
              <a:ext cx="314324" cy="2095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623757" y="950811"/>
            <a:ext cx="629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0" b="1">
                <a:latin typeface="Consolas"/>
                <a:cs typeface="Consolas"/>
              </a:rPr>
              <a:t>InstaCart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70622" y="1582505"/>
            <a:ext cx="367030" cy="157480"/>
          </a:xfrm>
          <a:prstGeom prst="rect">
            <a:avLst/>
          </a:prstGeom>
          <a:solidFill>
            <a:srgbClr val="2F23AE"/>
          </a:solidFill>
        </p:spPr>
        <p:txBody>
          <a:bodyPr wrap="square" lIns="0" tIns="133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5"/>
              </a:spcBef>
            </a:pP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70622" y="1984837"/>
            <a:ext cx="367030" cy="157480"/>
          </a:xfrm>
          <a:prstGeom prst="rect">
            <a:avLst/>
          </a:prstGeom>
          <a:solidFill>
            <a:srgbClr val="2F23AE"/>
          </a:solidFill>
        </p:spPr>
        <p:txBody>
          <a:bodyPr wrap="square" lIns="0" tIns="1206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70622" y="2381249"/>
            <a:ext cx="367030" cy="157480"/>
          </a:xfrm>
          <a:prstGeom prst="rect">
            <a:avLst/>
          </a:prstGeom>
          <a:solidFill>
            <a:srgbClr val="2F23AE"/>
          </a:solidFill>
        </p:spPr>
        <p:txBody>
          <a:bodyPr wrap="square" lIns="0" tIns="1333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70622" y="2782375"/>
            <a:ext cx="367030" cy="157480"/>
          </a:xfrm>
          <a:prstGeom prst="rect">
            <a:avLst/>
          </a:prstGeom>
          <a:solidFill>
            <a:srgbClr val="2F23AE"/>
          </a:solidFill>
        </p:spPr>
        <p:txBody>
          <a:bodyPr wrap="square" lIns="0" tIns="1333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70622" y="3191828"/>
            <a:ext cx="367030" cy="157480"/>
          </a:xfrm>
          <a:prstGeom prst="rect">
            <a:avLst/>
          </a:prstGeom>
          <a:solidFill>
            <a:srgbClr val="2F23AE"/>
          </a:solidFill>
        </p:spPr>
        <p:txBody>
          <a:bodyPr wrap="square" lIns="0" tIns="1333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dirty="0" sz="700" spc="-25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08427" y="1552856"/>
            <a:ext cx="529590" cy="226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8275">
              <a:lnSpc>
                <a:spcPts val="775"/>
              </a:lnSpc>
              <a:spcBef>
                <a:spcPts val="125"/>
              </a:spcBef>
            </a:pPr>
            <a:r>
              <a:rPr dirty="0" sz="700" spc="-20">
                <a:latin typeface="Consolas"/>
                <a:cs typeface="Consolas"/>
              </a:rPr>
              <a:t>Meat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ts val="775"/>
              </a:lnSpc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08427" y="1981496"/>
            <a:ext cx="529590" cy="226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2710">
              <a:lnSpc>
                <a:spcPts val="775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Cereals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ts val="775"/>
              </a:lnSpc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13317" y="2383826"/>
            <a:ext cx="529590" cy="245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Fruits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008427" y="3194025"/>
            <a:ext cx="534670" cy="2311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ts val="790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Vegetables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ts val="790"/>
              </a:lnSpc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07909" y="2779035"/>
            <a:ext cx="52959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2865">
              <a:lnSpc>
                <a:spcPts val="745"/>
              </a:lnSpc>
              <a:spcBef>
                <a:spcPts val="125"/>
              </a:spcBef>
            </a:pPr>
            <a:r>
              <a:rPr dirty="0" sz="700" spc="-10">
                <a:latin typeface="Consolas"/>
                <a:cs typeface="Consolas"/>
              </a:rPr>
              <a:t>Beverage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ts val="745"/>
              </a:lnSpc>
            </a:pPr>
            <a:r>
              <a:rPr dirty="0" sz="700">
                <a:latin typeface="Consolas"/>
                <a:cs typeface="Consolas"/>
              </a:rPr>
              <a:t>100</a:t>
            </a:r>
            <a:r>
              <a:rPr dirty="0" sz="700" spc="30">
                <a:latin typeface="Consolas"/>
                <a:cs typeface="Consolas"/>
              </a:rPr>
              <a:t> </a:t>
            </a:r>
            <a:r>
              <a:rPr dirty="0" sz="700" spc="-10">
                <a:latin typeface="Consolas"/>
                <a:cs typeface="Consolas"/>
              </a:rPr>
              <a:t>Stocks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729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dirty="0" spc="-35"/>
              <a:t> </a:t>
            </a:r>
            <a:r>
              <a:rPr dirty="0" spc="-10"/>
              <a:t>STOCKS</a:t>
            </a:r>
          </a:p>
        </p:txBody>
      </p:sp>
      <p:grpSp>
        <p:nvGrpSpPr>
          <p:cNvPr id="26" name="object 26" descr=""/>
          <p:cNvGrpSpPr/>
          <p:nvPr/>
        </p:nvGrpSpPr>
        <p:grpSpPr>
          <a:xfrm>
            <a:off x="2272562" y="3912211"/>
            <a:ext cx="716280" cy="200025"/>
            <a:chOff x="2272562" y="3912211"/>
            <a:chExt cx="716280" cy="200025"/>
          </a:xfrm>
        </p:grpSpPr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9270" y="3937087"/>
              <a:ext cx="219041" cy="15143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562" y="3912211"/>
              <a:ext cx="200024" cy="20002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623222" y="2052682"/>
            <a:ext cx="32829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10" b="1">
                <a:solidFill>
                  <a:srgbClr val="FF3131"/>
                </a:solidFill>
                <a:latin typeface="Consolas"/>
                <a:cs typeface="Consolas"/>
              </a:rPr>
              <a:t>Query: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4759" y="2286886"/>
            <a:ext cx="1085850" cy="39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5565">
              <a:lnSpc>
                <a:spcPct val="115500"/>
              </a:lnSpc>
              <a:spcBef>
                <a:spcPts val="95"/>
              </a:spcBef>
            </a:pP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UPDATE</a:t>
            </a:r>
            <a:r>
              <a:rPr dirty="0" sz="700" spc="8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Product</a:t>
            </a:r>
            <a:r>
              <a:rPr dirty="0" sz="700" spc="8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5" b="1">
                <a:solidFill>
                  <a:srgbClr val="FF3131"/>
                </a:solidFill>
                <a:latin typeface="Consolas"/>
                <a:cs typeface="Consolas"/>
              </a:rPr>
              <a:t>SET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QuantityInStock=</a:t>
            </a:r>
            <a:r>
              <a:rPr dirty="0" sz="700" spc="19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5" b="1">
                <a:solidFill>
                  <a:srgbClr val="FF3131"/>
                </a:solidFill>
                <a:latin typeface="Consolas"/>
                <a:cs typeface="Consolas"/>
              </a:rPr>
              <a:t>100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WHERE</a:t>
            </a:r>
            <a:r>
              <a:rPr dirty="0" sz="700" spc="6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ProductID</a:t>
            </a:r>
            <a:r>
              <a:rPr dirty="0" sz="700" spc="70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b="1">
                <a:solidFill>
                  <a:srgbClr val="FF3131"/>
                </a:solidFill>
                <a:latin typeface="Consolas"/>
                <a:cs typeface="Consolas"/>
              </a:rPr>
              <a:t>=</a:t>
            </a:r>
            <a:r>
              <a:rPr dirty="0" sz="700" spc="65" b="1">
                <a:solidFill>
                  <a:srgbClr val="FF3131"/>
                </a:solidFill>
                <a:latin typeface="Consolas"/>
                <a:cs typeface="Consolas"/>
              </a:rPr>
              <a:t> </a:t>
            </a:r>
            <a:r>
              <a:rPr dirty="0" sz="700" spc="-25" b="1">
                <a:solidFill>
                  <a:srgbClr val="FF3131"/>
                </a:solidFill>
                <a:latin typeface="Consolas"/>
                <a:cs typeface="Consolas"/>
              </a:rPr>
              <a:t>10;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KIAN MARCUS PATRON</dc:creator>
  <cp:keywords>DAF0NA3U4ZY,BAFTT2ryDog</cp:keywords>
  <dc:title>InstaCart</dc:title>
  <dcterms:created xsi:type="dcterms:W3CDTF">2023-12-10T08:37:51Z</dcterms:created>
  <dcterms:modified xsi:type="dcterms:W3CDTF">2023-12-10T08:37:51Z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2023-12-10T00:00:00Z</vt:filetime>
  </property>
  <property fmtid="{D5CDD505-2E9C-101B-9397-08002B2CF9AE}" pid="5" name="Producer">
    <vt:lpwstr>Canva</vt:lpwstr>
  </property>
</Properties>
</file>