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(컴퓨터공학부)김기연" initials="(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(컴퓨터공학부)김기연" initials="(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(컴퓨터공학부)김기연" initials="( [3]" lastIdx="1" clrIdx="2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275"/>
    <p:restoredTop sz="84404"/>
  </p:normalViewPr>
  <p:slideViewPr>
    <p:cSldViewPr snapToGrid="0" snapToObjects="1">
      <p:cViewPr>
        <p:scale>
          <a:sx n="107" d="100"/>
          <a:sy n="107" d="100"/>
        </p:scale>
        <p:origin x="47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6F780-EEF6-3F45-A1BF-0C534D92B87A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720-652C-D24E-8C7D-D02FA5CD16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76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크롤팀에서 가진 카테고리 깊이가 </a:t>
            </a:r>
            <a:r>
              <a:rPr kumimoji="1" lang="en-US" altLang="ko-KR" dirty="0" smtClean="0"/>
              <a:t>3-4</a:t>
            </a:r>
            <a:r>
              <a:rPr kumimoji="1" lang="ko-KR" altLang="en-US" dirty="0" smtClean="0"/>
              <a:t> 여서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칸으로 생각해봤습니다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상품리스트에서 상품을 선택하면 제일 위쪽의 카테고리 칸에서 해당 카테고리가 클릭되고 선택된 카테고리가 가장 아래에 나오도록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핵심단어는 클릭 이벤트로 스크롤하여 수정할 수 있는 방법으로 생각하였습니다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smtClean="0"/>
              <a:t>카테고리</a:t>
            </a:r>
            <a:endParaRPr kumimoji="1" lang="en-US" altLang="ko-KR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15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테이블에서 저장된 핵심단어를 클릭 후 수정버튼을 누르면 </a:t>
            </a:r>
            <a:r>
              <a:rPr kumimoji="1" lang="en-US" altLang="ko-KR" dirty="0" smtClean="0"/>
              <a:t>table</a:t>
            </a:r>
            <a:r>
              <a:rPr kumimoji="1" lang="ko-KR" altLang="en-US" dirty="0" smtClean="0"/>
              <a:t>에서 선택된 핵심단어에 단어가 나오고 수정정보 저장을 누르면 테이블이 업데이트 되도록 수정을 하였습니다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더블클릭을 하여 수정을 하는 방법이 정확성면에 있어서 더 좋을거라고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720-652C-D24E-8C7D-D02FA5CD167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9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00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1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6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27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04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926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8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52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96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9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3317-7947-5E44-8537-343CA2C4E035}" type="datetimeFigureOut">
              <a:rPr kumimoji="1" lang="ko-KR" altLang="en-US" smtClean="0"/>
              <a:t>2017. 2. 2.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27CA-DEE9-5447-8FFF-4B5D2DD39B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5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0500" y="165100"/>
            <a:ext cx="6540500" cy="6489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79400" y="264391"/>
            <a:ext cx="1524000" cy="3552991"/>
            <a:chOff x="279400" y="264391"/>
            <a:chExt cx="1524000" cy="355299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3" name="직선 연결선[R] 12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92300" y="264391"/>
            <a:ext cx="1524000" cy="3552991"/>
            <a:chOff x="279400" y="264391"/>
            <a:chExt cx="1524000" cy="3552991"/>
          </a:xfrm>
        </p:grpSpPr>
        <p:grpSp>
          <p:nvGrpSpPr>
            <p:cNvPr id="27" name="그룹 26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30" name="직선 연결선[R] 29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505200" y="264391"/>
            <a:ext cx="1524000" cy="3552991"/>
            <a:chOff x="279400" y="264391"/>
            <a:chExt cx="1524000" cy="3552991"/>
          </a:xfrm>
        </p:grpSpPr>
        <p:grpSp>
          <p:nvGrpSpPr>
            <p:cNvPr id="32" name="그룹 31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35" name="직선 연결선[R] 34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111750" y="264391"/>
            <a:ext cx="1524000" cy="3552991"/>
            <a:chOff x="279400" y="264391"/>
            <a:chExt cx="1524000" cy="3552991"/>
          </a:xfrm>
        </p:grpSpPr>
        <p:grpSp>
          <p:nvGrpSpPr>
            <p:cNvPr id="37" name="그룹 36"/>
            <p:cNvGrpSpPr/>
            <p:nvPr/>
          </p:nvGrpSpPr>
          <p:grpSpPr>
            <a:xfrm>
              <a:off x="279400" y="264391"/>
              <a:ext cx="1524000" cy="3509818"/>
              <a:chOff x="279400" y="264391"/>
              <a:chExt cx="1524000" cy="3509818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79400" y="264391"/>
                <a:ext cx="1524000" cy="35098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40" name="직선 연결선[R] 39"/>
              <p:cNvCxnSpPr/>
              <p:nvPr/>
            </p:nvCxnSpPr>
            <p:spPr>
              <a:xfrm>
                <a:off x="279400" y="3543300"/>
                <a:ext cx="15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63600" y="3448050"/>
              <a:ext cx="469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smtClean="0"/>
                <a:t>+</a:t>
              </a:r>
              <a:endParaRPr kumimoji="1" lang="ko-KR" altLang="en-US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279400" y="5473700"/>
            <a:ext cx="48323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상품명</a:t>
            </a:r>
            <a:endParaRPr kumimoji="1"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658100" y="977900"/>
            <a:ext cx="31369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16900" y="1257300"/>
            <a:ext cx="2070100" cy="469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T</a:t>
            </a:r>
            <a:r>
              <a:rPr kumimoji="1" lang="en-US" altLang="ko-KR" dirty="0" err="1" smtClean="0"/>
              <a:t>extField</a:t>
            </a:r>
            <a:endParaRPr kumimoji="1"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47100" y="1955800"/>
            <a:ext cx="1435100" cy="317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6635750" y="2540000"/>
            <a:ext cx="158115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89900" y="3022600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</a:t>
            </a:r>
            <a:r>
              <a:rPr kumimoji="1" lang="ko-KR" altLang="en-US" dirty="0" smtClean="0"/>
              <a:t>버튼을 누르면 팝업창</a:t>
            </a:r>
            <a:endParaRPr kumimoji="1" lang="en-US" altLang="ko-KR" dirty="0" smtClean="0"/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카테고리 종류 추가</a:t>
            </a:r>
            <a:endParaRPr kumimoji="1"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79400" y="3869459"/>
            <a:ext cx="6356350" cy="151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상품 리스트</a:t>
            </a:r>
            <a:endParaRPr kumimoji="1"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79400" y="6070600"/>
            <a:ext cx="54419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선택된 카테고리</a:t>
            </a:r>
            <a:endParaRPr kumimoji="1"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816600" y="6070600"/>
            <a:ext cx="819150" cy="5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200650" y="5473700"/>
            <a:ext cx="1435100" cy="491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핵심단어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8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771" y="196770"/>
            <a:ext cx="9734307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312516" y="312517"/>
            <a:ext cx="2272627" cy="6204030"/>
            <a:chOff x="312516" y="312517"/>
            <a:chExt cx="2272627" cy="6204030"/>
          </a:xfrm>
        </p:grpSpPr>
        <p:sp>
          <p:nvSpPr>
            <p:cNvPr id="5" name="직사각형 4"/>
            <p:cNvSpPr/>
            <p:nvPr/>
          </p:nvSpPr>
          <p:spPr>
            <a:xfrm>
              <a:off x="312516" y="312517"/>
              <a:ext cx="2272627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cxnSp>
          <p:nvCxnSpPr>
            <p:cNvPr id="7" name="직선 연결선[R] 6"/>
            <p:cNvCxnSpPr/>
            <p:nvPr/>
          </p:nvCxnSpPr>
          <p:spPr>
            <a:xfrm>
              <a:off x="2419106" y="312517"/>
              <a:ext cx="0" cy="62040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2419105" y="925975"/>
              <a:ext cx="166038" cy="1851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696899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13373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9847" y="3541853"/>
            <a:ext cx="1504718" cy="2569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44963"/>
              </p:ext>
            </p:extLst>
          </p:nvPr>
        </p:nvGraphicFramePr>
        <p:xfrm>
          <a:off x="2708474" y="312514"/>
          <a:ext cx="4726090" cy="3125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18"/>
                <a:gridCol w="945218"/>
                <a:gridCol w="945218"/>
                <a:gridCol w="945218"/>
                <a:gridCol w="945218"/>
              </a:tblGrid>
              <a:tr h="34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7765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546320" y="312517"/>
            <a:ext cx="2272627" cy="579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핵심단어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scrollPane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22" name="직선 연결선[R] 21"/>
          <p:cNvCxnSpPr/>
          <p:nvPr/>
        </p:nvCxnSpPr>
        <p:spPr>
          <a:xfrm>
            <a:off x="9652910" y="312517"/>
            <a:ext cx="0" cy="5798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652909" y="3195131"/>
            <a:ext cx="166038" cy="1731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8828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15302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931776" y="6215609"/>
            <a:ext cx="1504718" cy="302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저장</a:t>
            </a:r>
            <a:endParaRPr kumimoji="1" lang="ko-KR" altLang="en-US" sz="1400" dirty="0"/>
          </a:p>
        </p:txBody>
      </p:sp>
      <p:cxnSp>
        <p:nvCxnSpPr>
          <p:cNvPr id="29" name="직선 연결선[R] 28"/>
          <p:cNvCxnSpPr/>
          <p:nvPr/>
        </p:nvCxnSpPr>
        <p:spPr>
          <a:xfrm>
            <a:off x="2696899" y="3808072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/>
          <p:cNvCxnSpPr/>
          <p:nvPr/>
        </p:nvCxnSpPr>
        <p:spPr>
          <a:xfrm>
            <a:off x="5929846" y="3808072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4313373" y="3811930"/>
            <a:ext cx="1504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08474" y="3541853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1</a:t>
            </a:r>
            <a:endParaRPr kumimoji="1"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318532" y="3547241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/>
              <a:t>2</a:t>
            </a:r>
            <a:endParaRPr kumimoji="1"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7917" y="3542648"/>
            <a:ext cx="14931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1200" dirty="0" smtClean="0"/>
              <a:t>카테고리</a:t>
            </a:r>
            <a:r>
              <a:rPr kumimoji="1" lang="en-US" altLang="ko-KR" sz="1200" dirty="0" smtClean="0"/>
              <a:t>3</a:t>
            </a:r>
            <a:endParaRPr kumimoji="1"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7546320" y="6215609"/>
            <a:ext cx="2272627" cy="300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8343" y="196770"/>
            <a:ext cx="11488852" cy="643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320676" y="312517"/>
            <a:ext cx="3450509" cy="6204030"/>
            <a:chOff x="320676" y="312517"/>
            <a:chExt cx="3586793" cy="6204030"/>
          </a:xfrm>
        </p:grpSpPr>
        <p:sp>
          <p:nvSpPr>
            <p:cNvPr id="58" name="직사각형 57"/>
            <p:cNvSpPr/>
            <p:nvPr/>
          </p:nvSpPr>
          <p:spPr>
            <a:xfrm>
              <a:off x="320676" y="312517"/>
              <a:ext cx="3586793" cy="6204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상품명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  <a:endParaRPr kumimoji="1" lang="ko-KR" altLang="en-US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723633" y="312517"/>
              <a:ext cx="183836" cy="6204030"/>
              <a:chOff x="4162981" y="312517"/>
              <a:chExt cx="303488" cy="6204030"/>
            </a:xfrm>
          </p:grpSpPr>
          <p:cxnSp>
            <p:nvCxnSpPr>
              <p:cNvPr id="60" name="직선 연결선[R] 59"/>
              <p:cNvCxnSpPr/>
              <p:nvPr/>
            </p:nvCxnSpPr>
            <p:spPr>
              <a:xfrm>
                <a:off x="4162983" y="312517"/>
                <a:ext cx="0" cy="6204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모서리가 둥근 직사각형 60"/>
              <p:cNvSpPr/>
              <p:nvPr/>
            </p:nvSpPr>
            <p:spPr>
              <a:xfrm>
                <a:off x="4162981" y="925975"/>
                <a:ext cx="303488" cy="18519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0328"/>
              </p:ext>
            </p:extLst>
          </p:nvPr>
        </p:nvGraphicFramePr>
        <p:xfrm>
          <a:off x="3890975" y="775717"/>
          <a:ext cx="5286735" cy="2760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347"/>
                <a:gridCol w="1057347"/>
                <a:gridCol w="1057347"/>
                <a:gridCol w="1057347"/>
                <a:gridCol w="1057347"/>
              </a:tblGrid>
              <a:tr h="307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핵심단어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코드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45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건강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운동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is-IS" altLang="ko-KR" dirty="0" smtClean="0"/>
                        <a:t>…</a:t>
                      </a:r>
                    </a:p>
                    <a:p>
                      <a:pPr latinLnBrk="1"/>
                      <a:r>
                        <a:rPr lang="is-I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9274480" y="1909602"/>
            <a:ext cx="387041" cy="620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&gt;&gt;</a:t>
            </a:r>
            <a:endParaRPr kumimoji="1"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9776522" y="312517"/>
            <a:ext cx="1812905" cy="6204030"/>
            <a:chOff x="9474289" y="312517"/>
            <a:chExt cx="1670399" cy="5879944"/>
          </a:xfrm>
        </p:grpSpPr>
        <p:sp>
          <p:nvSpPr>
            <p:cNvPr id="65" name="직사각형 64"/>
            <p:cNvSpPr/>
            <p:nvPr/>
          </p:nvSpPr>
          <p:spPr>
            <a:xfrm>
              <a:off x="9474289" y="312517"/>
              <a:ext cx="1670399" cy="5879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핵심단어</a:t>
              </a:r>
              <a:endParaRPr kumimoji="1" lang="en-US" altLang="ko-KR" dirty="0" smtClean="0"/>
            </a:p>
            <a:p>
              <a:pPr algn="ctr"/>
              <a:r>
                <a:rPr kumimoji="1" lang="en-US" altLang="ko-KR" dirty="0" smtClean="0"/>
                <a:t>(</a:t>
              </a:r>
              <a:r>
                <a:rPr kumimoji="1" lang="en-US" altLang="ko-KR" dirty="0" err="1" smtClean="0"/>
                <a:t>scrollPane</a:t>
              </a:r>
              <a:r>
                <a:rPr kumimoji="1" lang="en-US" altLang="ko-KR" dirty="0" smtClean="0"/>
                <a:t>)</a:t>
              </a:r>
            </a:p>
            <a:p>
              <a:pPr algn="ctr"/>
              <a:r>
                <a:rPr kumimoji="1" lang="en-US" altLang="ko-KR" dirty="0" smtClean="0"/>
                <a:t>-&gt;</a:t>
              </a:r>
              <a:r>
                <a:rPr kumimoji="1" lang="en-US" altLang="ko-KR" dirty="0"/>
                <a:t> </a:t>
              </a:r>
              <a:r>
                <a:rPr kumimoji="1" lang="ko-KR" altLang="en-US" dirty="0" smtClean="0"/>
                <a:t>정렬 </a:t>
              </a:r>
              <a:endParaRPr kumimoji="1"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10961225" y="312517"/>
              <a:ext cx="183463" cy="5879944"/>
              <a:chOff x="11522660" y="312517"/>
              <a:chExt cx="166038" cy="5879944"/>
            </a:xfrm>
          </p:grpSpPr>
          <p:cxnSp>
            <p:nvCxnSpPr>
              <p:cNvPr id="67" name="직선 연결선[R] 66"/>
              <p:cNvCxnSpPr/>
              <p:nvPr/>
            </p:nvCxnSpPr>
            <p:spPr>
              <a:xfrm>
                <a:off x="11522661" y="312517"/>
                <a:ext cx="0" cy="58799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모서리가 둥근 직사각형 67"/>
              <p:cNvSpPr/>
              <p:nvPr/>
            </p:nvSpPr>
            <p:spPr>
              <a:xfrm>
                <a:off x="11522660" y="3541853"/>
                <a:ext cx="166038" cy="15733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3879098" y="3986392"/>
            <a:ext cx="4884002" cy="2539595"/>
            <a:chOff x="4566650" y="3856985"/>
            <a:chExt cx="4737666" cy="2335477"/>
          </a:xfrm>
        </p:grpSpPr>
        <p:sp>
          <p:nvSpPr>
            <p:cNvPr id="70" name="직사각형 69"/>
            <p:cNvSpPr/>
            <p:nvPr/>
          </p:nvSpPr>
          <p:spPr>
            <a:xfrm>
              <a:off x="4566650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183124" y="3856985"/>
              <a:ext cx="1504718" cy="2335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799598" y="3856985"/>
              <a:ext cx="1504718" cy="2335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3" name="직선 연결선[R] 72"/>
            <p:cNvCxnSpPr/>
            <p:nvPr/>
          </p:nvCxnSpPr>
          <p:spPr>
            <a:xfrm>
              <a:off x="4566650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/>
            <p:cNvCxnSpPr/>
            <p:nvPr/>
          </p:nvCxnSpPr>
          <p:spPr>
            <a:xfrm>
              <a:off x="7799597" y="4098951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[R] 74"/>
            <p:cNvCxnSpPr/>
            <p:nvPr/>
          </p:nvCxnSpPr>
          <p:spPr>
            <a:xfrm>
              <a:off x="6183124" y="4102456"/>
              <a:ext cx="1504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578225" y="3856990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1</a:t>
              </a:r>
              <a:endParaRPr kumimoji="1" lang="ko-KR" alt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88283" y="3861883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7668" y="3857704"/>
              <a:ext cx="1493143" cy="2517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1200" dirty="0" smtClean="0"/>
                <a:t>카테고리</a:t>
              </a:r>
              <a:r>
                <a:rPr kumimoji="1" lang="en-US" altLang="ko-KR" sz="1200" dirty="0" smtClean="0"/>
                <a:t>3</a:t>
              </a:r>
              <a:endParaRPr kumimoji="1" lang="ko-KR" altLang="en-US" sz="1200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3879098" y="312517"/>
            <a:ext cx="5789656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선택된 상품명</a:t>
            </a:r>
            <a:endParaRPr kumimoji="1"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8870868" y="3986392"/>
            <a:ext cx="798427" cy="199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Table</a:t>
            </a:r>
            <a:r>
              <a:rPr kumimoji="1" lang="ko-KR" altLang="en-US" sz="1200" dirty="0" smtClean="0"/>
              <a:t>에서 선택된 핵심단어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8873641" y="6091198"/>
            <a:ext cx="798427" cy="42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수정정보 저장</a:t>
            </a:r>
            <a:endParaRPr kumimoji="1" lang="ko-KR" altLang="en-US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3887096" y="3635271"/>
            <a:ext cx="1864800" cy="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수정</a:t>
            </a:r>
            <a:endParaRPr kumimoji="1"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5843572" y="3633478"/>
            <a:ext cx="1864800" cy="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추가</a:t>
            </a:r>
            <a:endParaRPr kumimoji="1"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7796721" y="3633478"/>
            <a:ext cx="1864800" cy="24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삭제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163</Words>
  <Application>Microsoft Macintosh PowerPoint</Application>
  <PresentationFormat>와이드스크린</PresentationFormat>
  <Paragraphs>66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(컴퓨터공학부)김기연</dc:creator>
  <cp:lastModifiedBy>(컴퓨터공학부)김기연</cp:lastModifiedBy>
  <cp:revision>28</cp:revision>
  <dcterms:created xsi:type="dcterms:W3CDTF">2017-01-27T02:53:26Z</dcterms:created>
  <dcterms:modified xsi:type="dcterms:W3CDTF">2017-02-03T05:18:13Z</dcterms:modified>
</cp:coreProperties>
</file>