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(컴퓨터공학부)김기연" initials="(" lastIdx="1" clrIdx="0">
    <p:extLst/>
  </p:cmAuthor>
  <p:cmAuthor id="2" name="(컴퓨터공학부)김기연" initials="( [2]" lastIdx="1" clrIdx="1">
    <p:extLst/>
  </p:cmAuthor>
  <p:cmAuthor id="3" name="(컴퓨터공학부)김기연" initials="( [3]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75"/>
    <p:restoredTop sz="84375"/>
  </p:normalViewPr>
  <p:slideViewPr>
    <p:cSldViewPr snapToGrid="0" snapToObjects="1">
      <p:cViewPr>
        <p:scale>
          <a:sx n="107" d="100"/>
          <a:sy n="107" d="100"/>
        </p:scale>
        <p:origin x="472" y="-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commentAuthors" Target="commentAuthors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6F780-EEF6-3F45-A1BF-0C534D92B87A}" type="datetimeFigureOut">
              <a:rPr kumimoji="1" lang="ko-KR" altLang="en-US" smtClean="0"/>
              <a:t>2017. 2. 3.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EC720-652C-D24E-8C7D-D02FA5CD167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5761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크롤팀에서 가진 카테고리 깊이가 </a:t>
            </a:r>
            <a:r>
              <a:rPr kumimoji="1" lang="en-US" altLang="ko-KR" dirty="0" smtClean="0"/>
              <a:t>3-4</a:t>
            </a:r>
            <a:r>
              <a:rPr kumimoji="1" lang="ko-KR" altLang="en-US" dirty="0" smtClean="0"/>
              <a:t> 여서 </a:t>
            </a:r>
            <a:r>
              <a:rPr kumimoji="1" lang="en-US" altLang="ko-KR" dirty="0" smtClean="0"/>
              <a:t>4</a:t>
            </a:r>
            <a:r>
              <a:rPr kumimoji="1" lang="ko-KR" altLang="en-US" dirty="0" smtClean="0"/>
              <a:t>칸으로 생각해봤습니다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r>
              <a:rPr kumimoji="1" lang="ko-KR" altLang="en-US" dirty="0" smtClean="0"/>
              <a:t>상품리스트에서 상품을 선택하면 제일 위쪽의 카테고리 칸에서 해당 카테고리가 클릭되고 선택된 카테고리가 가장 아래에 나오도록 했습니다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핵심단어는 클릭 이벤트로 스크롤하여 수정할 수 있는 방법으로 생각하였습니다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smtClean="0"/>
              <a:t>카테고리</a:t>
            </a:r>
            <a:endParaRPr kumimoji="1" lang="en-US" altLang="ko-KR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720-652C-D24E-8C7D-D02FA5CD1674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5157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720-652C-D24E-8C7D-D02FA5CD1674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132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테이블에서 저장된 핵심단어를 클릭 후 수정버튼을 누르면 </a:t>
            </a:r>
            <a:r>
              <a:rPr kumimoji="1" lang="en-US" altLang="ko-KR" dirty="0" smtClean="0"/>
              <a:t>table</a:t>
            </a:r>
            <a:r>
              <a:rPr kumimoji="1" lang="ko-KR" altLang="en-US" dirty="0" smtClean="0"/>
              <a:t>에서 선택된 핵심단어에 단어가 나오고 수정정보 저장을 누르면 테이블이 업데이트 되도록 수정을 하였습니다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더블클릭을 하여 수정을 하는 방법이 정확성면에 있어서 더 좋을거라고 생각하였습니다</a:t>
            </a:r>
            <a:r>
              <a:rPr kumimoji="1" lang="en-US" altLang="ko-KR" dirty="0" smtClean="0"/>
              <a:t>.</a:t>
            </a:r>
          </a:p>
          <a:p>
            <a:r>
              <a:rPr kumimoji="1" lang="en-US" altLang="ko-KR" dirty="0" smtClean="0"/>
              <a:t>&gt;&gt;</a:t>
            </a:r>
            <a:r>
              <a:rPr kumimoji="1" lang="ko-KR" altLang="en-US" dirty="0" smtClean="0"/>
              <a:t>버튼을 누르면 선택된 상품명과 핵심단어 테이블이 </a:t>
            </a:r>
            <a:r>
              <a:rPr kumimoji="1" lang="en-US" altLang="ko-KR" dirty="0" smtClean="0"/>
              <a:t>clear</a:t>
            </a:r>
            <a:r>
              <a:rPr kumimoji="1" lang="ko-KR" altLang="en-US" dirty="0" smtClean="0"/>
              <a:t>되도록 할 예정입니다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720-652C-D24E-8C7D-D02FA5CD1674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98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배치를 조금 변경해본 디자인 입니다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720-652C-D24E-8C7D-D02FA5CD1674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8309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E3317-7947-5E44-8537-343CA2C4E035}" type="datetimeFigureOut">
              <a:rPr kumimoji="1" lang="ko-KR" altLang="en-US" smtClean="0"/>
              <a:t>2017. 2. 3.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E27CA-DEE9-5447-8FFF-4B5D2DD39B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0075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E3317-7947-5E44-8537-343CA2C4E035}" type="datetimeFigureOut">
              <a:rPr kumimoji="1" lang="ko-KR" altLang="en-US" smtClean="0"/>
              <a:t>2017. 2. 3.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E27CA-DEE9-5447-8FFF-4B5D2DD39B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211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E3317-7947-5E44-8537-343CA2C4E035}" type="datetimeFigureOut">
              <a:rPr kumimoji="1" lang="ko-KR" altLang="en-US" smtClean="0"/>
              <a:t>2017. 2. 3.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E27CA-DEE9-5447-8FFF-4B5D2DD39B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960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E3317-7947-5E44-8537-343CA2C4E035}" type="datetimeFigureOut">
              <a:rPr kumimoji="1" lang="ko-KR" altLang="en-US" smtClean="0"/>
              <a:t>2017. 2. 3.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E27CA-DEE9-5447-8FFF-4B5D2DD39B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2795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E3317-7947-5E44-8537-343CA2C4E035}" type="datetimeFigureOut">
              <a:rPr kumimoji="1" lang="ko-KR" altLang="en-US" smtClean="0"/>
              <a:t>2017. 2. 3.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E27CA-DEE9-5447-8FFF-4B5D2DD39B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604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E3317-7947-5E44-8537-343CA2C4E035}" type="datetimeFigureOut">
              <a:rPr kumimoji="1" lang="ko-KR" altLang="en-US" smtClean="0"/>
              <a:t>2017. 2. 3.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E27CA-DEE9-5447-8FFF-4B5D2DD39B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9262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E3317-7947-5E44-8537-343CA2C4E035}" type="datetimeFigureOut">
              <a:rPr kumimoji="1" lang="ko-KR" altLang="en-US" smtClean="0"/>
              <a:t>2017. 2. 3.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E27CA-DEE9-5447-8FFF-4B5D2DD39B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589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E3317-7947-5E44-8537-343CA2C4E035}" type="datetimeFigureOut">
              <a:rPr kumimoji="1" lang="ko-KR" altLang="en-US" smtClean="0"/>
              <a:t>2017. 2. 3.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E27CA-DEE9-5447-8FFF-4B5D2DD39B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3525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E3317-7947-5E44-8537-343CA2C4E035}" type="datetimeFigureOut">
              <a:rPr kumimoji="1" lang="ko-KR" altLang="en-US" smtClean="0"/>
              <a:t>2017. 2. 3.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E27CA-DEE9-5447-8FFF-4B5D2DD39B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68968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E3317-7947-5E44-8537-343CA2C4E035}" type="datetimeFigureOut">
              <a:rPr kumimoji="1" lang="ko-KR" altLang="en-US" smtClean="0"/>
              <a:t>2017. 2. 3.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E27CA-DEE9-5447-8FFF-4B5D2DD39B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685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E3317-7947-5E44-8537-343CA2C4E035}" type="datetimeFigureOut">
              <a:rPr kumimoji="1" lang="ko-KR" altLang="en-US" smtClean="0"/>
              <a:t>2017. 2. 3.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E27CA-DEE9-5447-8FFF-4B5D2DD39B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490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E3317-7947-5E44-8537-343CA2C4E035}" type="datetimeFigureOut">
              <a:rPr kumimoji="1" lang="ko-KR" altLang="en-US" smtClean="0"/>
              <a:t>2017. 2. 3.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E27CA-DEE9-5447-8FFF-4B5D2DD39B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1515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0500" y="165100"/>
            <a:ext cx="6540500" cy="6489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279400" y="264391"/>
            <a:ext cx="1524000" cy="3552991"/>
            <a:chOff x="279400" y="264391"/>
            <a:chExt cx="1524000" cy="3552991"/>
          </a:xfrm>
        </p:grpSpPr>
        <p:grpSp>
          <p:nvGrpSpPr>
            <p:cNvPr id="20" name="그룹 19"/>
            <p:cNvGrpSpPr/>
            <p:nvPr/>
          </p:nvGrpSpPr>
          <p:grpSpPr>
            <a:xfrm>
              <a:off x="279400" y="264391"/>
              <a:ext cx="1524000" cy="3509818"/>
              <a:chOff x="279400" y="264391"/>
              <a:chExt cx="1524000" cy="3509818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279400" y="264391"/>
                <a:ext cx="1524000" cy="35098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cxnSp>
            <p:nvCxnSpPr>
              <p:cNvPr id="13" name="직선 연결선[R] 12"/>
              <p:cNvCxnSpPr/>
              <p:nvPr/>
            </p:nvCxnSpPr>
            <p:spPr>
              <a:xfrm>
                <a:off x="279400" y="3543300"/>
                <a:ext cx="1524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863600" y="3448050"/>
              <a:ext cx="469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 smtClean="0"/>
                <a:t>+</a:t>
              </a:r>
              <a:endParaRPr kumimoji="1" lang="ko-KR" altLang="en-US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892300" y="264391"/>
            <a:ext cx="1524000" cy="3552991"/>
            <a:chOff x="279400" y="264391"/>
            <a:chExt cx="1524000" cy="3552991"/>
          </a:xfrm>
        </p:grpSpPr>
        <p:grpSp>
          <p:nvGrpSpPr>
            <p:cNvPr id="27" name="그룹 26"/>
            <p:cNvGrpSpPr/>
            <p:nvPr/>
          </p:nvGrpSpPr>
          <p:grpSpPr>
            <a:xfrm>
              <a:off x="279400" y="264391"/>
              <a:ext cx="1524000" cy="3509818"/>
              <a:chOff x="279400" y="264391"/>
              <a:chExt cx="1524000" cy="3509818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279400" y="264391"/>
                <a:ext cx="1524000" cy="35098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cxnSp>
            <p:nvCxnSpPr>
              <p:cNvPr id="30" name="직선 연결선[R] 29"/>
              <p:cNvCxnSpPr/>
              <p:nvPr/>
            </p:nvCxnSpPr>
            <p:spPr>
              <a:xfrm>
                <a:off x="279400" y="3543300"/>
                <a:ext cx="1524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863600" y="3448050"/>
              <a:ext cx="469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 smtClean="0"/>
                <a:t>+</a:t>
              </a:r>
              <a:endParaRPr kumimoji="1" lang="ko-KR" altLang="en-US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3505200" y="264391"/>
            <a:ext cx="1524000" cy="3552991"/>
            <a:chOff x="279400" y="264391"/>
            <a:chExt cx="1524000" cy="3552991"/>
          </a:xfrm>
        </p:grpSpPr>
        <p:grpSp>
          <p:nvGrpSpPr>
            <p:cNvPr id="32" name="그룹 31"/>
            <p:cNvGrpSpPr/>
            <p:nvPr/>
          </p:nvGrpSpPr>
          <p:grpSpPr>
            <a:xfrm>
              <a:off x="279400" y="264391"/>
              <a:ext cx="1524000" cy="3509818"/>
              <a:chOff x="279400" y="264391"/>
              <a:chExt cx="1524000" cy="3509818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279400" y="264391"/>
                <a:ext cx="1524000" cy="35098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cxnSp>
            <p:nvCxnSpPr>
              <p:cNvPr id="35" name="직선 연결선[R] 34"/>
              <p:cNvCxnSpPr/>
              <p:nvPr/>
            </p:nvCxnSpPr>
            <p:spPr>
              <a:xfrm>
                <a:off x="279400" y="3543300"/>
                <a:ext cx="1524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/>
            <p:cNvSpPr txBox="1"/>
            <p:nvPr/>
          </p:nvSpPr>
          <p:spPr>
            <a:xfrm>
              <a:off x="863600" y="3448050"/>
              <a:ext cx="469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 smtClean="0"/>
                <a:t>+</a:t>
              </a:r>
              <a:endParaRPr kumimoji="1" lang="ko-KR" altLang="en-US" dirty="0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111750" y="264391"/>
            <a:ext cx="1524000" cy="3552991"/>
            <a:chOff x="279400" y="264391"/>
            <a:chExt cx="1524000" cy="3552991"/>
          </a:xfrm>
        </p:grpSpPr>
        <p:grpSp>
          <p:nvGrpSpPr>
            <p:cNvPr id="37" name="그룹 36"/>
            <p:cNvGrpSpPr/>
            <p:nvPr/>
          </p:nvGrpSpPr>
          <p:grpSpPr>
            <a:xfrm>
              <a:off x="279400" y="264391"/>
              <a:ext cx="1524000" cy="3509818"/>
              <a:chOff x="279400" y="264391"/>
              <a:chExt cx="1524000" cy="3509818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279400" y="264391"/>
                <a:ext cx="1524000" cy="35098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cxnSp>
            <p:nvCxnSpPr>
              <p:cNvPr id="40" name="직선 연결선[R] 39"/>
              <p:cNvCxnSpPr/>
              <p:nvPr/>
            </p:nvCxnSpPr>
            <p:spPr>
              <a:xfrm>
                <a:off x="279400" y="3543300"/>
                <a:ext cx="1524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863600" y="3448050"/>
              <a:ext cx="469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 smtClean="0"/>
                <a:t>+</a:t>
              </a:r>
              <a:endParaRPr kumimoji="1" lang="ko-KR" altLang="en-US" dirty="0"/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279400" y="5473700"/>
            <a:ext cx="4832350" cy="50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상품명</a:t>
            </a:r>
            <a:endParaRPr kumimoji="1"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7658100" y="977900"/>
            <a:ext cx="3136900" cy="1447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8216900" y="1257300"/>
            <a:ext cx="2070100" cy="4699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T</a:t>
            </a:r>
            <a:r>
              <a:rPr kumimoji="1" lang="en-US" altLang="ko-KR" dirty="0" err="1" smtClean="0"/>
              <a:t>extField</a:t>
            </a:r>
            <a:endParaRPr kumimoji="1" lang="ko-KR" altLang="en-US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8547100" y="1955800"/>
            <a:ext cx="1435100" cy="3175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저장</a:t>
            </a:r>
            <a:endParaRPr kumimoji="1" lang="ko-KR" altLang="en-US" dirty="0"/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6635750" y="2540000"/>
            <a:ext cx="1581150" cy="1104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089900" y="3022600"/>
            <a:ext cx="308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+</a:t>
            </a:r>
            <a:r>
              <a:rPr kumimoji="1" lang="ko-KR" altLang="en-US" dirty="0" smtClean="0"/>
              <a:t>버튼을 누르면 팝업창</a:t>
            </a:r>
            <a:endParaRPr kumimoji="1" lang="en-US" altLang="ko-KR" dirty="0" smtClean="0"/>
          </a:p>
          <a:p>
            <a:r>
              <a:rPr kumimoji="1" lang="en-US" altLang="ko-KR" dirty="0" smtClean="0"/>
              <a:t>-&gt;</a:t>
            </a:r>
            <a:r>
              <a:rPr kumimoji="1" lang="ko-KR" altLang="en-US" dirty="0" smtClean="0"/>
              <a:t> 카테고리 종류 추가</a:t>
            </a:r>
            <a:endParaRPr kumimoji="1"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279400" y="3869459"/>
            <a:ext cx="6356350" cy="15153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상품 리스트</a:t>
            </a:r>
            <a:endParaRPr kumimoji="1"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279400" y="6070600"/>
            <a:ext cx="5441950" cy="50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선택된 카테고리</a:t>
            </a:r>
            <a:endParaRPr kumimoji="1"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5816600" y="6070600"/>
            <a:ext cx="819150" cy="50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저장</a:t>
            </a:r>
            <a:endParaRPr kumimoji="1"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5200650" y="5473700"/>
            <a:ext cx="1435100" cy="4912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mtClean="0"/>
              <a:t>핵심단어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988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6771" y="196770"/>
            <a:ext cx="9734307" cy="6435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312516" y="312517"/>
            <a:ext cx="2272627" cy="6204030"/>
            <a:chOff x="312516" y="312517"/>
            <a:chExt cx="2272627" cy="6204030"/>
          </a:xfrm>
        </p:grpSpPr>
        <p:sp>
          <p:nvSpPr>
            <p:cNvPr id="5" name="직사각형 4"/>
            <p:cNvSpPr/>
            <p:nvPr/>
          </p:nvSpPr>
          <p:spPr>
            <a:xfrm>
              <a:off x="312516" y="312517"/>
              <a:ext cx="2272627" cy="62040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 smtClean="0"/>
                <a:t>상품명</a:t>
              </a:r>
              <a:endParaRPr kumimoji="1" lang="en-US" altLang="ko-KR" dirty="0" smtClean="0"/>
            </a:p>
            <a:p>
              <a:pPr algn="ctr"/>
              <a:r>
                <a:rPr kumimoji="1" lang="en-US" altLang="ko-KR" dirty="0" smtClean="0"/>
                <a:t>(</a:t>
              </a:r>
              <a:r>
                <a:rPr kumimoji="1" lang="en-US" altLang="ko-KR" dirty="0" err="1" smtClean="0"/>
                <a:t>scrollPane</a:t>
              </a:r>
              <a:r>
                <a:rPr kumimoji="1" lang="en-US" altLang="ko-KR" dirty="0" smtClean="0"/>
                <a:t>)</a:t>
              </a:r>
              <a:endParaRPr kumimoji="1" lang="ko-KR" altLang="en-US" dirty="0"/>
            </a:p>
          </p:txBody>
        </p:sp>
        <p:cxnSp>
          <p:nvCxnSpPr>
            <p:cNvPr id="7" name="직선 연결선[R] 6"/>
            <p:cNvCxnSpPr/>
            <p:nvPr/>
          </p:nvCxnSpPr>
          <p:spPr>
            <a:xfrm>
              <a:off x="2419106" y="312517"/>
              <a:ext cx="0" cy="62040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모서리가 둥근 직사각형 9"/>
            <p:cNvSpPr/>
            <p:nvPr/>
          </p:nvSpPr>
          <p:spPr>
            <a:xfrm>
              <a:off x="2419105" y="925975"/>
              <a:ext cx="166038" cy="185196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2696899" y="3541853"/>
            <a:ext cx="1504718" cy="25695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313373" y="3541853"/>
            <a:ext cx="1504718" cy="25695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929847" y="3541853"/>
            <a:ext cx="1504718" cy="25695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044963"/>
              </p:ext>
            </p:extLst>
          </p:nvPr>
        </p:nvGraphicFramePr>
        <p:xfrm>
          <a:off x="2708474" y="312514"/>
          <a:ext cx="4726090" cy="31251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5218"/>
                <a:gridCol w="945218"/>
                <a:gridCol w="945218"/>
                <a:gridCol w="945218"/>
                <a:gridCol w="945218"/>
              </a:tblGrid>
              <a:tr h="348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핵심단어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카테고리</a:t>
                      </a:r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카테고리</a:t>
                      </a:r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카테고리</a:t>
                      </a:r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코드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77655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7546320" y="312517"/>
            <a:ext cx="2272627" cy="5798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핵심단어</a:t>
            </a:r>
            <a:endParaRPr kumimoji="1" lang="en-US" altLang="ko-KR" dirty="0" smtClean="0"/>
          </a:p>
          <a:p>
            <a:pPr algn="ctr"/>
            <a:r>
              <a:rPr kumimoji="1" lang="en-US" altLang="ko-KR" dirty="0" smtClean="0"/>
              <a:t>(</a:t>
            </a:r>
            <a:r>
              <a:rPr kumimoji="1" lang="en-US" altLang="ko-KR" dirty="0" err="1" smtClean="0"/>
              <a:t>scrollPane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cxnSp>
        <p:nvCxnSpPr>
          <p:cNvPr id="22" name="직선 연결선[R] 21"/>
          <p:cNvCxnSpPr/>
          <p:nvPr/>
        </p:nvCxnSpPr>
        <p:spPr>
          <a:xfrm>
            <a:off x="9652910" y="312517"/>
            <a:ext cx="0" cy="57989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9652909" y="3195131"/>
            <a:ext cx="166038" cy="17310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698828" y="6215609"/>
            <a:ext cx="1504718" cy="302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smtClean="0"/>
              <a:t>수정</a:t>
            </a:r>
            <a:endParaRPr kumimoji="1"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4315302" y="6215609"/>
            <a:ext cx="1504718" cy="302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smtClean="0"/>
              <a:t>삭제</a:t>
            </a:r>
            <a:endParaRPr kumimoji="1" lang="ko-KR" altLang="en-US" sz="1400" dirty="0"/>
          </a:p>
        </p:txBody>
      </p:sp>
      <p:sp>
        <p:nvSpPr>
          <p:cNvPr id="26" name="직사각형 25"/>
          <p:cNvSpPr/>
          <p:nvPr/>
        </p:nvSpPr>
        <p:spPr>
          <a:xfrm>
            <a:off x="5931776" y="6215609"/>
            <a:ext cx="1504718" cy="302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smtClean="0"/>
              <a:t>저장</a:t>
            </a:r>
            <a:endParaRPr kumimoji="1" lang="ko-KR" altLang="en-US" sz="1400" dirty="0"/>
          </a:p>
        </p:txBody>
      </p:sp>
      <p:cxnSp>
        <p:nvCxnSpPr>
          <p:cNvPr id="29" name="직선 연결선[R] 28"/>
          <p:cNvCxnSpPr/>
          <p:nvPr/>
        </p:nvCxnSpPr>
        <p:spPr>
          <a:xfrm>
            <a:off x="2696899" y="3808072"/>
            <a:ext cx="15047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[R] 30"/>
          <p:cNvCxnSpPr/>
          <p:nvPr/>
        </p:nvCxnSpPr>
        <p:spPr>
          <a:xfrm>
            <a:off x="5929846" y="3808072"/>
            <a:ext cx="15047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[R] 31"/>
          <p:cNvCxnSpPr/>
          <p:nvPr/>
        </p:nvCxnSpPr>
        <p:spPr>
          <a:xfrm>
            <a:off x="4313373" y="3811930"/>
            <a:ext cx="15047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708474" y="3541853"/>
            <a:ext cx="149314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ko-KR" altLang="en-US" sz="1200" dirty="0" smtClean="0"/>
              <a:t>카테고리</a:t>
            </a:r>
            <a:r>
              <a:rPr kumimoji="1" lang="en-US" altLang="ko-KR" sz="1200" dirty="0" smtClean="0"/>
              <a:t>1</a:t>
            </a:r>
            <a:endParaRPr kumimoji="1"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4318532" y="3547241"/>
            <a:ext cx="149314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ko-KR" altLang="en-US" sz="1200" dirty="0" smtClean="0"/>
              <a:t>카테고리</a:t>
            </a:r>
            <a:r>
              <a:rPr kumimoji="1" lang="en-US" altLang="ko-KR" sz="1200" dirty="0"/>
              <a:t>2</a:t>
            </a:r>
            <a:endParaRPr kumimoji="1"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5927917" y="3542648"/>
            <a:ext cx="149314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ko-KR" altLang="en-US" sz="1200" dirty="0" smtClean="0"/>
              <a:t>카테고리</a:t>
            </a:r>
            <a:r>
              <a:rPr kumimoji="1" lang="en-US" altLang="ko-KR" sz="1200" dirty="0" smtClean="0"/>
              <a:t>3</a:t>
            </a:r>
            <a:endParaRPr kumimoji="1" lang="ko-KR" altLang="en-US" sz="1200" dirty="0"/>
          </a:p>
        </p:txBody>
      </p:sp>
      <p:sp>
        <p:nvSpPr>
          <p:cNvPr id="43" name="직사각형 42"/>
          <p:cNvSpPr/>
          <p:nvPr/>
        </p:nvSpPr>
        <p:spPr>
          <a:xfrm>
            <a:off x="7546320" y="6215609"/>
            <a:ext cx="2272627" cy="3009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smtClean="0"/>
              <a:t>추가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849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208343" y="196770"/>
            <a:ext cx="11488852" cy="6435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200430"/>
              </p:ext>
            </p:extLst>
          </p:nvPr>
        </p:nvGraphicFramePr>
        <p:xfrm>
          <a:off x="3508675" y="775717"/>
          <a:ext cx="5669035" cy="2760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3807"/>
                <a:gridCol w="1133807"/>
                <a:gridCol w="1133807"/>
                <a:gridCol w="1133807"/>
                <a:gridCol w="1133807"/>
              </a:tblGrid>
              <a:tr h="3079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핵심단어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카테고리</a:t>
                      </a:r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카테고리</a:t>
                      </a:r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카테고리</a:t>
                      </a:r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코드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4523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건강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건강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생활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운동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is-IS" altLang="ko-KR" dirty="0" smtClean="0"/>
                        <a:t>…</a:t>
                      </a:r>
                    </a:p>
                    <a:p>
                      <a:pPr latinLnBrk="1"/>
                      <a:r>
                        <a:rPr lang="is-I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is-IS" altLang="ko-KR" dirty="0" smtClean="0"/>
                        <a:t>…</a:t>
                      </a:r>
                    </a:p>
                    <a:p>
                      <a:pPr latinLnBrk="1"/>
                      <a:r>
                        <a:rPr lang="is-I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3" name="직사각형 62"/>
          <p:cNvSpPr/>
          <p:nvPr/>
        </p:nvSpPr>
        <p:spPr>
          <a:xfrm>
            <a:off x="9274480" y="1909602"/>
            <a:ext cx="387041" cy="620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&gt;&gt;</a:t>
            </a:r>
            <a:endParaRPr kumimoji="1" lang="ko-KR" altLang="en-US" sz="1000" dirty="0"/>
          </a:p>
        </p:txBody>
      </p:sp>
      <p:grpSp>
        <p:nvGrpSpPr>
          <p:cNvPr id="64" name="그룹 63"/>
          <p:cNvGrpSpPr/>
          <p:nvPr/>
        </p:nvGrpSpPr>
        <p:grpSpPr>
          <a:xfrm>
            <a:off x="9776522" y="312517"/>
            <a:ext cx="1812905" cy="6204030"/>
            <a:chOff x="9474289" y="312517"/>
            <a:chExt cx="1670399" cy="5879944"/>
          </a:xfrm>
        </p:grpSpPr>
        <p:sp>
          <p:nvSpPr>
            <p:cNvPr id="65" name="직사각형 64"/>
            <p:cNvSpPr/>
            <p:nvPr/>
          </p:nvSpPr>
          <p:spPr>
            <a:xfrm>
              <a:off x="9474289" y="312517"/>
              <a:ext cx="1670399" cy="5879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 smtClean="0"/>
                <a:t>핵심단어</a:t>
              </a:r>
              <a:endParaRPr kumimoji="1" lang="en-US" altLang="ko-KR" dirty="0" smtClean="0"/>
            </a:p>
            <a:p>
              <a:pPr algn="ctr"/>
              <a:r>
                <a:rPr kumimoji="1" lang="en-US" altLang="ko-KR" dirty="0" smtClean="0"/>
                <a:t>(</a:t>
              </a:r>
              <a:r>
                <a:rPr kumimoji="1" lang="en-US" altLang="ko-KR" dirty="0" err="1" smtClean="0"/>
                <a:t>scrollPane</a:t>
              </a:r>
              <a:r>
                <a:rPr kumimoji="1" lang="en-US" altLang="ko-KR" dirty="0" smtClean="0"/>
                <a:t>)</a:t>
              </a:r>
            </a:p>
            <a:p>
              <a:pPr algn="ctr"/>
              <a:r>
                <a:rPr kumimoji="1" lang="en-US" altLang="ko-KR" dirty="0" smtClean="0"/>
                <a:t>-&gt;</a:t>
              </a:r>
              <a:r>
                <a:rPr kumimoji="1" lang="en-US" altLang="ko-KR" dirty="0"/>
                <a:t> </a:t>
              </a:r>
              <a:r>
                <a:rPr kumimoji="1" lang="ko-KR" altLang="en-US" dirty="0" smtClean="0"/>
                <a:t>정렬 </a:t>
              </a:r>
              <a:endParaRPr kumimoji="1" lang="ko-KR" altLang="en-US" dirty="0"/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10961225" y="312517"/>
              <a:ext cx="183463" cy="5879944"/>
              <a:chOff x="11522660" y="312517"/>
              <a:chExt cx="166038" cy="5879944"/>
            </a:xfrm>
          </p:grpSpPr>
          <p:cxnSp>
            <p:nvCxnSpPr>
              <p:cNvPr id="67" name="직선 연결선[R] 66"/>
              <p:cNvCxnSpPr/>
              <p:nvPr/>
            </p:nvCxnSpPr>
            <p:spPr>
              <a:xfrm>
                <a:off x="11522661" y="312517"/>
                <a:ext cx="0" cy="587994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모서리가 둥근 직사각형 67"/>
              <p:cNvSpPr/>
              <p:nvPr/>
            </p:nvSpPr>
            <p:spPr>
              <a:xfrm>
                <a:off x="11522660" y="3541853"/>
                <a:ext cx="166038" cy="157332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</p:grpSp>
      <p:grpSp>
        <p:nvGrpSpPr>
          <p:cNvPr id="69" name="그룹 68"/>
          <p:cNvGrpSpPr/>
          <p:nvPr/>
        </p:nvGrpSpPr>
        <p:grpSpPr>
          <a:xfrm>
            <a:off x="3508675" y="3986392"/>
            <a:ext cx="5254425" cy="2539595"/>
            <a:chOff x="4566650" y="3856985"/>
            <a:chExt cx="4737666" cy="2335477"/>
          </a:xfrm>
        </p:grpSpPr>
        <p:sp>
          <p:nvSpPr>
            <p:cNvPr id="70" name="직사각형 69"/>
            <p:cNvSpPr/>
            <p:nvPr/>
          </p:nvSpPr>
          <p:spPr>
            <a:xfrm>
              <a:off x="4566650" y="3856985"/>
              <a:ext cx="1504718" cy="23354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183124" y="3856985"/>
              <a:ext cx="1504718" cy="23354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7799598" y="3856985"/>
              <a:ext cx="1504718" cy="23354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73" name="직선 연결선[R] 72"/>
            <p:cNvCxnSpPr/>
            <p:nvPr/>
          </p:nvCxnSpPr>
          <p:spPr>
            <a:xfrm>
              <a:off x="4566650" y="4098951"/>
              <a:ext cx="150471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직선 연결선[R] 73"/>
            <p:cNvCxnSpPr/>
            <p:nvPr/>
          </p:nvCxnSpPr>
          <p:spPr>
            <a:xfrm>
              <a:off x="7799597" y="4098951"/>
              <a:ext cx="150471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직선 연결선[R] 74"/>
            <p:cNvCxnSpPr/>
            <p:nvPr/>
          </p:nvCxnSpPr>
          <p:spPr>
            <a:xfrm>
              <a:off x="6183124" y="4102456"/>
              <a:ext cx="150471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4578225" y="3856990"/>
              <a:ext cx="1493143" cy="25176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ko-KR" altLang="en-US" sz="1200" dirty="0" smtClean="0"/>
                <a:t>카테고리</a:t>
              </a:r>
              <a:r>
                <a:rPr kumimoji="1" lang="en-US" altLang="ko-KR" sz="1200" dirty="0" smtClean="0"/>
                <a:t>1</a:t>
              </a:r>
              <a:endParaRPr kumimoji="1" lang="ko-KR" altLang="en-US" sz="12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188283" y="3861883"/>
              <a:ext cx="1493143" cy="25176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ko-KR" altLang="en-US" sz="1200" dirty="0" smtClean="0"/>
                <a:t>카테고리</a:t>
              </a:r>
              <a:r>
                <a:rPr kumimoji="1" lang="en-US" altLang="ko-KR" sz="1200" dirty="0"/>
                <a:t>2</a:t>
              </a:r>
              <a:endParaRPr kumimoji="1" lang="ko-KR" altLang="en-US" sz="12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797668" y="3857704"/>
              <a:ext cx="1493143" cy="25176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ko-KR" altLang="en-US" sz="1200" dirty="0" smtClean="0"/>
                <a:t>카테고리</a:t>
              </a:r>
              <a:r>
                <a:rPr kumimoji="1" lang="en-US" altLang="ko-KR" sz="1200" dirty="0" smtClean="0"/>
                <a:t>3</a:t>
              </a:r>
              <a:endParaRPr kumimoji="1" lang="ko-KR" altLang="en-US" sz="1200" dirty="0"/>
            </a:p>
          </p:txBody>
        </p:sp>
      </p:grpSp>
      <p:sp>
        <p:nvSpPr>
          <p:cNvPr id="79" name="직사각형 78"/>
          <p:cNvSpPr/>
          <p:nvPr/>
        </p:nvSpPr>
        <p:spPr>
          <a:xfrm>
            <a:off x="3508676" y="312517"/>
            <a:ext cx="6160077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 smtClean="0"/>
              <a:t>선택된 상품명</a:t>
            </a:r>
            <a:endParaRPr kumimoji="1" lang="ko-KR" altLang="en-US" sz="1600" dirty="0"/>
          </a:p>
        </p:txBody>
      </p:sp>
      <p:sp>
        <p:nvSpPr>
          <p:cNvPr id="80" name="직사각형 79"/>
          <p:cNvSpPr/>
          <p:nvPr/>
        </p:nvSpPr>
        <p:spPr>
          <a:xfrm>
            <a:off x="8870868" y="3986392"/>
            <a:ext cx="798427" cy="1993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Table</a:t>
            </a:r>
            <a:r>
              <a:rPr kumimoji="1" lang="ko-KR" altLang="en-US" sz="1200" dirty="0" smtClean="0"/>
              <a:t>에서 선택된 핵심단어</a:t>
            </a:r>
            <a:endParaRPr kumimoji="1" lang="ko-KR" altLang="en-US" sz="1200" dirty="0"/>
          </a:p>
        </p:txBody>
      </p:sp>
      <p:sp>
        <p:nvSpPr>
          <p:cNvPr id="81" name="직사각형 80"/>
          <p:cNvSpPr/>
          <p:nvPr/>
        </p:nvSpPr>
        <p:spPr>
          <a:xfrm>
            <a:off x="8873641" y="6091198"/>
            <a:ext cx="798427" cy="4293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 smtClean="0"/>
              <a:t>수정정보 저장</a:t>
            </a:r>
            <a:endParaRPr kumimoji="1" lang="ko-KR" altLang="en-US" sz="1200" dirty="0"/>
          </a:p>
        </p:txBody>
      </p:sp>
      <p:grpSp>
        <p:nvGrpSpPr>
          <p:cNvPr id="35" name="그룹 34"/>
          <p:cNvGrpSpPr/>
          <p:nvPr/>
        </p:nvGrpSpPr>
        <p:grpSpPr>
          <a:xfrm>
            <a:off x="320677" y="312517"/>
            <a:ext cx="3075666" cy="6204030"/>
            <a:chOff x="320677" y="312517"/>
            <a:chExt cx="3075666" cy="6204030"/>
          </a:xfrm>
        </p:grpSpPr>
        <p:sp>
          <p:nvSpPr>
            <p:cNvPr id="36" name="직사각형 35"/>
            <p:cNvSpPr/>
            <p:nvPr/>
          </p:nvSpPr>
          <p:spPr>
            <a:xfrm>
              <a:off x="320677" y="312517"/>
              <a:ext cx="3075666" cy="62040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 smtClean="0"/>
                <a:t>상품명</a:t>
              </a:r>
              <a:endParaRPr kumimoji="1" lang="en-US" altLang="ko-KR" dirty="0" smtClean="0"/>
            </a:p>
            <a:p>
              <a:pPr algn="ctr"/>
              <a:r>
                <a:rPr kumimoji="1" lang="en-US" altLang="ko-KR" dirty="0" smtClean="0"/>
                <a:t>(</a:t>
              </a:r>
              <a:r>
                <a:rPr kumimoji="1" lang="en-US" altLang="ko-KR" dirty="0" err="1" smtClean="0"/>
                <a:t>scrollPane</a:t>
              </a:r>
              <a:r>
                <a:rPr kumimoji="1" lang="en-US" altLang="ko-KR" dirty="0" smtClean="0"/>
                <a:t>)</a:t>
              </a:r>
              <a:endParaRPr kumimoji="1" lang="ko-KR" altLang="en-US" dirty="0"/>
            </a:p>
          </p:txBody>
        </p:sp>
        <p:cxnSp>
          <p:nvCxnSpPr>
            <p:cNvPr id="37" name="직선 연결선[R] 36"/>
            <p:cNvCxnSpPr/>
            <p:nvPr/>
          </p:nvCxnSpPr>
          <p:spPr>
            <a:xfrm>
              <a:off x="3238705" y="312517"/>
              <a:ext cx="0" cy="62040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모서리가 둥근 직사각형 37"/>
            <p:cNvSpPr/>
            <p:nvPr/>
          </p:nvSpPr>
          <p:spPr>
            <a:xfrm>
              <a:off x="3238704" y="925975"/>
              <a:ext cx="157639" cy="185196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3529638" y="3629254"/>
            <a:ext cx="198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smtClean="0"/>
              <a:t>수정</a:t>
            </a:r>
            <a:endParaRPr kumimoji="1" lang="ko-KR" altLang="en-US" sz="1400" dirty="0"/>
          </a:p>
        </p:txBody>
      </p:sp>
      <p:sp>
        <p:nvSpPr>
          <p:cNvPr id="40" name="직사각형 39"/>
          <p:cNvSpPr/>
          <p:nvPr/>
        </p:nvSpPr>
        <p:spPr>
          <a:xfrm>
            <a:off x="5594169" y="3636390"/>
            <a:ext cx="198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smtClean="0"/>
              <a:t>추가</a:t>
            </a:r>
            <a:endParaRPr kumimoji="1" lang="ko-KR" altLang="en-US" sz="1400" dirty="0"/>
          </a:p>
        </p:txBody>
      </p:sp>
      <p:sp>
        <p:nvSpPr>
          <p:cNvPr id="41" name="직사각형 40"/>
          <p:cNvSpPr/>
          <p:nvPr/>
        </p:nvSpPr>
        <p:spPr>
          <a:xfrm>
            <a:off x="7658701" y="3630675"/>
            <a:ext cx="198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smtClean="0"/>
              <a:t>삭제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954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208343" y="196770"/>
            <a:ext cx="11488852" cy="6435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320677" y="312517"/>
            <a:ext cx="3075666" cy="6204030"/>
            <a:chOff x="320677" y="312517"/>
            <a:chExt cx="3075666" cy="6204030"/>
          </a:xfrm>
        </p:grpSpPr>
        <p:sp>
          <p:nvSpPr>
            <p:cNvPr id="58" name="직사각형 57"/>
            <p:cNvSpPr/>
            <p:nvPr/>
          </p:nvSpPr>
          <p:spPr>
            <a:xfrm>
              <a:off x="320677" y="312517"/>
              <a:ext cx="3075666" cy="62040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 smtClean="0"/>
                <a:t>상품명</a:t>
              </a:r>
              <a:endParaRPr kumimoji="1" lang="en-US" altLang="ko-KR" dirty="0" smtClean="0"/>
            </a:p>
            <a:p>
              <a:pPr algn="ctr"/>
              <a:r>
                <a:rPr kumimoji="1" lang="en-US" altLang="ko-KR" dirty="0" smtClean="0"/>
                <a:t>(</a:t>
              </a:r>
              <a:r>
                <a:rPr kumimoji="1" lang="en-US" altLang="ko-KR" dirty="0" err="1" smtClean="0"/>
                <a:t>scrollPane</a:t>
              </a:r>
              <a:r>
                <a:rPr kumimoji="1" lang="en-US" altLang="ko-KR" dirty="0" smtClean="0"/>
                <a:t>)</a:t>
              </a:r>
              <a:endParaRPr kumimoji="1" lang="ko-KR" altLang="en-US" dirty="0"/>
            </a:p>
          </p:txBody>
        </p:sp>
        <p:cxnSp>
          <p:nvCxnSpPr>
            <p:cNvPr id="60" name="직선 연결선[R] 59"/>
            <p:cNvCxnSpPr/>
            <p:nvPr/>
          </p:nvCxnSpPr>
          <p:spPr>
            <a:xfrm>
              <a:off x="3238705" y="312517"/>
              <a:ext cx="0" cy="62040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모서리가 둥근 직사각형 60"/>
            <p:cNvSpPr/>
            <p:nvPr/>
          </p:nvSpPr>
          <p:spPr>
            <a:xfrm>
              <a:off x="3238704" y="925975"/>
              <a:ext cx="157639" cy="185196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622158"/>
              </p:ext>
            </p:extLst>
          </p:nvPr>
        </p:nvGraphicFramePr>
        <p:xfrm>
          <a:off x="3534231" y="941967"/>
          <a:ext cx="5649899" cy="22333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9182"/>
                <a:gridCol w="1139182"/>
                <a:gridCol w="1139182"/>
                <a:gridCol w="1139182"/>
                <a:gridCol w="1093171"/>
              </a:tblGrid>
              <a:tr h="2459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핵심단어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카테고리</a:t>
                      </a:r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카테고리</a:t>
                      </a:r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카테고리</a:t>
                      </a:r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코드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19590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건강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건강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생활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운동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is-IS" altLang="ko-KR" dirty="0" smtClean="0"/>
                        <a:t>…</a:t>
                      </a:r>
                    </a:p>
                    <a:p>
                      <a:pPr latinLnBrk="1"/>
                      <a:r>
                        <a:rPr lang="is-I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is-IS" altLang="ko-KR" dirty="0" smtClean="0"/>
                        <a:t>…</a:t>
                      </a:r>
                    </a:p>
                    <a:p>
                      <a:pPr latinLnBrk="1"/>
                      <a:r>
                        <a:rPr lang="is-I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3" name="직사각형 62"/>
          <p:cNvSpPr/>
          <p:nvPr/>
        </p:nvSpPr>
        <p:spPr>
          <a:xfrm>
            <a:off x="9299130" y="1909602"/>
            <a:ext cx="362391" cy="620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&gt;&gt;</a:t>
            </a:r>
            <a:endParaRPr kumimoji="1" lang="ko-KR" altLang="en-US" sz="1000" dirty="0"/>
          </a:p>
        </p:txBody>
      </p:sp>
      <p:grpSp>
        <p:nvGrpSpPr>
          <p:cNvPr id="64" name="그룹 63"/>
          <p:cNvGrpSpPr/>
          <p:nvPr/>
        </p:nvGrpSpPr>
        <p:grpSpPr>
          <a:xfrm>
            <a:off x="9776522" y="312517"/>
            <a:ext cx="1812905" cy="6204030"/>
            <a:chOff x="9474289" y="312517"/>
            <a:chExt cx="1670399" cy="5879944"/>
          </a:xfrm>
        </p:grpSpPr>
        <p:sp>
          <p:nvSpPr>
            <p:cNvPr id="65" name="직사각형 64"/>
            <p:cNvSpPr/>
            <p:nvPr/>
          </p:nvSpPr>
          <p:spPr>
            <a:xfrm>
              <a:off x="9474289" y="312517"/>
              <a:ext cx="1670399" cy="5879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 smtClean="0"/>
                <a:t>핵심단어</a:t>
              </a:r>
              <a:endParaRPr kumimoji="1" lang="en-US" altLang="ko-KR" dirty="0" smtClean="0"/>
            </a:p>
            <a:p>
              <a:pPr algn="ctr"/>
              <a:r>
                <a:rPr kumimoji="1" lang="en-US" altLang="ko-KR" dirty="0" smtClean="0"/>
                <a:t>(</a:t>
              </a:r>
              <a:r>
                <a:rPr kumimoji="1" lang="en-US" altLang="ko-KR" dirty="0" err="1" smtClean="0"/>
                <a:t>scrollPane</a:t>
              </a:r>
              <a:r>
                <a:rPr kumimoji="1" lang="en-US" altLang="ko-KR" dirty="0" smtClean="0"/>
                <a:t>)</a:t>
              </a:r>
            </a:p>
            <a:p>
              <a:pPr algn="ctr"/>
              <a:r>
                <a:rPr kumimoji="1" lang="en-US" altLang="ko-KR" dirty="0" smtClean="0"/>
                <a:t>-&gt;</a:t>
              </a:r>
              <a:r>
                <a:rPr kumimoji="1" lang="en-US" altLang="ko-KR" dirty="0"/>
                <a:t> </a:t>
              </a:r>
              <a:r>
                <a:rPr kumimoji="1" lang="ko-KR" altLang="en-US" dirty="0" smtClean="0"/>
                <a:t>정렬 </a:t>
              </a:r>
              <a:endParaRPr kumimoji="1" lang="ko-KR" altLang="en-US" dirty="0"/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10961225" y="312517"/>
              <a:ext cx="183463" cy="5879944"/>
              <a:chOff x="11522660" y="312517"/>
              <a:chExt cx="166038" cy="5879944"/>
            </a:xfrm>
          </p:grpSpPr>
          <p:cxnSp>
            <p:nvCxnSpPr>
              <p:cNvPr id="67" name="직선 연결선[R] 66"/>
              <p:cNvCxnSpPr/>
              <p:nvPr/>
            </p:nvCxnSpPr>
            <p:spPr>
              <a:xfrm>
                <a:off x="11522661" y="312517"/>
                <a:ext cx="0" cy="587994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모서리가 둥근 직사각형 67"/>
              <p:cNvSpPr/>
              <p:nvPr/>
            </p:nvSpPr>
            <p:spPr>
              <a:xfrm>
                <a:off x="11522660" y="3541853"/>
                <a:ext cx="166038" cy="157332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</p:grpSp>
      <p:grpSp>
        <p:nvGrpSpPr>
          <p:cNvPr id="69" name="그룹 68"/>
          <p:cNvGrpSpPr/>
          <p:nvPr/>
        </p:nvGrpSpPr>
        <p:grpSpPr>
          <a:xfrm>
            <a:off x="3529638" y="4132612"/>
            <a:ext cx="6125464" cy="2388535"/>
            <a:chOff x="4566650" y="3856985"/>
            <a:chExt cx="4737666" cy="2335477"/>
          </a:xfrm>
        </p:grpSpPr>
        <p:sp>
          <p:nvSpPr>
            <p:cNvPr id="70" name="직사각형 69"/>
            <p:cNvSpPr/>
            <p:nvPr/>
          </p:nvSpPr>
          <p:spPr>
            <a:xfrm>
              <a:off x="4566650" y="3856985"/>
              <a:ext cx="1504718" cy="23354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183124" y="3856985"/>
              <a:ext cx="1504718" cy="23354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7799598" y="3856985"/>
              <a:ext cx="1504718" cy="23354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73" name="직선 연결선[R] 72"/>
            <p:cNvCxnSpPr/>
            <p:nvPr/>
          </p:nvCxnSpPr>
          <p:spPr>
            <a:xfrm>
              <a:off x="4566650" y="4098951"/>
              <a:ext cx="150471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직선 연결선[R] 73"/>
            <p:cNvCxnSpPr/>
            <p:nvPr/>
          </p:nvCxnSpPr>
          <p:spPr>
            <a:xfrm>
              <a:off x="7799597" y="4098951"/>
              <a:ext cx="150471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직선 연결선[R] 74"/>
            <p:cNvCxnSpPr/>
            <p:nvPr/>
          </p:nvCxnSpPr>
          <p:spPr>
            <a:xfrm>
              <a:off x="6183124" y="4102456"/>
              <a:ext cx="150471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4578225" y="3856990"/>
              <a:ext cx="1493143" cy="25176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ko-KR" altLang="en-US" sz="1200" dirty="0" smtClean="0"/>
                <a:t>카테고리</a:t>
              </a:r>
              <a:r>
                <a:rPr kumimoji="1" lang="en-US" altLang="ko-KR" sz="1200" dirty="0" smtClean="0"/>
                <a:t>1</a:t>
              </a:r>
              <a:endParaRPr kumimoji="1" lang="ko-KR" altLang="en-US" sz="12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188283" y="3861883"/>
              <a:ext cx="1493143" cy="25176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ko-KR" altLang="en-US" sz="1200" dirty="0" smtClean="0"/>
                <a:t>카테고리</a:t>
              </a:r>
              <a:r>
                <a:rPr kumimoji="1" lang="en-US" altLang="ko-KR" sz="1200" dirty="0"/>
                <a:t>2</a:t>
              </a:r>
              <a:endParaRPr kumimoji="1" lang="ko-KR" altLang="en-US" sz="12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797668" y="3857704"/>
              <a:ext cx="1493143" cy="25176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ko-KR" altLang="en-US" sz="1200" dirty="0" smtClean="0"/>
                <a:t>카테고리</a:t>
              </a:r>
              <a:r>
                <a:rPr kumimoji="1" lang="en-US" altLang="ko-KR" sz="1200" dirty="0" smtClean="0"/>
                <a:t>3</a:t>
              </a:r>
              <a:endParaRPr kumimoji="1" lang="ko-KR" altLang="en-US" sz="1200" dirty="0"/>
            </a:p>
          </p:txBody>
        </p:sp>
      </p:grpSp>
      <p:sp>
        <p:nvSpPr>
          <p:cNvPr id="79" name="직사각형 78"/>
          <p:cNvSpPr/>
          <p:nvPr/>
        </p:nvSpPr>
        <p:spPr>
          <a:xfrm>
            <a:off x="3508677" y="312516"/>
            <a:ext cx="6160077" cy="5241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 smtClean="0"/>
              <a:t>선택된 상품명</a:t>
            </a:r>
            <a:endParaRPr kumimoji="1" lang="ko-KR" altLang="en-US" sz="1600" dirty="0"/>
          </a:p>
        </p:txBody>
      </p:sp>
      <p:sp>
        <p:nvSpPr>
          <p:cNvPr id="80" name="직사각형 79"/>
          <p:cNvSpPr/>
          <p:nvPr/>
        </p:nvSpPr>
        <p:spPr>
          <a:xfrm>
            <a:off x="3530513" y="3636976"/>
            <a:ext cx="4855246" cy="3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Table</a:t>
            </a:r>
            <a:r>
              <a:rPr kumimoji="1" lang="ko-KR" altLang="en-US" sz="1200" dirty="0" smtClean="0"/>
              <a:t>에서 선택된 핵심단어 </a:t>
            </a:r>
            <a:r>
              <a:rPr kumimoji="1" lang="en-US" altLang="ko-KR" sz="1200" dirty="0" smtClean="0"/>
              <a:t>/</a:t>
            </a:r>
            <a:r>
              <a:rPr kumimoji="1" lang="ko-KR" altLang="en-US" sz="1200" dirty="0" smtClean="0"/>
              <a:t> 기존 카테고리</a:t>
            </a:r>
            <a:endParaRPr kumimoji="1" lang="ko-KR" altLang="en-US" sz="1200" dirty="0"/>
          </a:p>
        </p:txBody>
      </p:sp>
      <p:sp>
        <p:nvSpPr>
          <p:cNvPr id="81" name="직사각형 80"/>
          <p:cNvSpPr/>
          <p:nvPr/>
        </p:nvSpPr>
        <p:spPr>
          <a:xfrm>
            <a:off x="8493527" y="3636978"/>
            <a:ext cx="1161575" cy="3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 smtClean="0"/>
              <a:t>수정정보</a:t>
            </a:r>
            <a:endParaRPr kumimoji="1" lang="en-US" altLang="ko-KR" sz="1100" dirty="0" smtClean="0"/>
          </a:p>
          <a:p>
            <a:pPr algn="ctr"/>
            <a:r>
              <a:rPr kumimoji="1" lang="ko-KR" altLang="en-US" sz="1100" dirty="0" smtClean="0"/>
              <a:t>저장</a:t>
            </a:r>
            <a:endParaRPr kumimoji="1" lang="ko-KR" altLang="en-US" sz="1100" dirty="0"/>
          </a:p>
        </p:txBody>
      </p:sp>
      <p:sp>
        <p:nvSpPr>
          <p:cNvPr id="82" name="직사각형 81"/>
          <p:cNvSpPr/>
          <p:nvPr/>
        </p:nvSpPr>
        <p:spPr>
          <a:xfrm>
            <a:off x="3529638" y="3272996"/>
            <a:ext cx="198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smtClean="0"/>
              <a:t>수정</a:t>
            </a:r>
            <a:endParaRPr kumimoji="1" lang="ko-KR" altLang="en-US" sz="1400" dirty="0"/>
          </a:p>
        </p:txBody>
      </p:sp>
      <p:sp>
        <p:nvSpPr>
          <p:cNvPr id="83" name="직사각형 82"/>
          <p:cNvSpPr/>
          <p:nvPr/>
        </p:nvSpPr>
        <p:spPr>
          <a:xfrm>
            <a:off x="5594169" y="3280132"/>
            <a:ext cx="198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smtClean="0"/>
              <a:t>추가</a:t>
            </a:r>
            <a:endParaRPr kumimoji="1" lang="ko-KR" altLang="en-US" sz="1400" dirty="0"/>
          </a:p>
        </p:txBody>
      </p:sp>
      <p:sp>
        <p:nvSpPr>
          <p:cNvPr id="84" name="직사각형 83"/>
          <p:cNvSpPr/>
          <p:nvPr/>
        </p:nvSpPr>
        <p:spPr>
          <a:xfrm>
            <a:off x="7658701" y="3274417"/>
            <a:ext cx="198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smtClean="0"/>
              <a:t>삭제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2624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2946</TotalTime>
  <Words>231</Words>
  <Application>Microsoft Macintosh PowerPoint</Application>
  <PresentationFormat>와이드스크린</PresentationFormat>
  <Paragraphs>98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(컴퓨터공학부)김기연</dc:creator>
  <cp:lastModifiedBy>(컴퓨터공학부)김기연</cp:lastModifiedBy>
  <cp:revision>32</cp:revision>
  <dcterms:created xsi:type="dcterms:W3CDTF">2017-01-27T02:53:26Z</dcterms:created>
  <dcterms:modified xsi:type="dcterms:W3CDTF">2017-02-03T05:34:55Z</dcterms:modified>
</cp:coreProperties>
</file>