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>
        <p:scale>
          <a:sx n="75" d="100"/>
          <a:sy n="75" d="100"/>
        </p:scale>
        <p:origin x="324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07D172-EFAB-66ED-7E2E-B4A1934B8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73B08F-41D6-65DF-0A37-E6AF82C77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069FBA-6D3F-A79F-D0D0-A5424244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2D2F-A150-4814-AA9F-F7B1311572C4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0CBDC1-4524-BA1C-30C1-CC694629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DC1546-6BB7-E2EB-27B8-4E77A24E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1BF6-B6F7-443A-9AD9-3AE3C0F7E8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53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E0230C-4419-87F5-49BC-F211F72D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4D7031-1DA4-4499-CAF2-91D3FF010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0EB9AD-3E2D-5621-E57D-86C026F6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2D2F-A150-4814-AA9F-F7B1311572C4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D0364C-9638-E609-E90A-E3A03515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5D9859-4374-2839-0076-1D13B321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1BF6-B6F7-443A-9AD9-3AE3C0F7E8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95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0B646DB-2733-85E3-3DA3-623BADCB3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6A1ECC-E224-19E8-392C-F43C3CDCB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D68E36-11AA-64CB-873F-AFC16033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2D2F-A150-4814-AA9F-F7B1311572C4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BC4C0A-C075-0897-E087-3BF81B8E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85298A-125F-A632-3036-FB465989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1BF6-B6F7-443A-9AD9-3AE3C0F7E8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68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BA5E9F-399A-35F3-D7DE-CD2C4A41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84690F-AA1C-8954-C908-CA16727B0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693BBA-E8EE-9930-14C0-508FA41B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2D2F-A150-4814-AA9F-F7B1311572C4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E87D20-8689-3F60-47B5-488322B7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186DE7-05B5-3048-1D43-2DB4ABA7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1BF6-B6F7-443A-9AD9-3AE3C0F7E8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24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F19AE5-83FB-0FBD-5E22-2B9B3499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8AA577-FC04-3D36-71C6-A65FF164C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AB3B10-E45D-E353-09D6-3F5A22E6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2D2F-A150-4814-AA9F-F7B1311572C4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FB0439-E963-B760-11A6-A195270C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E2EFBE-002A-7028-DF2D-DF7028E7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1BF6-B6F7-443A-9AD9-3AE3C0F7E8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90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EBD3C6-51DD-15EF-A356-DE7E128E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6D782F-D7A0-49B2-D0B9-D6E48B064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85AA87-F2AC-15D5-7955-BD1FC10D9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2DC2C7-C2F0-9236-5DC8-77802262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2D2F-A150-4814-AA9F-F7B1311572C4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C47115-0D0F-B605-5553-9C260673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67A7A8-F7DF-34DF-0E3D-E37784F6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1BF6-B6F7-443A-9AD9-3AE3C0F7E8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4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0CFB1-7606-FCB6-97FC-07FDC245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585127-4287-7F56-7216-4B10B5843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C077DD-44E2-46A1-B162-1D61D3BD2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1CF752-A58E-D5F1-E4C4-60A3C04B7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680041C-D6B9-FBED-77F5-7AC8CD9C7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899611C-980C-9BD1-8A2E-A4BBD2A0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2D2F-A150-4814-AA9F-F7B1311572C4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1E11E7-D215-15B2-83B9-F7E93B05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CE50B2-56DD-BC5A-6947-7E91503A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1BF6-B6F7-443A-9AD9-3AE3C0F7E8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79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15DF81-C481-D4CF-20BB-1945E11F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7494E4-9F66-38D9-7AA9-3AEA2EC7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2D2F-A150-4814-AA9F-F7B1311572C4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A35B81-F92C-B686-1517-02480592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CF381E-695F-EA38-DE2B-B1C5C3DA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1BF6-B6F7-443A-9AD9-3AE3C0F7E8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07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1C09D5D-2D3E-06EF-A41F-1B558B61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2D2F-A150-4814-AA9F-F7B1311572C4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5D80ED-EF4D-369F-E211-5FA3E5FE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28B0C6-94B0-6600-3DC6-86F8C9B8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1BF6-B6F7-443A-9AD9-3AE3C0F7E8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23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C8460A-6FD2-1ADC-9581-B1359F89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EECA77-0390-45A2-057A-CF2F66180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FFD207-A226-DFF3-D075-992530454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AB4B48-42AF-34F1-FA2C-6BF259A9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2D2F-A150-4814-AA9F-F7B1311572C4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DC7407-D956-561C-3FDE-4D3195BA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83AFA0-85F5-F4E0-CA80-D9CA31A5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1BF6-B6F7-443A-9AD9-3AE3C0F7E8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97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EEC1EB-31B5-3B4B-A12F-475477A3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E2E12EB-7644-0E69-9A62-06D1F4E2D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B1F321-9C05-1A37-F158-803C98A19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155980-7602-3D0E-64CC-6C9E2750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2D2F-A150-4814-AA9F-F7B1311572C4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7B263D-F19A-EEED-AF39-D115DACB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4EC330-1236-2F4B-6F42-B4214AAE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1BF6-B6F7-443A-9AD9-3AE3C0F7E8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6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0F0161-56CE-4250-2201-3E4EA619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7C522F-D090-A2E9-FAF8-0156E9043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93730C-C3A6-9988-1FC8-F140A7F0F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D2D2F-A150-4814-AA9F-F7B1311572C4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CC73EC-7FB2-DC32-17C9-BD1459D2C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2E804E-154B-8FF5-DA7A-13CFDE1A0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81BF6-B6F7-443A-9AD9-3AE3C0F7E8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3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57875AE7-B805-1247-054E-0ADF14C1C52E}"/>
              </a:ext>
            </a:extLst>
          </p:cNvPr>
          <p:cNvSpPr/>
          <p:nvPr/>
        </p:nvSpPr>
        <p:spPr>
          <a:xfrm>
            <a:off x="6651094" y="4313093"/>
            <a:ext cx="4546600" cy="17196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955D5E35-0D72-E3D5-C81A-6AD2B6A21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810" y="4878694"/>
            <a:ext cx="583875" cy="58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18">
            <a:extLst>
              <a:ext uri="{FF2B5EF4-FFF2-40B4-BE49-F238E27FC236}">
                <a16:creationId xmlns:a16="http://schemas.microsoft.com/office/drawing/2014/main" id="{8F92BA00-3A87-D76B-473F-10C54DF8D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302" y="1011677"/>
            <a:ext cx="578339" cy="578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20">
            <a:extLst>
              <a:ext uri="{FF2B5EF4-FFF2-40B4-BE49-F238E27FC236}">
                <a16:creationId xmlns:a16="http://schemas.microsoft.com/office/drawing/2014/main" id="{DA70EF63-41D9-1B96-0675-EBA9674DF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200" y="1006141"/>
            <a:ext cx="583875" cy="58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5418C4E9-B67A-7992-8759-F3F04D396935}"/>
              </a:ext>
            </a:extLst>
          </p:cNvPr>
          <p:cNvSpPr/>
          <p:nvPr/>
        </p:nvSpPr>
        <p:spPr>
          <a:xfrm>
            <a:off x="1549399" y="155275"/>
            <a:ext cx="10320547" cy="65388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　</a:t>
            </a: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  <a:r>
              <a:rPr lang="ja-JP" alt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35">
            <a:extLst>
              <a:ext uri="{FF2B5EF4-FFF2-40B4-BE49-F238E27FC236}">
                <a16:creationId xmlns:a16="http://schemas.microsoft.com/office/drawing/2014/main" id="{4142168D-44CE-B913-AE59-8036D46EA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549399" y="145247"/>
            <a:ext cx="598545" cy="598545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1F7F03BD-3E9D-8DA6-B86F-58841AC9A4A3}"/>
              </a:ext>
            </a:extLst>
          </p:cNvPr>
          <p:cNvSpPr/>
          <p:nvPr/>
        </p:nvSpPr>
        <p:spPr>
          <a:xfrm>
            <a:off x="3611562" y="963520"/>
            <a:ext cx="7947833" cy="543727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　</a:t>
            </a: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1" name="Graphic 16">
            <a:extLst>
              <a:ext uri="{FF2B5EF4-FFF2-40B4-BE49-F238E27FC236}">
                <a16:creationId xmlns:a16="http://schemas.microsoft.com/office/drawing/2014/main" id="{F560F6C3-A818-E491-931D-549356A1CF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11562" y="965108"/>
            <a:ext cx="665943" cy="665943"/>
          </a:xfrm>
          <a:prstGeom prst="rect">
            <a:avLst/>
          </a:prstGeom>
        </p:spPr>
      </p:pic>
      <p:sp>
        <p:nvSpPr>
          <p:cNvPr id="13" name="Rectangle 32">
            <a:extLst>
              <a:ext uri="{FF2B5EF4-FFF2-40B4-BE49-F238E27FC236}">
                <a16:creationId xmlns:a16="http://schemas.microsoft.com/office/drawing/2014/main" id="{3E072C11-7513-B961-C2DA-B08D6704294A}"/>
              </a:ext>
            </a:extLst>
          </p:cNvPr>
          <p:cNvSpPr/>
          <p:nvPr/>
        </p:nvSpPr>
        <p:spPr>
          <a:xfrm>
            <a:off x="3980203" y="1971564"/>
            <a:ext cx="2564307" cy="172230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4" name="Graphic 19">
            <a:extLst>
              <a:ext uri="{FF2B5EF4-FFF2-40B4-BE49-F238E27FC236}">
                <a16:creationId xmlns:a16="http://schemas.microsoft.com/office/drawing/2014/main" id="{650A3C9A-CAD1-4C95-CC18-C9228C71B4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80205" y="1971960"/>
            <a:ext cx="297300" cy="274037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192141A6-2F44-8E2C-5A05-9835978228BE}"/>
              </a:ext>
            </a:extLst>
          </p:cNvPr>
          <p:cNvSpPr/>
          <p:nvPr/>
        </p:nvSpPr>
        <p:spPr>
          <a:xfrm>
            <a:off x="3842057" y="1687368"/>
            <a:ext cx="7493051" cy="212263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  <a:r>
              <a:rPr lang="ja-JP" alt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ja-JP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1a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0C012FD-BDF6-C096-A8F4-8261B33FD80F}"/>
              </a:ext>
            </a:extLst>
          </p:cNvPr>
          <p:cNvSpPr/>
          <p:nvPr/>
        </p:nvSpPr>
        <p:spPr>
          <a:xfrm>
            <a:off x="3838952" y="4015017"/>
            <a:ext cx="7493051" cy="212263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  <a:r>
              <a:rPr lang="ja-JP" alt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ja-JP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1b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D908E3B6-7F51-11A6-B9BE-CC228BB8290C}"/>
              </a:ext>
            </a:extLst>
          </p:cNvPr>
          <p:cNvSpPr/>
          <p:nvPr/>
        </p:nvSpPr>
        <p:spPr>
          <a:xfrm>
            <a:off x="6654800" y="1974185"/>
            <a:ext cx="4546600" cy="17196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1" name="Graphic 21">
            <a:extLst>
              <a:ext uri="{FF2B5EF4-FFF2-40B4-BE49-F238E27FC236}">
                <a16:creationId xmlns:a16="http://schemas.microsoft.com/office/drawing/2014/main" id="{1E6DA237-5C81-9C7B-9D90-C41E25FE54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51094" y="1967305"/>
            <a:ext cx="297301" cy="297301"/>
          </a:xfrm>
          <a:prstGeom prst="rect">
            <a:avLst/>
          </a:prstGeom>
        </p:spPr>
      </p:pic>
      <p:sp>
        <p:nvSpPr>
          <p:cNvPr id="22" name="Rectangle 32">
            <a:extLst>
              <a:ext uri="{FF2B5EF4-FFF2-40B4-BE49-F238E27FC236}">
                <a16:creationId xmlns:a16="http://schemas.microsoft.com/office/drawing/2014/main" id="{F37E85C9-D66F-E680-0A52-499DE8AD0F85}"/>
              </a:ext>
            </a:extLst>
          </p:cNvPr>
          <p:cNvSpPr/>
          <p:nvPr/>
        </p:nvSpPr>
        <p:spPr>
          <a:xfrm>
            <a:off x="3976497" y="4310472"/>
            <a:ext cx="2564307" cy="172230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3" name="Graphic 19">
            <a:extLst>
              <a:ext uri="{FF2B5EF4-FFF2-40B4-BE49-F238E27FC236}">
                <a16:creationId xmlns:a16="http://schemas.microsoft.com/office/drawing/2014/main" id="{DA615049-307D-0BB4-2672-8BE7B6627C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6499" y="4310868"/>
            <a:ext cx="297300" cy="274037"/>
          </a:xfrm>
          <a:prstGeom prst="rect">
            <a:avLst/>
          </a:prstGeom>
        </p:spPr>
      </p:pic>
      <p:pic>
        <p:nvPicPr>
          <p:cNvPr id="25" name="Graphic 21">
            <a:extLst>
              <a:ext uri="{FF2B5EF4-FFF2-40B4-BE49-F238E27FC236}">
                <a16:creationId xmlns:a16="http://schemas.microsoft.com/office/drawing/2014/main" id="{CAA560EB-53BC-7163-3B59-C097A0BDEF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47388" y="4306213"/>
            <a:ext cx="297301" cy="297301"/>
          </a:xfrm>
          <a:prstGeom prst="rect">
            <a:avLst/>
          </a:prstGeom>
        </p:spPr>
      </p:pic>
      <p:sp>
        <p:nvSpPr>
          <p:cNvPr id="26" name="Rectangle 12">
            <a:extLst>
              <a:ext uri="{FF2B5EF4-FFF2-40B4-BE49-F238E27FC236}">
                <a16:creationId xmlns:a16="http://schemas.microsoft.com/office/drawing/2014/main" id="{D0798F27-1436-63D1-753A-32B5A11E09C5}"/>
              </a:ext>
            </a:extLst>
          </p:cNvPr>
          <p:cNvSpPr/>
          <p:nvPr/>
        </p:nvSpPr>
        <p:spPr>
          <a:xfrm>
            <a:off x="7243498" y="2233092"/>
            <a:ext cx="2408501" cy="36613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7" name="Graphic 52">
            <a:extLst>
              <a:ext uri="{FF2B5EF4-FFF2-40B4-BE49-F238E27FC236}">
                <a16:creationId xmlns:a16="http://schemas.microsoft.com/office/drawing/2014/main" id="{2AA77D4D-3C55-4E1A-63B6-E5BA766416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43782" y="2225423"/>
            <a:ext cx="302272" cy="297301"/>
          </a:xfrm>
          <a:prstGeom prst="rect">
            <a:avLst/>
          </a:prstGeom>
        </p:spPr>
      </p:pic>
      <p:pic>
        <p:nvPicPr>
          <p:cNvPr id="28" name="Graphic 5">
            <a:extLst>
              <a:ext uri="{FF2B5EF4-FFF2-40B4-BE49-F238E27FC236}">
                <a16:creationId xmlns:a16="http://schemas.microsoft.com/office/drawing/2014/main" id="{CC87C369-D1B5-217A-940B-793495713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810" y="2767638"/>
            <a:ext cx="583875" cy="58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CF5156F-9368-660F-37DA-BDBDCE887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319" y="2361892"/>
            <a:ext cx="7104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pic>
        <p:nvPicPr>
          <p:cNvPr id="31" name="Graphic 38">
            <a:extLst>
              <a:ext uri="{FF2B5EF4-FFF2-40B4-BE49-F238E27FC236}">
                <a16:creationId xmlns:a16="http://schemas.microsoft.com/office/drawing/2014/main" id="{A7E1A7DE-4069-A01E-C255-AC1512800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137" y="18762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2">
            <a:extLst>
              <a:ext uri="{FF2B5EF4-FFF2-40B4-BE49-F238E27FC236}">
                <a16:creationId xmlns:a16="http://schemas.microsoft.com/office/drawing/2014/main" id="{1333614C-2D4E-9E13-E9A2-9BF5F4667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369" y="1585133"/>
            <a:ext cx="598129" cy="27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ECR</a:t>
            </a:r>
          </a:p>
        </p:txBody>
      </p:sp>
      <p:sp>
        <p:nvSpPr>
          <p:cNvPr id="34" name="TextBox 24">
            <a:extLst>
              <a:ext uri="{FF2B5EF4-FFF2-40B4-BE49-F238E27FC236}">
                <a16:creationId xmlns:a16="http://schemas.microsoft.com/office/drawing/2014/main" id="{765CD5B5-CDD5-EBAD-72BD-64DB71CA4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512" y="1590015"/>
            <a:ext cx="598129" cy="27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ECS</a:t>
            </a:r>
          </a:p>
        </p:txBody>
      </p:sp>
      <p:pic>
        <p:nvPicPr>
          <p:cNvPr id="35" name="Graphic 6">
            <a:extLst>
              <a:ext uri="{FF2B5EF4-FFF2-40B4-BE49-F238E27FC236}">
                <a16:creationId xmlns:a16="http://schemas.microsoft.com/office/drawing/2014/main" id="{DB3CB16A-0F30-E7DD-04CC-93C8DB8DC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064" y="2774085"/>
            <a:ext cx="583876" cy="58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CFD4CB51-A866-564F-AA9F-38C297D75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3937" y="3334659"/>
            <a:ext cx="598130" cy="27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RDS</a:t>
            </a:r>
          </a:p>
        </p:txBody>
      </p:sp>
      <p:sp>
        <p:nvSpPr>
          <p:cNvPr id="37" name="TextBox 31">
            <a:extLst>
              <a:ext uri="{FF2B5EF4-FFF2-40B4-BE49-F238E27FC236}">
                <a16:creationId xmlns:a16="http://schemas.microsoft.com/office/drawing/2014/main" id="{8F781ED4-C045-1A2E-36B7-ACC163E2B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311" y="2358849"/>
            <a:ext cx="106183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  <a:r>
              <a:rPr lang="en-US" altLang="ja-JP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Defintion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phic 40">
            <a:extLst>
              <a:ext uri="{FF2B5EF4-FFF2-40B4-BE49-F238E27FC236}">
                <a16:creationId xmlns:a16="http://schemas.microsoft.com/office/drawing/2014/main" id="{8EF293D7-95CA-DDAA-17E7-C43A50B87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588" y="18825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1">
            <a:extLst>
              <a:ext uri="{FF2B5EF4-FFF2-40B4-BE49-F238E27FC236}">
                <a16:creationId xmlns:a16="http://schemas.microsoft.com/office/drawing/2014/main" id="{A9E44A0B-EC49-A78D-1631-A1A7C2BBC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180" y="4927680"/>
            <a:ext cx="5838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pic>
        <p:nvPicPr>
          <p:cNvPr id="40" name="Graphic 40">
            <a:extLst>
              <a:ext uri="{FF2B5EF4-FFF2-40B4-BE49-F238E27FC236}">
                <a16:creationId xmlns:a16="http://schemas.microsoft.com/office/drawing/2014/main" id="{32B47984-759C-64AF-52A1-B941FE4D2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991" y="4687964"/>
            <a:ext cx="356449" cy="35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31">
            <a:extLst>
              <a:ext uri="{FF2B5EF4-FFF2-40B4-BE49-F238E27FC236}">
                <a16:creationId xmlns:a16="http://schemas.microsoft.com/office/drawing/2014/main" id="{D73BBAB9-01ED-B97D-2F79-6EAC8E402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1709" y="2869485"/>
            <a:ext cx="5838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pic>
        <p:nvPicPr>
          <p:cNvPr id="42" name="Graphic 40">
            <a:extLst>
              <a:ext uri="{FF2B5EF4-FFF2-40B4-BE49-F238E27FC236}">
                <a16:creationId xmlns:a16="http://schemas.microsoft.com/office/drawing/2014/main" id="{9D0DF566-9C2C-D0F2-86D1-0328667FD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215" y="2601428"/>
            <a:ext cx="356449" cy="35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17">
            <a:extLst>
              <a:ext uri="{FF2B5EF4-FFF2-40B4-BE49-F238E27FC236}">
                <a16:creationId xmlns:a16="http://schemas.microsoft.com/office/drawing/2014/main" id="{3F717F4D-F963-1FCF-2077-DA805BADE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896" y="5637203"/>
            <a:ext cx="585464" cy="585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BD74F776-CB64-8E70-4ADB-FF4F27D6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175" y="6225997"/>
            <a:ext cx="11695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pic>
        <p:nvPicPr>
          <p:cNvPr id="45" name="Graphic 21">
            <a:extLst>
              <a:ext uri="{FF2B5EF4-FFF2-40B4-BE49-F238E27FC236}">
                <a16:creationId xmlns:a16="http://schemas.microsoft.com/office/drawing/2014/main" id="{E0E9E7F9-9A4E-DE41-784C-4DCA01419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290" y="5637203"/>
            <a:ext cx="585464" cy="585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2">
            <a:extLst>
              <a:ext uri="{FF2B5EF4-FFF2-40B4-BE49-F238E27FC236}">
                <a16:creationId xmlns:a16="http://schemas.microsoft.com/office/drawing/2014/main" id="{816B6F23-6DC5-3B74-1649-B3936E862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962" y="6221014"/>
            <a:ext cx="1331645" cy="2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CloudFormation</a:t>
            </a:r>
          </a:p>
        </p:txBody>
      </p:sp>
      <p:pic>
        <p:nvPicPr>
          <p:cNvPr id="47" name="Graphic 14">
            <a:extLst>
              <a:ext uri="{FF2B5EF4-FFF2-40B4-BE49-F238E27FC236}">
                <a16:creationId xmlns:a16="http://schemas.microsoft.com/office/drawing/2014/main" id="{CE260591-D6D0-5E29-4C83-2BA92BFA3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746" y="2721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6">
            <a:extLst>
              <a:ext uri="{FF2B5EF4-FFF2-40B4-BE49-F238E27FC236}">
                <a16:creationId xmlns:a16="http://schemas.microsoft.com/office/drawing/2014/main" id="{478D5F05-729B-7A8F-7E28-9399B170C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477" y="712293"/>
            <a:ext cx="171027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Launch configuration</a:t>
            </a:r>
          </a:p>
        </p:txBody>
      </p:sp>
      <p:pic>
        <p:nvPicPr>
          <p:cNvPr id="51" name="Graphic 21">
            <a:extLst>
              <a:ext uri="{FF2B5EF4-FFF2-40B4-BE49-F238E27FC236}">
                <a16:creationId xmlns:a16="http://schemas.microsoft.com/office/drawing/2014/main" id="{EBD499AE-8CA8-57C3-BEBD-A1BE4AB23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19" y="3615108"/>
            <a:ext cx="599573" cy="59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2">
            <a:extLst>
              <a:ext uri="{FF2B5EF4-FFF2-40B4-BE49-F238E27FC236}">
                <a16:creationId xmlns:a16="http://schemas.microsoft.com/office/drawing/2014/main" id="{F18CAC68-2C6E-EEB6-A559-853870007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54" y="4211361"/>
            <a:ext cx="9222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</p:txBody>
      </p:sp>
      <p:sp>
        <p:nvSpPr>
          <p:cNvPr id="53" name="TextBox 12">
            <a:extLst>
              <a:ext uri="{FF2B5EF4-FFF2-40B4-BE49-F238E27FC236}">
                <a16:creationId xmlns:a16="http://schemas.microsoft.com/office/drawing/2014/main" id="{4BB6BA77-753A-81FC-F348-BE1596EBB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692" y="4110279"/>
            <a:ext cx="5456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IGW</a:t>
            </a:r>
          </a:p>
        </p:txBody>
      </p:sp>
      <p:sp>
        <p:nvSpPr>
          <p:cNvPr id="54" name="TextBox 17">
            <a:extLst>
              <a:ext uri="{FF2B5EF4-FFF2-40B4-BE49-F238E27FC236}">
                <a16:creationId xmlns:a16="http://schemas.microsoft.com/office/drawing/2014/main" id="{9A8B27EC-70BE-9B33-DC56-9818AFB4C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513" y="2845363"/>
            <a:ext cx="96963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GW</a:t>
            </a:r>
          </a:p>
        </p:txBody>
      </p:sp>
      <p:pic>
        <p:nvPicPr>
          <p:cNvPr id="55" name="Graphic 10">
            <a:extLst>
              <a:ext uri="{FF2B5EF4-FFF2-40B4-BE49-F238E27FC236}">
                <a16:creationId xmlns:a16="http://schemas.microsoft.com/office/drawing/2014/main" id="{2A840ECD-C96D-F8ED-DFA6-4427945CC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644" y="37041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Graphic 35">
            <a:extLst>
              <a:ext uri="{FF2B5EF4-FFF2-40B4-BE49-F238E27FC236}">
                <a16:creationId xmlns:a16="http://schemas.microsoft.com/office/drawing/2014/main" id="{21621D33-2183-45DC-3042-AE07A1A04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224" y="24046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19">
            <a:extLst>
              <a:ext uri="{FF2B5EF4-FFF2-40B4-BE49-F238E27FC236}">
                <a16:creationId xmlns:a16="http://schemas.microsoft.com/office/drawing/2014/main" id="{3084D7B1-B75C-D122-723F-13563DAC0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7080" y="4114108"/>
            <a:ext cx="4966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ALB</a:t>
            </a:r>
          </a:p>
        </p:txBody>
      </p:sp>
      <p:pic>
        <p:nvPicPr>
          <p:cNvPr id="58" name="Graphic 8">
            <a:extLst>
              <a:ext uri="{FF2B5EF4-FFF2-40B4-BE49-F238E27FC236}">
                <a16:creationId xmlns:a16="http://schemas.microsoft.com/office/drawing/2014/main" id="{49DB5A4C-611A-286D-A98C-7FABDC26F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35" y="36960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8">
            <a:extLst>
              <a:ext uri="{FF2B5EF4-FFF2-40B4-BE49-F238E27FC236}">
                <a16:creationId xmlns:a16="http://schemas.microsoft.com/office/drawing/2014/main" id="{A61A3B78-BA1E-A847-E47C-257C7270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216" y="4602062"/>
            <a:ext cx="585465" cy="58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9">
            <a:extLst>
              <a:ext uri="{FF2B5EF4-FFF2-40B4-BE49-F238E27FC236}">
                <a16:creationId xmlns:a16="http://schemas.microsoft.com/office/drawing/2014/main" id="{E91B3F3F-088F-101A-F16D-EB32E8C74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556" y="5187527"/>
            <a:ext cx="4496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61" name="Straight Arrow Connector 7">
            <a:extLst>
              <a:ext uri="{FF2B5EF4-FFF2-40B4-BE49-F238E27FC236}">
                <a16:creationId xmlns:a16="http://schemas.microsoft.com/office/drawing/2014/main" id="{81875143-37AB-4F5B-1243-B96734EF1091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>
            <a:off x="8739685" y="3059576"/>
            <a:ext cx="1411379" cy="6447"/>
          </a:xfrm>
          <a:prstGeom prst="straightConnector1">
            <a:avLst/>
          </a:prstGeom>
          <a:ln w="22225">
            <a:solidFill>
              <a:srgbClr val="00206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7">
            <a:extLst>
              <a:ext uri="{FF2B5EF4-FFF2-40B4-BE49-F238E27FC236}">
                <a16:creationId xmlns:a16="http://schemas.microsoft.com/office/drawing/2014/main" id="{CB8D3E15-97DB-A4AA-D827-338218E2CC25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 flipV="1">
            <a:off x="3673844" y="3924659"/>
            <a:ext cx="2024691" cy="8091"/>
          </a:xfrm>
          <a:prstGeom prst="straightConnector1">
            <a:avLst/>
          </a:prstGeom>
          <a:ln w="22225">
            <a:solidFill>
              <a:srgbClr val="00206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7">
            <a:extLst>
              <a:ext uri="{FF2B5EF4-FFF2-40B4-BE49-F238E27FC236}">
                <a16:creationId xmlns:a16="http://schemas.microsoft.com/office/drawing/2014/main" id="{41D33FDB-7089-70E2-616E-D5C29F471743}"/>
              </a:ext>
            </a:extLst>
          </p:cNvPr>
          <p:cNvCxnSpPr>
            <a:cxnSpLocks/>
            <a:stCxn id="58" idx="3"/>
            <a:endCxn id="28" idx="1"/>
          </p:cNvCxnSpPr>
          <p:nvPr/>
        </p:nvCxnSpPr>
        <p:spPr>
          <a:xfrm flipV="1">
            <a:off x="6155735" y="3059576"/>
            <a:ext cx="2000075" cy="865083"/>
          </a:xfrm>
          <a:prstGeom prst="straightConnector1">
            <a:avLst/>
          </a:prstGeom>
          <a:ln w="22225">
            <a:solidFill>
              <a:srgbClr val="00206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7">
            <a:extLst>
              <a:ext uri="{FF2B5EF4-FFF2-40B4-BE49-F238E27FC236}">
                <a16:creationId xmlns:a16="http://schemas.microsoft.com/office/drawing/2014/main" id="{676496D5-D0BC-DF6D-A5CD-D542FB7B6AF1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>
            <a:off x="6155735" y="3924659"/>
            <a:ext cx="2000075" cy="1245973"/>
          </a:xfrm>
          <a:prstGeom prst="straightConnector1">
            <a:avLst/>
          </a:prstGeom>
          <a:ln w="22225">
            <a:solidFill>
              <a:srgbClr val="00206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7">
            <a:extLst>
              <a:ext uri="{FF2B5EF4-FFF2-40B4-BE49-F238E27FC236}">
                <a16:creationId xmlns:a16="http://schemas.microsoft.com/office/drawing/2014/main" id="{3EB94C4B-6258-A702-61D2-BE95DAE6A698}"/>
              </a:ext>
            </a:extLst>
          </p:cNvPr>
          <p:cNvCxnSpPr>
            <a:cxnSpLocks/>
            <a:stCxn id="35" idx="1"/>
            <a:endCxn id="4" idx="3"/>
          </p:cNvCxnSpPr>
          <p:nvPr/>
        </p:nvCxnSpPr>
        <p:spPr>
          <a:xfrm flipH="1">
            <a:off x="8739685" y="3066023"/>
            <a:ext cx="1411379" cy="2104609"/>
          </a:xfrm>
          <a:prstGeom prst="straightConnector1">
            <a:avLst/>
          </a:prstGeom>
          <a:ln w="22225">
            <a:solidFill>
              <a:srgbClr val="00206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7">
            <a:extLst>
              <a:ext uri="{FF2B5EF4-FFF2-40B4-BE49-F238E27FC236}">
                <a16:creationId xmlns:a16="http://schemas.microsoft.com/office/drawing/2014/main" id="{38FA0404-36DE-3A3F-0E79-DF0C8C2DC889}"/>
              </a:ext>
            </a:extLst>
          </p:cNvPr>
          <p:cNvCxnSpPr>
            <a:cxnSpLocks/>
            <a:stCxn id="51" idx="3"/>
            <a:endCxn id="59" idx="1"/>
          </p:cNvCxnSpPr>
          <p:nvPr/>
        </p:nvCxnSpPr>
        <p:spPr>
          <a:xfrm>
            <a:off x="1057592" y="3914895"/>
            <a:ext cx="1164624" cy="979900"/>
          </a:xfrm>
          <a:prstGeom prst="straightConnector1">
            <a:avLst/>
          </a:prstGeom>
          <a:ln w="22225">
            <a:solidFill>
              <a:srgbClr val="00206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7">
            <a:extLst>
              <a:ext uri="{FF2B5EF4-FFF2-40B4-BE49-F238E27FC236}">
                <a16:creationId xmlns:a16="http://schemas.microsoft.com/office/drawing/2014/main" id="{DC4BF99D-D2F0-6795-0DA1-AB418A434E84}"/>
              </a:ext>
            </a:extLst>
          </p:cNvPr>
          <p:cNvCxnSpPr>
            <a:cxnSpLocks/>
            <a:stCxn id="51" idx="3"/>
            <a:endCxn id="55" idx="1"/>
          </p:cNvCxnSpPr>
          <p:nvPr/>
        </p:nvCxnSpPr>
        <p:spPr>
          <a:xfrm>
            <a:off x="1057592" y="3914895"/>
            <a:ext cx="2159052" cy="17855"/>
          </a:xfrm>
          <a:prstGeom prst="straightConnector1">
            <a:avLst/>
          </a:prstGeom>
          <a:ln w="22225">
            <a:solidFill>
              <a:srgbClr val="00206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28">
            <a:extLst>
              <a:ext uri="{FF2B5EF4-FFF2-40B4-BE49-F238E27FC236}">
                <a16:creationId xmlns:a16="http://schemas.microsoft.com/office/drawing/2014/main" id="{E02D9F91-6D1D-16A6-2132-A4A149416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8696" y="4648451"/>
            <a:ext cx="7104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dynamic</a:t>
            </a:r>
          </a:p>
        </p:txBody>
      </p:sp>
      <p:sp>
        <p:nvSpPr>
          <p:cNvPr id="90" name="TextBox 28">
            <a:extLst>
              <a:ext uri="{FF2B5EF4-FFF2-40B4-BE49-F238E27FC236}">
                <a16:creationId xmlns:a16="http://schemas.microsoft.com/office/drawing/2014/main" id="{7220A1CF-9295-57F4-344C-A68125388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4309" y="3272550"/>
            <a:ext cx="7104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dynamic</a:t>
            </a:r>
          </a:p>
        </p:txBody>
      </p:sp>
      <p:sp>
        <p:nvSpPr>
          <p:cNvPr id="91" name="TextBox 28">
            <a:extLst>
              <a:ext uri="{FF2B5EF4-FFF2-40B4-BE49-F238E27FC236}">
                <a16:creationId xmlns:a16="http://schemas.microsoft.com/office/drawing/2014/main" id="{8E67DA4F-82C6-D28E-FC3B-58B0519C7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061" y="4538465"/>
            <a:ext cx="7104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8000</a:t>
            </a:r>
          </a:p>
        </p:txBody>
      </p:sp>
      <p:sp>
        <p:nvSpPr>
          <p:cNvPr id="92" name="TextBox 28">
            <a:extLst>
              <a:ext uri="{FF2B5EF4-FFF2-40B4-BE49-F238E27FC236}">
                <a16:creationId xmlns:a16="http://schemas.microsoft.com/office/drawing/2014/main" id="{28890BD5-CBBD-4CCE-F2B3-AE95B88DE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917" y="2477870"/>
            <a:ext cx="7104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8000</a:t>
            </a:r>
          </a:p>
        </p:txBody>
      </p:sp>
      <p:sp>
        <p:nvSpPr>
          <p:cNvPr id="93" name="TextBox 28">
            <a:extLst>
              <a:ext uri="{FF2B5EF4-FFF2-40B4-BE49-F238E27FC236}">
                <a16:creationId xmlns:a16="http://schemas.microsoft.com/office/drawing/2014/main" id="{D253E30D-F478-DFA7-81F4-2166BE1AB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1963" y="2794419"/>
            <a:ext cx="7104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3306</a:t>
            </a:r>
          </a:p>
        </p:txBody>
      </p:sp>
      <p:sp>
        <p:nvSpPr>
          <p:cNvPr id="94" name="TextBox 28">
            <a:extLst>
              <a:ext uri="{FF2B5EF4-FFF2-40B4-BE49-F238E27FC236}">
                <a16:creationId xmlns:a16="http://schemas.microsoft.com/office/drawing/2014/main" id="{0FA73182-F8AA-670A-F989-2984CD606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6255" y="4371305"/>
            <a:ext cx="7104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3306</a:t>
            </a:r>
          </a:p>
        </p:txBody>
      </p:sp>
      <p:sp>
        <p:nvSpPr>
          <p:cNvPr id="95" name="TextBox 28">
            <a:extLst>
              <a:ext uri="{FF2B5EF4-FFF2-40B4-BE49-F238E27FC236}">
                <a16:creationId xmlns:a16="http://schemas.microsoft.com/office/drawing/2014/main" id="{CBC02F97-EFB6-66A1-7D5B-E2A220526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0780" y="3700844"/>
            <a:ext cx="7104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96" name="TextBox 28">
            <a:extLst>
              <a:ext uri="{FF2B5EF4-FFF2-40B4-BE49-F238E27FC236}">
                <a16:creationId xmlns:a16="http://schemas.microsoft.com/office/drawing/2014/main" id="{35535AC8-CEF2-20A2-3DC5-5BCE58D25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068" y="3670230"/>
            <a:ext cx="7104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2599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ワイド画面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伊藤 清貴</dc:creator>
  <cp:lastModifiedBy>伊藤 清貴</cp:lastModifiedBy>
  <cp:revision>1</cp:revision>
  <dcterms:created xsi:type="dcterms:W3CDTF">2023-03-28T16:42:44Z</dcterms:created>
  <dcterms:modified xsi:type="dcterms:W3CDTF">2023-03-28T16:43:03Z</dcterms:modified>
</cp:coreProperties>
</file>