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6CF30-6A88-4A8D-8F0B-9DE14DE83A19}" v="41" dt="2023-04-10T10:24:29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藤 清貴" userId="5ef96ca9c6f179e6" providerId="LiveId" clId="{5606CF30-6A88-4A8D-8F0B-9DE14DE83A19}"/>
    <pc:docChg chg="custSel modSld">
      <pc:chgData name="伊藤 清貴" userId="5ef96ca9c6f179e6" providerId="LiveId" clId="{5606CF30-6A88-4A8D-8F0B-9DE14DE83A19}" dt="2023-04-10T10:24:29.749" v="60" actId="1076"/>
      <pc:docMkLst>
        <pc:docMk/>
      </pc:docMkLst>
      <pc:sldChg chg="addSp delSp modSp mod">
        <pc:chgData name="伊藤 清貴" userId="5ef96ca9c6f179e6" providerId="LiveId" clId="{5606CF30-6A88-4A8D-8F0B-9DE14DE83A19}" dt="2023-04-10T10:24:29.749" v="60" actId="1076"/>
        <pc:sldMkLst>
          <pc:docMk/>
          <pc:sldMk cId="1965981192" sldId="256"/>
        </pc:sldMkLst>
        <pc:spChg chg="add mod">
          <ac:chgData name="伊藤 清貴" userId="5ef96ca9c6f179e6" providerId="LiveId" clId="{5606CF30-6A88-4A8D-8F0B-9DE14DE83A19}" dt="2023-04-09T13:26:43.499" v="11" actId="1076"/>
          <ac:spMkLst>
            <pc:docMk/>
            <pc:sldMk cId="1965981192" sldId="256"/>
            <ac:spMk id="3" creationId="{D2D696BF-D51F-6169-7B2E-445BE690E291}"/>
          </ac:spMkLst>
        </pc:spChg>
        <pc:spChg chg="add mod">
          <ac:chgData name="伊藤 清貴" userId="5ef96ca9c6f179e6" providerId="LiveId" clId="{5606CF30-6A88-4A8D-8F0B-9DE14DE83A19}" dt="2023-04-10T10:22:02.204" v="48" actId="1076"/>
          <ac:spMkLst>
            <pc:docMk/>
            <pc:sldMk cId="1965981192" sldId="256"/>
            <ac:spMk id="26" creationId="{CCB54FBA-1396-42F9-AF46-44C0035066CE}"/>
          </ac:spMkLst>
        </pc:spChg>
        <pc:spChg chg="mod">
          <ac:chgData name="伊藤 清貴" userId="5ef96ca9c6f179e6" providerId="LiveId" clId="{5606CF30-6A88-4A8D-8F0B-9DE14DE83A19}" dt="2023-04-10T10:24:15.013" v="59" actId="1076"/>
          <ac:spMkLst>
            <pc:docMk/>
            <pc:sldMk cId="1965981192" sldId="256"/>
            <ac:spMk id="27" creationId="{040A8B5F-C5D4-9697-E01E-741A80709C8B}"/>
          </ac:spMkLst>
        </pc:spChg>
        <pc:spChg chg="add mod">
          <ac:chgData name="伊藤 清貴" userId="5ef96ca9c6f179e6" providerId="LiveId" clId="{5606CF30-6A88-4A8D-8F0B-9DE14DE83A19}" dt="2023-04-10T10:22:24.695" v="50" actId="1076"/>
          <ac:spMkLst>
            <pc:docMk/>
            <pc:sldMk cId="1965981192" sldId="256"/>
            <ac:spMk id="32" creationId="{0D14D7A4-9864-F14B-AD03-64990B3601D8}"/>
          </ac:spMkLst>
        </pc:spChg>
        <pc:spChg chg="add mod">
          <ac:chgData name="伊藤 清貴" userId="5ef96ca9c6f179e6" providerId="LiveId" clId="{5606CF30-6A88-4A8D-8F0B-9DE14DE83A19}" dt="2023-04-10T10:22:31.271" v="52" actId="1076"/>
          <ac:spMkLst>
            <pc:docMk/>
            <pc:sldMk cId="1965981192" sldId="256"/>
            <ac:spMk id="37" creationId="{40E093BE-2B54-102B-C357-A8E0B469F193}"/>
          </ac:spMkLst>
        </pc:spChg>
        <pc:spChg chg="mod">
          <ac:chgData name="伊藤 清貴" userId="5ef96ca9c6f179e6" providerId="LiveId" clId="{5606CF30-6A88-4A8D-8F0B-9DE14DE83A19}" dt="2023-04-09T13:31:14.376" v="23" actId="1076"/>
          <ac:spMkLst>
            <pc:docMk/>
            <pc:sldMk cId="1965981192" sldId="256"/>
            <ac:spMk id="38" creationId="{A01747FB-7413-F0B0-3D90-E09BFA030DFA}"/>
          </ac:spMkLst>
        </pc:spChg>
        <pc:spChg chg="add mod">
          <ac:chgData name="伊藤 清貴" userId="5ef96ca9c6f179e6" providerId="LiveId" clId="{5606CF30-6A88-4A8D-8F0B-9DE14DE83A19}" dt="2023-04-10T10:22:41.672" v="54" actId="1076"/>
          <ac:spMkLst>
            <pc:docMk/>
            <pc:sldMk cId="1965981192" sldId="256"/>
            <ac:spMk id="43" creationId="{D50DA0C4-0958-5D0A-17BF-AB8065107CB5}"/>
          </ac:spMkLst>
        </pc:spChg>
        <pc:spChg chg="mod">
          <ac:chgData name="伊藤 清貴" userId="5ef96ca9c6f179e6" providerId="LiveId" clId="{5606CF30-6A88-4A8D-8F0B-9DE14DE83A19}" dt="2023-04-10T10:18:23.244" v="26" actId="1076"/>
          <ac:spMkLst>
            <pc:docMk/>
            <pc:sldMk cId="1965981192" sldId="256"/>
            <ac:spMk id="53" creationId="{BFA1830A-349D-57A8-CBE9-102049CE42E7}"/>
          </ac:spMkLst>
        </pc:spChg>
        <pc:spChg chg="mod">
          <ac:chgData name="伊藤 清貴" userId="5ef96ca9c6f179e6" providerId="LiveId" clId="{5606CF30-6A88-4A8D-8F0B-9DE14DE83A19}" dt="2023-04-10T10:24:29.749" v="60" actId="1076"/>
          <ac:spMkLst>
            <pc:docMk/>
            <pc:sldMk cId="1965981192" sldId="256"/>
            <ac:spMk id="101" creationId="{403904E2-B741-832D-2BFC-0873FAD4650F}"/>
          </ac:spMkLst>
        </pc:spChg>
        <pc:spChg chg="mod">
          <ac:chgData name="伊藤 清貴" userId="5ef96ca9c6f179e6" providerId="LiveId" clId="{5606CF30-6A88-4A8D-8F0B-9DE14DE83A19}" dt="2023-04-10T10:19:05.481" v="28" actId="1076"/>
          <ac:spMkLst>
            <pc:docMk/>
            <pc:sldMk cId="1965981192" sldId="256"/>
            <ac:spMk id="103" creationId="{D2F9FB8F-E414-1B93-76D9-5108709BBA03}"/>
          </ac:spMkLst>
        </pc:spChg>
        <pc:spChg chg="mod">
          <ac:chgData name="伊藤 清貴" userId="5ef96ca9c6f179e6" providerId="LiveId" clId="{5606CF30-6A88-4A8D-8F0B-9DE14DE83A19}" dt="2023-04-10T10:19:05.481" v="28" actId="1076"/>
          <ac:spMkLst>
            <pc:docMk/>
            <pc:sldMk cId="1965981192" sldId="256"/>
            <ac:spMk id="104" creationId="{2BBE227B-0B33-36C3-7898-3F28B429C9EF}"/>
          </ac:spMkLst>
        </pc:spChg>
        <pc:spChg chg="mod">
          <ac:chgData name="伊藤 清貴" userId="5ef96ca9c6f179e6" providerId="LiveId" clId="{5606CF30-6A88-4A8D-8F0B-9DE14DE83A19}" dt="2023-04-10T10:23:08.368" v="55" actId="1076"/>
          <ac:spMkLst>
            <pc:docMk/>
            <pc:sldMk cId="1965981192" sldId="256"/>
            <ac:spMk id="107" creationId="{17F26A65-92F1-A9DB-504D-E77176B1F914}"/>
          </ac:spMkLst>
        </pc:spChg>
        <pc:spChg chg="mod">
          <ac:chgData name="伊藤 清貴" userId="5ef96ca9c6f179e6" providerId="LiveId" clId="{5606CF30-6A88-4A8D-8F0B-9DE14DE83A19}" dt="2023-04-10T10:20:12.170" v="41" actId="14100"/>
          <ac:spMkLst>
            <pc:docMk/>
            <pc:sldMk cId="1965981192" sldId="256"/>
            <ac:spMk id="110" creationId="{2B5E053C-F9AB-F0E6-E42B-0CFC3125C690}"/>
          </ac:spMkLst>
        </pc:spChg>
        <pc:spChg chg="mod">
          <ac:chgData name="伊藤 清貴" userId="5ef96ca9c6f179e6" providerId="LiveId" clId="{5606CF30-6A88-4A8D-8F0B-9DE14DE83A19}" dt="2023-04-10T10:20:12.170" v="41" actId="14100"/>
          <ac:spMkLst>
            <pc:docMk/>
            <pc:sldMk cId="1965981192" sldId="256"/>
            <ac:spMk id="113" creationId="{CC6F3D14-1607-AB0D-8A9A-58411C7C44B0}"/>
          </ac:spMkLst>
        </pc:spChg>
        <pc:spChg chg="mod">
          <ac:chgData name="伊藤 清貴" userId="5ef96ca9c6f179e6" providerId="LiveId" clId="{5606CF30-6A88-4A8D-8F0B-9DE14DE83A19}" dt="2023-04-10T10:20:12.170" v="41" actId="14100"/>
          <ac:spMkLst>
            <pc:docMk/>
            <pc:sldMk cId="1965981192" sldId="256"/>
            <ac:spMk id="115" creationId="{F6B9B20E-F3CF-F302-3B8E-61DA80BBCA03}"/>
          </ac:spMkLst>
        </pc:spChg>
        <pc:spChg chg="mod">
          <ac:chgData name="伊藤 清貴" userId="5ef96ca9c6f179e6" providerId="LiveId" clId="{5606CF30-6A88-4A8D-8F0B-9DE14DE83A19}" dt="2023-04-10T10:20:12.170" v="41" actId="14100"/>
          <ac:spMkLst>
            <pc:docMk/>
            <pc:sldMk cId="1965981192" sldId="256"/>
            <ac:spMk id="117" creationId="{EB24E45B-B2A7-9521-8331-86BE3437D938}"/>
          </ac:spMkLst>
        </pc:spChg>
        <pc:picChg chg="add mod">
          <ac:chgData name="伊藤 清貴" userId="5ef96ca9c6f179e6" providerId="LiveId" clId="{5606CF30-6A88-4A8D-8F0B-9DE14DE83A19}" dt="2023-04-09T13:26:47.467" v="12" actId="1035"/>
          <ac:picMkLst>
            <pc:docMk/>
            <pc:sldMk cId="1965981192" sldId="256"/>
            <ac:picMk id="4" creationId="{CB9F572D-CC42-E0D8-710E-918BF271E6E8}"/>
          </ac:picMkLst>
        </pc:picChg>
        <pc:picChg chg="add mod">
          <ac:chgData name="伊藤 清貴" userId="5ef96ca9c6f179e6" providerId="LiveId" clId="{5606CF30-6A88-4A8D-8F0B-9DE14DE83A19}" dt="2023-04-10T10:19:31.529" v="32" actId="14100"/>
          <ac:picMkLst>
            <pc:docMk/>
            <pc:sldMk cId="1965981192" sldId="256"/>
            <ac:picMk id="5" creationId="{E714FDD3-3A4B-1A0D-233B-F24954A39573}"/>
          </ac:picMkLst>
        </pc:picChg>
        <pc:picChg chg="add mod">
          <ac:chgData name="伊藤 清貴" userId="5ef96ca9c6f179e6" providerId="LiveId" clId="{5606CF30-6A88-4A8D-8F0B-9DE14DE83A19}" dt="2023-04-10T10:19:41.397" v="35" actId="1076"/>
          <ac:picMkLst>
            <pc:docMk/>
            <pc:sldMk cId="1965981192" sldId="256"/>
            <ac:picMk id="22" creationId="{62D9E8EC-ED6B-2B2E-49F9-8AE225240A7D}"/>
          </ac:picMkLst>
        </pc:picChg>
        <pc:picChg chg="add mod">
          <ac:chgData name="伊藤 清貴" userId="5ef96ca9c6f179e6" providerId="LiveId" clId="{5606CF30-6A88-4A8D-8F0B-9DE14DE83A19}" dt="2023-04-10T10:19:55.551" v="39" actId="1076"/>
          <ac:picMkLst>
            <pc:docMk/>
            <pc:sldMk cId="1965981192" sldId="256"/>
            <ac:picMk id="23" creationId="{A111941A-D66C-3B4E-E6A3-4992AAFEBE7C}"/>
          </ac:picMkLst>
        </pc:picChg>
        <pc:picChg chg="add mod">
          <ac:chgData name="伊藤 清貴" userId="5ef96ca9c6f179e6" providerId="LiveId" clId="{5606CF30-6A88-4A8D-8F0B-9DE14DE83A19}" dt="2023-04-10T10:19:51.758" v="38" actId="1076"/>
          <ac:picMkLst>
            <pc:docMk/>
            <pc:sldMk cId="1965981192" sldId="256"/>
            <ac:picMk id="25" creationId="{7406F8AE-D2CF-0499-B35D-BE08A6B24818}"/>
          </ac:picMkLst>
        </pc:picChg>
        <pc:picChg chg="add mod">
          <ac:chgData name="伊藤 清貴" userId="5ef96ca9c6f179e6" providerId="LiveId" clId="{5606CF30-6A88-4A8D-8F0B-9DE14DE83A19}" dt="2023-04-10T10:21:46.369" v="47" actId="1076"/>
          <ac:picMkLst>
            <pc:docMk/>
            <pc:sldMk cId="1965981192" sldId="256"/>
            <ac:picMk id="28" creationId="{81C99AA6-6E97-B264-E293-09EC71188A9B}"/>
          </ac:picMkLst>
        </pc:picChg>
        <pc:picChg chg="mod">
          <ac:chgData name="伊藤 清貴" userId="5ef96ca9c6f179e6" providerId="LiveId" clId="{5606CF30-6A88-4A8D-8F0B-9DE14DE83A19}" dt="2023-04-09T13:31:06.780" v="21" actId="1076"/>
          <ac:picMkLst>
            <pc:docMk/>
            <pc:sldMk cId="1965981192" sldId="256"/>
            <ac:picMk id="30" creationId="{2CB2747C-44BA-FA2D-57A8-945E8E46A188}"/>
          </ac:picMkLst>
        </pc:picChg>
        <pc:picChg chg="add mod">
          <ac:chgData name="伊藤 清貴" userId="5ef96ca9c6f179e6" providerId="LiveId" clId="{5606CF30-6A88-4A8D-8F0B-9DE14DE83A19}" dt="2023-04-10T10:22:24.695" v="50" actId="1076"/>
          <ac:picMkLst>
            <pc:docMk/>
            <pc:sldMk cId="1965981192" sldId="256"/>
            <ac:picMk id="33" creationId="{76DAAA73-69F0-5D0F-1973-E34D2FAF9F19}"/>
          </ac:picMkLst>
        </pc:picChg>
        <pc:picChg chg="add mod">
          <ac:chgData name="伊藤 清貴" userId="5ef96ca9c6f179e6" providerId="LiveId" clId="{5606CF30-6A88-4A8D-8F0B-9DE14DE83A19}" dt="2023-04-10T10:22:31.271" v="52" actId="1076"/>
          <ac:picMkLst>
            <pc:docMk/>
            <pc:sldMk cId="1965981192" sldId="256"/>
            <ac:picMk id="42" creationId="{79A80A18-2C55-77E8-6ECB-9017DC039D8C}"/>
          </ac:picMkLst>
        </pc:picChg>
        <pc:picChg chg="add mod">
          <ac:chgData name="伊藤 清貴" userId="5ef96ca9c6f179e6" providerId="LiveId" clId="{5606CF30-6A88-4A8D-8F0B-9DE14DE83A19}" dt="2023-04-10T10:22:41.672" v="54" actId="1076"/>
          <ac:picMkLst>
            <pc:docMk/>
            <pc:sldMk cId="1965981192" sldId="256"/>
            <ac:picMk id="44" creationId="{5D1072A4-1B31-8E6B-59A4-D1D35C1F4590}"/>
          </ac:picMkLst>
        </pc:picChg>
        <pc:picChg chg="del mod">
          <ac:chgData name="伊藤 清貴" userId="5ef96ca9c6f179e6" providerId="LiveId" clId="{5606CF30-6A88-4A8D-8F0B-9DE14DE83A19}" dt="2023-04-10T10:19:33.151" v="33" actId="478"/>
          <ac:picMkLst>
            <pc:docMk/>
            <pc:sldMk cId="1965981192" sldId="256"/>
            <ac:picMk id="54" creationId="{D7BCAFD7-A08F-FB2D-59E7-2751D5037EF4}"/>
          </ac:picMkLst>
        </pc:picChg>
        <pc:picChg chg="mod">
          <ac:chgData name="伊藤 清貴" userId="5ef96ca9c6f179e6" providerId="LiveId" clId="{5606CF30-6A88-4A8D-8F0B-9DE14DE83A19}" dt="2023-04-10T10:18:28.704" v="27" actId="1076"/>
          <ac:picMkLst>
            <pc:docMk/>
            <pc:sldMk cId="1965981192" sldId="256"/>
            <ac:picMk id="89" creationId="{6DF2F330-21FC-E5F9-0FE6-7D0739BCEAA1}"/>
          </ac:picMkLst>
        </pc:picChg>
        <pc:picChg chg="mod">
          <ac:chgData name="伊藤 清貴" userId="5ef96ca9c6f179e6" providerId="LiveId" clId="{5606CF30-6A88-4A8D-8F0B-9DE14DE83A19}" dt="2023-04-10T10:19:05.481" v="28" actId="1076"/>
          <ac:picMkLst>
            <pc:docMk/>
            <pc:sldMk cId="1965981192" sldId="256"/>
            <ac:picMk id="102" creationId="{6F6D974A-695E-FEBB-DC4E-B8B5DB0FA8A1}"/>
          </ac:picMkLst>
        </pc:picChg>
        <pc:picChg chg="mod">
          <ac:chgData name="伊藤 清貴" userId="5ef96ca9c6f179e6" providerId="LiveId" clId="{5606CF30-6A88-4A8D-8F0B-9DE14DE83A19}" dt="2023-04-10T10:19:05.481" v="28" actId="1076"/>
          <ac:picMkLst>
            <pc:docMk/>
            <pc:sldMk cId="1965981192" sldId="256"/>
            <ac:picMk id="105" creationId="{1BBC2D36-DE60-78F0-EB0C-0EA925E12EF4}"/>
          </ac:picMkLst>
        </pc:picChg>
        <pc:picChg chg="mod">
          <ac:chgData name="伊藤 清貴" userId="5ef96ca9c6f179e6" providerId="LiveId" clId="{5606CF30-6A88-4A8D-8F0B-9DE14DE83A19}" dt="2023-04-10T10:23:08.368" v="55" actId="1076"/>
          <ac:picMkLst>
            <pc:docMk/>
            <pc:sldMk cId="1965981192" sldId="256"/>
            <ac:picMk id="106" creationId="{1598B838-AA6B-1C07-6AEB-3C964708670A}"/>
          </ac:picMkLst>
        </pc:picChg>
        <pc:cxnChg chg="add del mod">
          <ac:chgData name="伊藤 清貴" userId="5ef96ca9c6f179e6" providerId="LiveId" clId="{5606CF30-6A88-4A8D-8F0B-9DE14DE83A19}" dt="2023-04-09T13:25:57.092" v="1"/>
          <ac:cxnSpMkLst>
            <pc:docMk/>
            <pc:sldMk cId="1965981192" sldId="256"/>
            <ac:cxnSpMk id="2" creationId="{1A556BFE-A65D-6196-B196-820345AFC56D}"/>
          </ac:cxnSpMkLst>
        </pc:cxnChg>
        <pc:cxnChg chg="add del mod">
          <ac:chgData name="伊藤 清貴" userId="5ef96ca9c6f179e6" providerId="LiveId" clId="{5606CF30-6A88-4A8D-8F0B-9DE14DE83A19}" dt="2023-04-09T13:30:58.680" v="19" actId="478"/>
          <ac:cxnSpMkLst>
            <pc:docMk/>
            <pc:sldMk cId="1965981192" sldId="256"/>
            <ac:cxnSpMk id="22" creationId="{EBC4C59A-78D9-5627-B9DB-1FB971AAA5A5}"/>
          </ac:cxnSpMkLst>
        </pc:cxnChg>
        <pc:cxnChg chg="add mod">
          <ac:chgData name="伊藤 清貴" userId="5ef96ca9c6f179e6" providerId="LiveId" clId="{5606CF30-6A88-4A8D-8F0B-9DE14DE83A19}" dt="2023-04-10T10:23:40.204" v="58" actId="14100"/>
          <ac:cxnSpMkLst>
            <pc:docMk/>
            <pc:sldMk cId="1965981192" sldId="256"/>
            <ac:cxnSpMk id="45" creationId="{28C2F4BA-8BBE-3064-507E-2500E0B3247B}"/>
          </ac:cxnSpMkLst>
        </pc:cxnChg>
        <pc:cxnChg chg="mod">
          <ac:chgData name="伊藤 清貴" userId="5ef96ca9c6f179e6" providerId="LiveId" clId="{5606CF30-6A88-4A8D-8F0B-9DE14DE83A19}" dt="2023-04-09T13:26:47.467" v="12" actId="1035"/>
          <ac:cxnSpMkLst>
            <pc:docMk/>
            <pc:sldMk cId="1965981192" sldId="256"/>
            <ac:cxnSpMk id="51" creationId="{37EF0161-0E12-ED1A-F444-DFFB5690071A}"/>
          </ac:cxnSpMkLst>
        </pc:cxnChg>
        <pc:cxnChg chg="mod">
          <ac:chgData name="伊藤 清貴" userId="5ef96ca9c6f179e6" providerId="LiveId" clId="{5606CF30-6A88-4A8D-8F0B-9DE14DE83A19}" dt="2023-04-10T10:18:28.704" v="27" actId="1076"/>
          <ac:cxnSpMkLst>
            <pc:docMk/>
            <pc:sldMk cId="1965981192" sldId="256"/>
            <ac:cxnSpMk id="90" creationId="{E6063491-53FB-D956-0E9C-80629E739D28}"/>
          </ac:cxnSpMkLst>
        </pc:cxnChg>
        <pc:cxnChg chg="mod">
          <ac:chgData name="伊藤 清貴" userId="5ef96ca9c6f179e6" providerId="LiveId" clId="{5606CF30-6A88-4A8D-8F0B-9DE14DE83A19}" dt="2023-04-09T13:30:53.340" v="17" actId="14100"/>
          <ac:cxnSpMkLst>
            <pc:docMk/>
            <pc:sldMk cId="1965981192" sldId="256"/>
            <ac:cxnSpMk id="95" creationId="{51232A1D-AFB5-270D-4A31-3AD02E6143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C42AB-0EE1-16FA-2FF5-A8CE76C2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9424B0-72E6-36E3-2067-A7DE8F02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F01D7-15A0-E2FF-D67A-A06101B9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42013C-AD29-B8F6-24D2-0845346D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BE4E3-0B16-EB51-06EA-7C843C09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5F156-C7B1-9AE4-CA31-2CF0DCAA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413A2-7C10-72E9-47C8-B9412B46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5BA1F-5930-D706-26D1-28809354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09701-3B4B-BE52-0314-E9136DE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20E2F-1EFF-B64E-CA8A-54DAB702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52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FD1D57-92AB-BA21-AF9E-59B98CEA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6D7E8-5708-4C75-134D-19AD47D6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97F31-7C89-204A-BA94-43EA9D81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C9676-62C9-0FE9-4F07-39B92C0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6FBF1-E5D5-BD61-558D-08B0BD99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4152E-A6A4-C875-1199-26513AF6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646B8-1F1D-DD6A-B615-84E7E8DF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AE251-ECC1-E242-0DE8-2575C7A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FE88A-9196-382B-A073-9871E6DE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45840-7E3E-BB7E-7660-182E21CA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3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E85CE-9DEA-311B-4ECD-8FBD935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20E354-1395-92D6-5D3D-18C4D568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33D89-1621-ADFB-E763-996BDB9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172319-A12F-FFE9-31C1-C830A95F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F3809-A65F-9080-3EE6-DED9C77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81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A2CC1-B138-374B-21DE-92E0CFA4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F3D74A-5985-ED33-A2FC-8455272B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B7A0C9-4C2F-9D09-4FEB-DF1E32B9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6675AC-4F31-E9AE-64B4-D3E6D6C6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D4ECC-D46D-07B5-A42B-9BBEC540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10FF1A-5817-EAA2-7F13-C8F8CD9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6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3A3E7-5B91-15BC-C756-73BBBBB6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D9470-9F69-C0FC-7D11-222CD99A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7046C6-E41C-6ABD-AC0F-834EF0A0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A25245-FC3E-FF29-BCFC-72DBD63C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A04DD7-F85B-F2C7-DD5C-37C01EF66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401A64-51CD-F2BD-B64B-B64A701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655056-0D8E-F181-9E80-61B06838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80A165-995A-B661-FF8B-EBD5AFB4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4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8FD70-A9A9-FBE8-2BFB-B1EB293C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65888D-8683-DC1C-8D13-4B8C7A7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E84F17-81AB-7581-3EDF-4F2472B0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8CAEA3-686E-DDEC-8E07-F27A04B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F7A44-BBD7-32EB-EF7B-9BDF4B55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0E8F75-16F7-47EF-7324-6414E68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FDD9D-142A-9586-C740-159A1200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0D591-D720-891E-880D-538907F2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2D99C1-4BA4-3632-EA26-3148716B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582185-0B49-4C1A-DE2D-902252686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83F4D0-998E-ADB6-5BCF-80CF275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CC565-3A64-968C-77C7-8629CA44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B4AEA-0A4D-395E-0488-670785A4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9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A5C59-A7FD-970D-07CF-1C7480D9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64850A-A382-B015-DAA6-CEBE8B2E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538A1D-7FE9-B2E8-B4C7-DC2363C2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42DB9-C310-7459-942C-B42A424C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9B0A59-47C4-0E45-95E7-0972C1A8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E6E0F-0672-718E-C3BD-C688024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32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6D65DD-7F8D-73E4-45F3-46FA6DA4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A87705-7CD4-CA55-7895-B5AA31F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9C81E-EFC9-EFD0-2A85-C29C9564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AB39-A863-44D9-9860-58DA70270A7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907F3-C647-86AC-C845-F5B1F2B3E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5EFC-49C2-5533-0C44-3E5DB7468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0C1D-941A-428B-A791-0F5EECFFC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7D54768-33D3-EAE7-134B-D69DD150A61A}"/>
              </a:ext>
            </a:extLst>
          </p:cNvPr>
          <p:cNvSpPr/>
          <p:nvPr/>
        </p:nvSpPr>
        <p:spPr>
          <a:xfrm>
            <a:off x="198965" y="107643"/>
            <a:ext cx="11853697" cy="6667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1B735F73-F67F-807B-B026-9780AC8BEC00}"/>
              </a:ext>
            </a:extLst>
          </p:cNvPr>
          <p:cNvSpPr/>
          <p:nvPr/>
        </p:nvSpPr>
        <p:spPr>
          <a:xfrm>
            <a:off x="5991208" y="4117917"/>
            <a:ext cx="2252606" cy="14324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32049EE-54A2-B5C4-61F3-1B5A5D18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" y="235162"/>
            <a:ext cx="8630055" cy="65936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/>
              <a:t>AWS</a:t>
            </a:r>
            <a:r>
              <a:rPr kumimoji="1" lang="ja-JP" altLang="en-US" sz="4000" dirty="0"/>
              <a:t>　</a:t>
            </a:r>
            <a:r>
              <a:rPr lang="en-US" altLang="ja-JP" sz="4000" dirty="0"/>
              <a:t>W</a:t>
            </a:r>
            <a:r>
              <a:rPr kumimoji="1" lang="en-US" altLang="ja-JP" sz="4000" dirty="0"/>
              <a:t>ordPress</a:t>
            </a:r>
            <a:r>
              <a:rPr kumimoji="1" lang="ja-JP" altLang="en-US" sz="4000" dirty="0"/>
              <a:t>冗長構成図</a:t>
            </a:r>
            <a:r>
              <a:rPr kumimoji="1" lang="en-US" altLang="ja-JP" sz="4000" dirty="0"/>
              <a:t>(Docker)</a:t>
            </a:r>
            <a:endParaRPr kumimoji="1" lang="ja-JP" altLang="en-US" sz="4000" dirty="0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064378B2-A0DF-06A5-5AB8-11114FA1B992}"/>
              </a:ext>
            </a:extLst>
          </p:cNvPr>
          <p:cNvSpPr/>
          <p:nvPr/>
        </p:nvSpPr>
        <p:spPr>
          <a:xfrm>
            <a:off x="2249265" y="894524"/>
            <a:ext cx="9532880" cy="57057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33">
            <a:extLst>
              <a:ext uri="{FF2B5EF4-FFF2-40B4-BE49-F238E27FC236}">
                <a16:creationId xmlns:a16="http://schemas.microsoft.com/office/drawing/2014/main" id="{6DDF536E-D128-8E28-E3FE-DEC53700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9265" y="900478"/>
            <a:ext cx="381000" cy="38100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F6CA5E11-8AD8-424A-6189-F5EF84D8FC67}"/>
              </a:ext>
            </a:extLst>
          </p:cNvPr>
          <p:cNvSpPr/>
          <p:nvPr/>
        </p:nvSpPr>
        <p:spPr>
          <a:xfrm>
            <a:off x="3129722" y="1448353"/>
            <a:ext cx="8324771" cy="46845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Region(TOKYO) 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DBFBE-CA1F-C0EC-B036-E7C36CBD76DB}"/>
              </a:ext>
            </a:extLst>
          </p:cNvPr>
          <p:cNvSpPr/>
          <p:nvPr/>
        </p:nvSpPr>
        <p:spPr>
          <a:xfrm>
            <a:off x="5893718" y="1887907"/>
            <a:ext cx="5197244" cy="184488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25">
            <a:extLst>
              <a:ext uri="{FF2B5EF4-FFF2-40B4-BE49-F238E27FC236}">
                <a16:creationId xmlns:a16="http://schemas.microsoft.com/office/drawing/2014/main" id="{74EB531F-EFB4-BBFF-D4A6-7270A8A0D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9722" y="1440860"/>
            <a:ext cx="381000" cy="38100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2756E43E-83C6-C467-F79E-B1FF9DB3A9B9}"/>
              </a:ext>
            </a:extLst>
          </p:cNvPr>
          <p:cNvSpPr/>
          <p:nvPr/>
        </p:nvSpPr>
        <p:spPr>
          <a:xfrm>
            <a:off x="5896769" y="3800225"/>
            <a:ext cx="5194193" cy="178844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1C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169AC20-E7F4-8977-4874-6F1836FEE0A0}"/>
              </a:ext>
            </a:extLst>
          </p:cNvPr>
          <p:cNvSpPr/>
          <p:nvPr/>
        </p:nvSpPr>
        <p:spPr>
          <a:xfrm>
            <a:off x="5017557" y="1826687"/>
            <a:ext cx="6156348" cy="38496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6">
            <a:extLst>
              <a:ext uri="{FF2B5EF4-FFF2-40B4-BE49-F238E27FC236}">
                <a16:creationId xmlns:a16="http://schemas.microsoft.com/office/drawing/2014/main" id="{DA12F183-230B-22EF-5693-ED31A9557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7557" y="1831886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8AE5A55F-4323-B430-42FA-BE1B6EDE275D}"/>
              </a:ext>
            </a:extLst>
          </p:cNvPr>
          <p:cNvSpPr/>
          <p:nvPr/>
        </p:nvSpPr>
        <p:spPr>
          <a:xfrm>
            <a:off x="8666232" y="2178963"/>
            <a:ext cx="2181313" cy="14491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9C090896-1240-5B9B-EF15-B3429D5A2F6E}"/>
              </a:ext>
            </a:extLst>
          </p:cNvPr>
          <p:cNvSpPr/>
          <p:nvPr/>
        </p:nvSpPr>
        <p:spPr>
          <a:xfrm>
            <a:off x="5996363" y="2195341"/>
            <a:ext cx="2260300" cy="1432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8D1CF1BA-122E-F0C7-E587-0D755227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0679" y="2191482"/>
            <a:ext cx="286424" cy="286424"/>
          </a:xfrm>
          <a:prstGeom prst="rect">
            <a:avLst/>
          </a:prstGeom>
        </p:spPr>
      </p:pic>
      <p:pic>
        <p:nvPicPr>
          <p:cNvPr id="19" name="Graphic 21">
            <a:extLst>
              <a:ext uri="{FF2B5EF4-FFF2-40B4-BE49-F238E27FC236}">
                <a16:creationId xmlns:a16="http://schemas.microsoft.com/office/drawing/2014/main" id="{A5288353-5D83-BC3E-66E9-174A69666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3311" y="2181161"/>
            <a:ext cx="257249" cy="2864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A0D826D-2428-F3B9-BBA8-B486EBE4AF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3426" y="4123170"/>
            <a:ext cx="286424" cy="286424"/>
          </a:xfrm>
          <a:prstGeom prst="rect">
            <a:avLst/>
          </a:prstGeom>
        </p:spPr>
      </p:pic>
      <p:pic>
        <p:nvPicPr>
          <p:cNvPr id="21" name="Graphic 21">
            <a:extLst>
              <a:ext uri="{FF2B5EF4-FFF2-40B4-BE49-F238E27FC236}">
                <a16:creationId xmlns:a16="http://schemas.microsoft.com/office/drawing/2014/main" id="{14A0A557-E629-D67F-D8C0-2A372F2845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4209" y="4131776"/>
            <a:ext cx="257249" cy="286425"/>
          </a:xfrm>
          <a:prstGeom prst="rect">
            <a:avLst/>
          </a:prstGeom>
        </p:spPr>
      </p:pic>
      <p:pic>
        <p:nvPicPr>
          <p:cNvPr id="24" name="Graphic 26">
            <a:extLst>
              <a:ext uri="{FF2B5EF4-FFF2-40B4-BE49-F238E27FC236}">
                <a16:creationId xmlns:a16="http://schemas.microsoft.com/office/drawing/2014/main" id="{60B5254E-4D41-DA73-C47C-D1548F84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02" y="3683839"/>
            <a:ext cx="335149" cy="3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040A8B5F-C5D4-9697-E01E-741A8070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167" y="3929356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D7706BE0-82E1-8597-425A-E778996E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5579" y="3118968"/>
            <a:ext cx="10578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）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2CB2747C-44BA-FA2D-57A8-945E8E46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71" y="1923522"/>
            <a:ext cx="381001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40">
            <a:extLst>
              <a:ext uri="{FF2B5EF4-FFF2-40B4-BE49-F238E27FC236}">
                <a16:creationId xmlns:a16="http://schemas.microsoft.com/office/drawing/2014/main" id="{C7AE61C6-3B39-149B-EBC0-315AF15342F3}"/>
              </a:ext>
            </a:extLst>
          </p:cNvPr>
          <p:cNvSpPr/>
          <p:nvPr/>
        </p:nvSpPr>
        <p:spPr>
          <a:xfrm rot="5400000">
            <a:off x="5252123" y="3171111"/>
            <a:ext cx="3580071" cy="143028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C127F8D6-8AB9-F533-E587-60EA1462F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014" y="3439264"/>
            <a:ext cx="4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A8F37B1E-2D3F-A0BB-FE21-494BE141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948" y="3452571"/>
            <a:ext cx="4334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36" name="Graphic 6">
            <a:extLst>
              <a:ext uri="{FF2B5EF4-FFF2-40B4-BE49-F238E27FC236}">
                <a16:creationId xmlns:a16="http://schemas.microsoft.com/office/drawing/2014/main" id="{166BCA79-6A74-B4D5-AC9A-9D49613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5727521" y="3596209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id="{A01747FB-7413-F0B0-3D90-E09BFA03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56" y="2299138"/>
            <a:ext cx="18842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今回は、設置していない</a:t>
            </a:r>
            <a:endParaRPr lang="en-US" altLang="ja-JP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E2A2386A-6039-8793-4741-92C6FC1D76CA}"/>
              </a:ext>
            </a:extLst>
          </p:cNvPr>
          <p:cNvSpPr/>
          <p:nvPr/>
        </p:nvSpPr>
        <p:spPr>
          <a:xfrm>
            <a:off x="8668367" y="4121442"/>
            <a:ext cx="2193331" cy="1432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6F38D612-8C7E-9FEE-E95B-F5B88A8F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575" y="4679982"/>
            <a:ext cx="495160" cy="49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524ACAE-3F34-B871-0E6E-A17CD7194C27}"/>
              </a:ext>
            </a:extLst>
          </p:cNvPr>
          <p:cNvCxnSpPr>
            <a:cxnSpLocks/>
            <a:stCxn id="50" idx="2"/>
            <a:endCxn id="40" idx="0"/>
          </p:cNvCxnSpPr>
          <p:nvPr/>
        </p:nvCxnSpPr>
        <p:spPr>
          <a:xfrm flipH="1">
            <a:off x="9695155" y="2991210"/>
            <a:ext cx="6859" cy="1688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6599D76-835C-0FBB-7CE7-EBF0E1356C46}"/>
              </a:ext>
            </a:extLst>
          </p:cNvPr>
          <p:cNvCxnSpPr>
            <a:cxnSpLocks/>
            <a:stCxn id="116" idx="3"/>
            <a:endCxn id="50" idx="1"/>
          </p:cNvCxnSpPr>
          <p:nvPr/>
        </p:nvCxnSpPr>
        <p:spPr>
          <a:xfrm flipV="1">
            <a:off x="7125385" y="2747311"/>
            <a:ext cx="2329049" cy="236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6">
            <a:extLst>
              <a:ext uri="{FF2B5EF4-FFF2-40B4-BE49-F238E27FC236}">
                <a16:creationId xmlns:a16="http://schemas.microsoft.com/office/drawing/2014/main" id="{9C0BB120-EE62-A08D-7D47-EA71BF06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34" y="2503411"/>
            <a:ext cx="495160" cy="4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EF0161-0E12-ED1A-F444-DFFB5690071A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5248811" y="3758134"/>
            <a:ext cx="478710" cy="3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">
            <a:extLst>
              <a:ext uri="{FF2B5EF4-FFF2-40B4-BE49-F238E27FC236}">
                <a16:creationId xmlns:a16="http://schemas.microsoft.com/office/drawing/2014/main" id="{F2091684-6A44-9EA7-7856-7889DF7F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414" y="5187259"/>
            <a:ext cx="2043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  <a:p>
            <a:pPr algn="ctr" eaLnBrk="1" hangingPunct="1"/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無料版のため、設置していない）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BFA1830A-349D-57A8-CBE9-102049CE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663" y="2501552"/>
            <a:ext cx="2022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800" b="0" i="0" dirty="0">
                <a:solidFill>
                  <a:srgbClr val="444444"/>
                </a:solidFill>
                <a:effectLst/>
                <a:latin typeface="Helvetica Neue"/>
              </a:rPr>
              <a:t>fargate-wordpress-alb-1153668042.ap-northeast-1.elb.amazonaws.com</a:t>
            </a:r>
            <a:endParaRPr lang="en-US" altLang="ja-JP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6DF2F330-21FC-E5F9-0FE6-7D0739BCEA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142" y="1835452"/>
            <a:ext cx="830436" cy="343823"/>
          </a:xfrm>
          <a:prstGeom prst="rect">
            <a:avLst/>
          </a:prstGeom>
        </p:spPr>
      </p:pic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E6063491-53FB-D956-0E9C-80629E739D28}"/>
              </a:ext>
            </a:extLst>
          </p:cNvPr>
          <p:cNvCxnSpPr>
            <a:cxnSpLocks/>
            <a:stCxn id="89" idx="2"/>
            <a:endCxn id="4" idx="1"/>
          </p:cNvCxnSpPr>
          <p:nvPr/>
        </p:nvCxnSpPr>
        <p:spPr>
          <a:xfrm>
            <a:off x="1158360" y="2179275"/>
            <a:ext cx="3633251" cy="1581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図 93">
            <a:extLst>
              <a:ext uri="{FF2B5EF4-FFF2-40B4-BE49-F238E27FC236}">
                <a16:creationId xmlns:a16="http://schemas.microsoft.com/office/drawing/2014/main" id="{2F620AC8-1DAA-709A-CE2B-3590FEBB55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7605" y="3473395"/>
            <a:ext cx="647910" cy="538404"/>
          </a:xfrm>
          <a:prstGeom prst="rect">
            <a:avLst/>
          </a:prstGeom>
        </p:spPr>
      </p:pic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51232A1D-AFB5-270D-4A31-3AD02E614322}"/>
              </a:ext>
            </a:extLst>
          </p:cNvPr>
          <p:cNvCxnSpPr>
            <a:cxnSpLocks/>
            <a:stCxn id="94" idx="3"/>
            <a:endCxn id="4" idx="1"/>
          </p:cNvCxnSpPr>
          <p:nvPr/>
        </p:nvCxnSpPr>
        <p:spPr>
          <a:xfrm>
            <a:off x="1875515" y="3742597"/>
            <a:ext cx="2916096" cy="18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2">
            <a:extLst>
              <a:ext uri="{FF2B5EF4-FFF2-40B4-BE49-F238E27FC236}">
                <a16:creationId xmlns:a16="http://schemas.microsoft.com/office/drawing/2014/main" id="{0EEB688B-D474-8B28-E3D4-CBFC1E77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366" y="4037149"/>
            <a:ext cx="952598" cy="21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クライアント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101" name="TextBox 12">
            <a:extLst>
              <a:ext uri="{FF2B5EF4-FFF2-40B4-BE49-F238E27FC236}">
                <a16:creationId xmlns:a16="http://schemas.microsoft.com/office/drawing/2014/main" id="{403904E2-B741-832D-2BFC-0873FAD4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89" y="1538161"/>
            <a:ext cx="9525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eaLnBrk="1" hangingPunct="1"/>
            <a:r>
              <a:rPr lang="ja-JP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パブリックレジストリ</a:t>
            </a:r>
            <a:endParaRPr lang="en-US" altLang="ja-JP" sz="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20">
            <a:extLst>
              <a:ext uri="{FF2B5EF4-FFF2-40B4-BE49-F238E27FC236}">
                <a16:creationId xmlns:a16="http://schemas.microsoft.com/office/drawing/2014/main" id="{6F6D974A-695E-FEBB-DC4E-B8B5DB0F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60" y="4793257"/>
            <a:ext cx="356341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2">
            <a:extLst>
              <a:ext uri="{FF2B5EF4-FFF2-40B4-BE49-F238E27FC236}">
                <a16:creationId xmlns:a16="http://schemas.microsoft.com/office/drawing/2014/main" id="{D2F9FB8F-E414-1B93-76D9-5108709B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522" y="5129853"/>
            <a:ext cx="4446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104" name="TextBox 30">
            <a:extLst>
              <a:ext uri="{FF2B5EF4-FFF2-40B4-BE49-F238E27FC236}">
                <a16:creationId xmlns:a16="http://schemas.microsoft.com/office/drawing/2014/main" id="{2BBE227B-0B33-36C3-7898-3F28B429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583" y="5518897"/>
            <a:ext cx="520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5" name="Graphic 6">
            <a:extLst>
              <a:ext uri="{FF2B5EF4-FFF2-40B4-BE49-F238E27FC236}">
                <a16:creationId xmlns:a16="http://schemas.microsoft.com/office/drawing/2014/main" id="{1BBC2D36-DE60-78F0-EB0C-0EA925E12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45" y="5343111"/>
            <a:ext cx="213805" cy="21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8">
            <a:extLst>
              <a:ext uri="{FF2B5EF4-FFF2-40B4-BE49-F238E27FC236}">
                <a16:creationId xmlns:a16="http://schemas.microsoft.com/office/drawing/2014/main" id="{1598B838-AA6B-1C07-6AEB-3C96470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2" y="2013870"/>
            <a:ext cx="347742" cy="35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4">
            <a:extLst>
              <a:ext uri="{FF2B5EF4-FFF2-40B4-BE49-F238E27FC236}">
                <a16:creationId xmlns:a16="http://schemas.microsoft.com/office/drawing/2014/main" id="{17F26A65-92F1-A9DB-504D-E77176B1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174" y="2349598"/>
            <a:ext cx="4325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</a:p>
        </p:txBody>
      </p:sp>
      <p:pic>
        <p:nvPicPr>
          <p:cNvPr id="109" name="Graphic 32">
            <a:extLst>
              <a:ext uri="{FF2B5EF4-FFF2-40B4-BE49-F238E27FC236}">
                <a16:creationId xmlns:a16="http://schemas.microsoft.com/office/drawing/2014/main" id="{8821B93B-2C32-323D-5AF3-3F967D456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94" y="2606552"/>
            <a:ext cx="285917" cy="2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Graphic 32">
            <a:extLst>
              <a:ext uri="{FF2B5EF4-FFF2-40B4-BE49-F238E27FC236}">
                <a16:creationId xmlns:a16="http://schemas.microsoft.com/office/drawing/2014/main" id="{3C4A79FB-0B49-4F4F-9562-BED3E9DB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83" y="3113008"/>
            <a:ext cx="285917" cy="2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2">
            <a:extLst>
              <a:ext uri="{FF2B5EF4-FFF2-40B4-BE49-F238E27FC236}">
                <a16:creationId xmlns:a16="http://schemas.microsoft.com/office/drawing/2014/main" id="{70AC0BF0-F5B6-6CCC-685B-04F14E82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79" y="4464653"/>
            <a:ext cx="285917" cy="2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32">
            <a:extLst>
              <a:ext uri="{FF2B5EF4-FFF2-40B4-BE49-F238E27FC236}">
                <a16:creationId xmlns:a16="http://schemas.microsoft.com/office/drawing/2014/main" id="{8C9DFB79-EE3E-5BA4-B630-B318A55E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68" y="4971109"/>
            <a:ext cx="285917" cy="2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CBF1705-B459-7DD2-122C-5C80E2C093A6}"/>
              </a:ext>
            </a:extLst>
          </p:cNvPr>
          <p:cNvCxnSpPr>
            <a:cxnSpLocks/>
            <a:stCxn id="36" idx="0"/>
            <a:endCxn id="109" idx="1"/>
          </p:cNvCxnSpPr>
          <p:nvPr/>
        </p:nvCxnSpPr>
        <p:spPr>
          <a:xfrm flipV="1">
            <a:off x="5889446" y="2749511"/>
            <a:ext cx="942148" cy="84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33DC9619-A9C8-96EC-5E5E-6EDDE2399F0D}"/>
              </a:ext>
            </a:extLst>
          </p:cNvPr>
          <p:cNvCxnSpPr>
            <a:cxnSpLocks/>
            <a:stCxn id="36" idx="3"/>
            <a:endCxn id="112" idx="1"/>
          </p:cNvCxnSpPr>
          <p:nvPr/>
        </p:nvCxnSpPr>
        <p:spPr>
          <a:xfrm flipV="1">
            <a:off x="6051371" y="3255967"/>
            <a:ext cx="782612" cy="502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25654B0C-0BE3-1CBE-71B7-63A942231C4F}"/>
              </a:ext>
            </a:extLst>
          </p:cNvPr>
          <p:cNvCxnSpPr>
            <a:cxnSpLocks/>
            <a:stCxn id="36" idx="3"/>
            <a:endCxn id="114" idx="1"/>
          </p:cNvCxnSpPr>
          <p:nvPr/>
        </p:nvCxnSpPr>
        <p:spPr>
          <a:xfrm>
            <a:off x="6051371" y="3758134"/>
            <a:ext cx="785708" cy="849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D994B0A-70EB-1344-B250-D24B7CEC03C7}"/>
              </a:ext>
            </a:extLst>
          </p:cNvPr>
          <p:cNvCxnSpPr>
            <a:cxnSpLocks/>
            <a:stCxn id="36" idx="2"/>
            <a:endCxn id="116" idx="1"/>
          </p:cNvCxnSpPr>
          <p:nvPr/>
        </p:nvCxnSpPr>
        <p:spPr>
          <a:xfrm>
            <a:off x="5889446" y="3920059"/>
            <a:ext cx="950022" cy="119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D203CB0-5E7E-33F8-1E91-52BE40D13DBE}"/>
              </a:ext>
            </a:extLst>
          </p:cNvPr>
          <p:cNvCxnSpPr>
            <a:cxnSpLocks/>
            <a:stCxn id="114" idx="3"/>
            <a:endCxn id="50" idx="1"/>
          </p:cNvCxnSpPr>
          <p:nvPr/>
        </p:nvCxnSpPr>
        <p:spPr>
          <a:xfrm flipV="1">
            <a:off x="7122996" y="2747311"/>
            <a:ext cx="2331438" cy="1860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B87D8632-11A8-6339-AD52-118D98C5A5B2}"/>
              </a:ext>
            </a:extLst>
          </p:cNvPr>
          <p:cNvCxnSpPr>
            <a:cxnSpLocks/>
            <a:stCxn id="112" idx="3"/>
            <a:endCxn id="50" idx="1"/>
          </p:cNvCxnSpPr>
          <p:nvPr/>
        </p:nvCxnSpPr>
        <p:spPr>
          <a:xfrm flipV="1">
            <a:off x="7119900" y="2747311"/>
            <a:ext cx="2334534" cy="50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F42269A-FAD1-5B3E-F140-0C374C7B2A01}"/>
              </a:ext>
            </a:extLst>
          </p:cNvPr>
          <p:cNvCxnSpPr>
            <a:cxnSpLocks/>
            <a:stCxn id="109" idx="3"/>
            <a:endCxn id="50" idx="1"/>
          </p:cNvCxnSpPr>
          <p:nvPr/>
        </p:nvCxnSpPr>
        <p:spPr>
          <a:xfrm flipV="1">
            <a:off x="7117511" y="2747311"/>
            <a:ext cx="2336923" cy="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2">
            <a:extLst>
              <a:ext uri="{FF2B5EF4-FFF2-40B4-BE49-F238E27FC236}">
                <a16:creationId xmlns:a16="http://schemas.microsoft.com/office/drawing/2014/main" id="{D2D696BF-D51F-6169-7B2E-445BE690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92" y="3997902"/>
            <a:ext cx="5340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CB9F572D-CC42-E0D8-710E-918BF271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1" y="3532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14FDD3-3A4B-1A0D-233B-F24954A3957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10369" y="3301692"/>
            <a:ext cx="223224" cy="21082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2D9E8EC-ED6B-2B2E-49F9-8AE225240A7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15403" y="2787057"/>
            <a:ext cx="223224" cy="21082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111941A-D66C-3B4E-E6A3-4992AAFEBE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15403" y="5185651"/>
            <a:ext cx="223224" cy="21082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406F8AE-D2CF-0499-B35D-BE08A6B248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99217" y="4620423"/>
            <a:ext cx="223224" cy="210823"/>
          </a:xfrm>
          <a:prstGeom prst="rect">
            <a:avLst/>
          </a:prstGeom>
        </p:spPr>
      </p:pic>
      <p:sp>
        <p:nvSpPr>
          <p:cNvPr id="110" name="TextBox 25">
            <a:extLst>
              <a:ext uri="{FF2B5EF4-FFF2-40B4-BE49-F238E27FC236}">
                <a16:creationId xmlns:a16="http://schemas.microsoft.com/office/drawing/2014/main" id="{2B5E053C-F9AB-F0E6-E42B-0CFC3125C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273" y="2839184"/>
            <a:ext cx="668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3" name="TextBox 25">
            <a:extLst>
              <a:ext uri="{FF2B5EF4-FFF2-40B4-BE49-F238E27FC236}">
                <a16:creationId xmlns:a16="http://schemas.microsoft.com/office/drawing/2014/main" id="{CC6F3D14-1607-AB0D-8A9A-58411C7C4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662" y="3345640"/>
            <a:ext cx="668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F6B9B20E-F3CF-F302-3B8E-61DA80BB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758" y="4697285"/>
            <a:ext cx="668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EB24E45B-B2A7-9521-8331-86BE3437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147" y="5203741"/>
            <a:ext cx="6682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CCB54FBA-1396-42F9-AF46-44C00350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625" y="5054118"/>
            <a:ext cx="4474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81C99AA6-6E97-B264-E293-09EC7118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08" y="4904163"/>
            <a:ext cx="209904" cy="2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D14D7A4-9864-F14B-AD03-64990B360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812" y="4504753"/>
            <a:ext cx="4474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33" name="Graphic 40">
            <a:extLst>
              <a:ext uri="{FF2B5EF4-FFF2-40B4-BE49-F238E27FC236}">
                <a16:creationId xmlns:a16="http://schemas.microsoft.com/office/drawing/2014/main" id="{76DAAA73-69F0-5D0F-1973-E34D2FAF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95" y="4354798"/>
            <a:ext cx="209904" cy="2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1">
            <a:extLst>
              <a:ext uri="{FF2B5EF4-FFF2-40B4-BE49-F238E27FC236}">
                <a16:creationId xmlns:a16="http://schemas.microsoft.com/office/drawing/2014/main" id="{40E093BE-2B54-102B-C357-A8E0B469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39" y="3182640"/>
            <a:ext cx="4474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42" name="Graphic 40">
            <a:extLst>
              <a:ext uri="{FF2B5EF4-FFF2-40B4-BE49-F238E27FC236}">
                <a16:creationId xmlns:a16="http://schemas.microsoft.com/office/drawing/2014/main" id="{79A80A18-2C55-77E8-6ECB-9017DC03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22" y="3032685"/>
            <a:ext cx="209904" cy="2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1">
            <a:extLst>
              <a:ext uri="{FF2B5EF4-FFF2-40B4-BE49-F238E27FC236}">
                <a16:creationId xmlns:a16="http://schemas.microsoft.com/office/drawing/2014/main" id="{D50DA0C4-0958-5D0A-17BF-AB806510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454" y="2625324"/>
            <a:ext cx="4474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5D1072A4-1B31-8E6B-59A4-D1D35C1F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37" y="2475369"/>
            <a:ext cx="209904" cy="2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8C2F4BA-8BBE-3064-507E-2500E0B3247B}"/>
              </a:ext>
            </a:extLst>
          </p:cNvPr>
          <p:cNvCxnSpPr>
            <a:cxnSpLocks/>
            <a:stCxn id="102" idx="3"/>
            <a:endCxn id="4" idx="1"/>
          </p:cNvCxnSpPr>
          <p:nvPr/>
        </p:nvCxnSpPr>
        <p:spPr>
          <a:xfrm flipV="1">
            <a:off x="3710901" y="3761138"/>
            <a:ext cx="1080710" cy="1210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8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ワイド画面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Helvetica Neue</vt:lpstr>
      <vt:lpstr>游ゴシック</vt:lpstr>
      <vt:lpstr>游ゴシック Light</vt:lpstr>
      <vt:lpstr>Arial</vt:lpstr>
      <vt:lpstr>Office テーマ</vt:lpstr>
      <vt:lpstr>AWS　WordPress冗長構成図(Docker)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　WordPress冗長構成図(Docker)</dc:title>
  <dc:creator>伊藤 清貴</dc:creator>
  <cp:lastModifiedBy>伊藤 清貴</cp:lastModifiedBy>
  <cp:revision>2</cp:revision>
  <cp:lastPrinted>2023-06-28T02:15:25Z</cp:lastPrinted>
  <dcterms:created xsi:type="dcterms:W3CDTF">2023-04-09T13:22:02Z</dcterms:created>
  <dcterms:modified xsi:type="dcterms:W3CDTF">2023-06-28T02:21:01Z</dcterms:modified>
</cp:coreProperties>
</file>