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7C4C7-4681-4BDB-AFA7-E420423E4F25}" v="25" dt="2023-04-11T09:10:58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藤 清貴" userId="5ef96ca9c6f179e6" providerId="LiveId" clId="{0377C4C7-4681-4BDB-AFA7-E420423E4F25}"/>
    <pc:docChg chg="custSel addSld delSld modSld sldOrd">
      <pc:chgData name="伊藤 清貴" userId="5ef96ca9c6f179e6" providerId="LiveId" clId="{0377C4C7-4681-4BDB-AFA7-E420423E4F25}" dt="2023-04-11T09:16:51.651" v="139" actId="478"/>
      <pc:docMkLst>
        <pc:docMk/>
      </pc:docMkLst>
      <pc:sldChg chg="addSp delSp modSp mod">
        <pc:chgData name="伊藤 清貴" userId="5ef96ca9c6f179e6" providerId="LiveId" clId="{0377C4C7-4681-4BDB-AFA7-E420423E4F25}" dt="2023-04-11T09:16:51.651" v="139" actId="478"/>
        <pc:sldMkLst>
          <pc:docMk/>
          <pc:sldMk cId="672592281" sldId="256"/>
        </pc:sldMkLst>
        <pc:spChg chg="add mod">
          <ac:chgData name="伊藤 清貴" userId="5ef96ca9c6f179e6" providerId="LiveId" clId="{0377C4C7-4681-4BDB-AFA7-E420423E4F25}" dt="2023-04-09T13:13:27.705" v="102" actId="1076"/>
          <ac:spMkLst>
            <pc:docMk/>
            <pc:sldMk cId="672592281" sldId="256"/>
            <ac:spMk id="3" creationId="{34034CA5-00CF-080D-0AE1-E63657241BD8}"/>
          </ac:spMkLst>
        </pc:spChg>
        <pc:spChg chg="mod">
          <ac:chgData name="伊藤 清貴" userId="5ef96ca9c6f179e6" providerId="LiveId" clId="{0377C4C7-4681-4BDB-AFA7-E420423E4F25}" dt="2023-04-09T12:43:39.790" v="20" actId="20577"/>
          <ac:spMkLst>
            <pc:docMk/>
            <pc:sldMk cId="672592281" sldId="256"/>
            <ac:spMk id="8" creationId="{1569C460-E9EE-9668-F1BF-447D523B438D}"/>
          </ac:spMkLst>
        </pc:spChg>
        <pc:spChg chg="mod">
          <ac:chgData name="伊藤 清貴" userId="5ef96ca9c6f179e6" providerId="LiveId" clId="{0377C4C7-4681-4BDB-AFA7-E420423E4F25}" dt="2023-04-09T12:43:45.304" v="22" actId="20577"/>
          <ac:spMkLst>
            <pc:docMk/>
            <pc:sldMk cId="672592281" sldId="256"/>
            <ac:spMk id="9" creationId="{F1F92800-E5F6-1E9C-7F8B-B1546B15D024}"/>
          </ac:spMkLst>
        </pc:spChg>
        <pc:spChg chg="add mod">
          <ac:chgData name="伊藤 清貴" userId="5ef96ca9c6f179e6" providerId="LiveId" clId="{0377C4C7-4681-4BDB-AFA7-E420423E4F25}" dt="2023-04-09T13:32:06.121" v="126" actId="1076"/>
          <ac:spMkLst>
            <pc:docMk/>
            <pc:sldMk cId="672592281" sldId="256"/>
            <ac:spMk id="10" creationId="{C2ACF0BC-8857-8C16-74DB-6AD71AD9D9C8}"/>
          </ac:spMkLst>
        </pc:spChg>
        <pc:spChg chg="mod">
          <ac:chgData name="伊藤 清貴" userId="5ef96ca9c6f179e6" providerId="LiveId" clId="{0377C4C7-4681-4BDB-AFA7-E420423E4F25}" dt="2023-04-09T12:44:22.856" v="51" actId="20577"/>
          <ac:spMkLst>
            <pc:docMk/>
            <pc:sldMk cId="672592281" sldId="256"/>
            <ac:spMk id="16" creationId="{71B393E3-8043-D152-EAFB-84F1E865E1B2}"/>
          </ac:spMkLst>
        </pc:spChg>
        <pc:spChg chg="mod">
          <ac:chgData name="伊藤 清貴" userId="5ef96ca9c6f179e6" providerId="LiveId" clId="{0377C4C7-4681-4BDB-AFA7-E420423E4F25}" dt="2023-04-09T12:44:32.305" v="63" actId="20577"/>
          <ac:spMkLst>
            <pc:docMk/>
            <pc:sldMk cId="672592281" sldId="256"/>
            <ac:spMk id="17" creationId="{0BD84492-D273-3C80-2344-877D46019BA4}"/>
          </ac:spMkLst>
        </pc:spChg>
        <pc:spChg chg="del">
          <ac:chgData name="伊藤 清貴" userId="5ef96ca9c6f179e6" providerId="LiveId" clId="{0377C4C7-4681-4BDB-AFA7-E420423E4F25}" dt="2023-04-09T13:13:15.951" v="101" actId="478"/>
          <ac:spMkLst>
            <pc:docMk/>
            <pc:sldMk cId="672592281" sldId="256"/>
            <ac:spMk id="77" creationId="{7F9538FA-6029-A75B-964F-E6D8A2C2CB45}"/>
          </ac:spMkLst>
        </pc:spChg>
        <pc:spChg chg="mod">
          <ac:chgData name="伊藤 清貴" userId="5ef96ca9c6f179e6" providerId="LiveId" clId="{0377C4C7-4681-4BDB-AFA7-E420423E4F25}" dt="2023-04-09T13:32:19.712" v="129" actId="1076"/>
          <ac:spMkLst>
            <pc:docMk/>
            <pc:sldMk cId="672592281" sldId="256"/>
            <ac:spMk id="94" creationId="{88F92F61-6581-8749-73B0-F242B5C4903E}"/>
          </ac:spMkLst>
        </pc:spChg>
        <pc:spChg chg="mod">
          <ac:chgData name="伊藤 清貴" userId="5ef96ca9c6f179e6" providerId="LiveId" clId="{0377C4C7-4681-4BDB-AFA7-E420423E4F25}" dt="2023-04-09T12:45:07.030" v="93" actId="20577"/>
          <ac:spMkLst>
            <pc:docMk/>
            <pc:sldMk cId="672592281" sldId="256"/>
            <ac:spMk id="106" creationId="{4E61917B-D9BA-0522-0BFC-981C9660DBBB}"/>
          </ac:spMkLst>
        </pc:spChg>
        <pc:spChg chg="mod">
          <ac:chgData name="伊藤 清貴" userId="5ef96ca9c6f179e6" providerId="LiveId" clId="{0377C4C7-4681-4BDB-AFA7-E420423E4F25}" dt="2023-04-09T12:44:52.768" v="78" actId="20577"/>
          <ac:spMkLst>
            <pc:docMk/>
            <pc:sldMk cId="672592281" sldId="256"/>
            <ac:spMk id="107" creationId="{35F92420-F1CF-6F01-3524-66528236B32A}"/>
          </ac:spMkLst>
        </pc:spChg>
        <pc:spChg chg="mod">
          <ac:chgData name="伊藤 清貴" userId="5ef96ca9c6f179e6" providerId="LiveId" clId="{0377C4C7-4681-4BDB-AFA7-E420423E4F25}" dt="2023-04-09T13:32:19.712" v="129" actId="1076"/>
          <ac:spMkLst>
            <pc:docMk/>
            <pc:sldMk cId="672592281" sldId="256"/>
            <ac:spMk id="197" creationId="{DC505196-11CA-BF74-BC07-19F552492314}"/>
          </ac:spMkLst>
        </pc:spChg>
        <pc:picChg chg="add mod">
          <ac:chgData name="伊藤 清貴" userId="5ef96ca9c6f179e6" providerId="LiveId" clId="{0377C4C7-4681-4BDB-AFA7-E420423E4F25}" dt="2023-04-09T13:13:06.132" v="99" actId="1076"/>
          <ac:picMkLst>
            <pc:docMk/>
            <pc:sldMk cId="672592281" sldId="256"/>
            <ac:picMk id="2" creationId="{2C75F4B9-04F2-899B-AAE8-E821FC05BACD}"/>
          </ac:picMkLst>
        </pc:picChg>
        <pc:picChg chg="add mod">
          <ac:chgData name="伊藤 清貴" userId="5ef96ca9c6f179e6" providerId="LiveId" clId="{0377C4C7-4681-4BDB-AFA7-E420423E4F25}" dt="2023-04-09T13:32:03.262" v="125" actId="1076"/>
          <ac:picMkLst>
            <pc:docMk/>
            <pc:sldMk cId="672592281" sldId="256"/>
            <ac:picMk id="12" creationId="{228B49BC-A955-5D86-F5CD-EAE13BDFFA0D}"/>
          </ac:picMkLst>
        </pc:picChg>
        <pc:picChg chg="add del">
          <ac:chgData name="伊藤 清貴" userId="5ef96ca9c6f179e6" providerId="LiveId" clId="{0377C4C7-4681-4BDB-AFA7-E420423E4F25}" dt="2023-04-11T09:16:51.651" v="139" actId="478"/>
          <ac:picMkLst>
            <pc:docMk/>
            <pc:sldMk cId="672592281" sldId="256"/>
            <ac:picMk id="20" creationId="{BEDF38B1-87A6-FA5B-86C5-64E6AC83E834}"/>
          </ac:picMkLst>
        </pc:picChg>
        <pc:picChg chg="add del mod">
          <ac:chgData name="伊藤 清貴" userId="5ef96ca9c6f179e6" providerId="LiveId" clId="{0377C4C7-4681-4BDB-AFA7-E420423E4F25}" dt="2023-04-11T09:16:49.728" v="138" actId="478"/>
          <ac:picMkLst>
            <pc:docMk/>
            <pc:sldMk cId="672592281" sldId="256"/>
            <ac:picMk id="30" creationId="{A43F9BFA-57E2-C971-5E85-3AA9CBA75DF1}"/>
          </ac:picMkLst>
        </pc:picChg>
        <pc:picChg chg="mod">
          <ac:chgData name="伊藤 清貴" userId="5ef96ca9c6f179e6" providerId="LiveId" clId="{0377C4C7-4681-4BDB-AFA7-E420423E4F25}" dt="2023-04-09T13:32:08.902" v="127" actId="1076"/>
          <ac:picMkLst>
            <pc:docMk/>
            <pc:sldMk cId="672592281" sldId="256"/>
            <ac:picMk id="38" creationId="{8412E2C7-E332-F0D7-945E-62B79F3DA567}"/>
          </ac:picMkLst>
        </pc:picChg>
        <pc:picChg chg="mod">
          <ac:chgData name="伊藤 清貴" userId="5ef96ca9c6f179e6" providerId="LiveId" clId="{0377C4C7-4681-4BDB-AFA7-E420423E4F25}" dt="2023-04-09T13:31:42.230" v="120" actId="1076"/>
          <ac:picMkLst>
            <pc:docMk/>
            <pc:sldMk cId="672592281" sldId="256"/>
            <ac:picMk id="76" creationId="{883A16C3-9BAF-7CA8-72C8-A88F90F5F956}"/>
          </ac:picMkLst>
        </pc:picChg>
        <pc:cxnChg chg="add mod">
          <ac:chgData name="伊藤 清貴" userId="5ef96ca9c6f179e6" providerId="LiveId" clId="{0377C4C7-4681-4BDB-AFA7-E420423E4F25}" dt="2023-04-09T13:32:14.748" v="128" actId="14100"/>
          <ac:cxnSpMkLst>
            <pc:docMk/>
            <pc:sldMk cId="672592281" sldId="256"/>
            <ac:cxnSpMk id="21" creationId="{86A609AC-0348-1A3E-4CE8-27FED1CD5EA0}"/>
          </ac:cxnSpMkLst>
        </pc:cxnChg>
        <pc:cxnChg chg="mod">
          <ac:chgData name="伊藤 清貴" userId="5ef96ca9c6f179e6" providerId="LiveId" clId="{0377C4C7-4681-4BDB-AFA7-E420423E4F25}" dt="2023-04-09T13:31:49.731" v="122" actId="14100"/>
          <ac:cxnSpMkLst>
            <pc:docMk/>
            <pc:sldMk cId="672592281" sldId="256"/>
            <ac:cxnSpMk id="162" creationId="{42B8FF16-DA43-2EDD-23BD-81FBAA0A8828}"/>
          </ac:cxnSpMkLst>
        </pc:cxnChg>
        <pc:cxnChg chg="mod">
          <ac:chgData name="伊藤 清貴" userId="5ef96ca9c6f179e6" providerId="LiveId" clId="{0377C4C7-4681-4BDB-AFA7-E420423E4F25}" dt="2023-04-09T13:31:53.139" v="123" actId="14100"/>
          <ac:cxnSpMkLst>
            <pc:docMk/>
            <pc:sldMk cId="672592281" sldId="256"/>
            <ac:cxnSpMk id="174" creationId="{2883D503-79BE-E083-C86C-D1CD7DD97A89}"/>
          </ac:cxnSpMkLst>
        </pc:cxnChg>
        <pc:cxnChg chg="mod">
          <ac:chgData name="伊藤 清貴" userId="5ef96ca9c6f179e6" providerId="LiveId" clId="{0377C4C7-4681-4BDB-AFA7-E420423E4F25}" dt="2023-04-09T13:31:57.395" v="124" actId="14100"/>
          <ac:cxnSpMkLst>
            <pc:docMk/>
            <pc:sldMk cId="672592281" sldId="256"/>
            <ac:cxnSpMk id="175" creationId="{850B3872-4A4E-1FB7-289F-434327147914}"/>
          </ac:cxnSpMkLst>
        </pc:cxnChg>
        <pc:cxnChg chg="mod">
          <ac:chgData name="伊藤 清貴" userId="5ef96ca9c6f179e6" providerId="LiveId" clId="{0377C4C7-4681-4BDB-AFA7-E420423E4F25}" dt="2023-04-09T13:31:47.069" v="121" actId="14100"/>
          <ac:cxnSpMkLst>
            <pc:docMk/>
            <pc:sldMk cId="672592281" sldId="256"/>
            <ac:cxnSpMk id="177" creationId="{8DF11168-16CB-4A02-A0B7-7C7837C13284}"/>
          </ac:cxnSpMkLst>
        </pc:cxnChg>
        <pc:cxnChg chg="mod">
          <ac:chgData name="伊藤 清貴" userId="5ef96ca9c6f179e6" providerId="LiveId" clId="{0377C4C7-4681-4BDB-AFA7-E420423E4F25}" dt="2023-04-09T13:32:03.262" v="125" actId="1076"/>
          <ac:cxnSpMkLst>
            <pc:docMk/>
            <pc:sldMk cId="672592281" sldId="256"/>
            <ac:cxnSpMk id="193" creationId="{288BD9DC-69EA-19D8-FC2C-10F8A7F5269E}"/>
          </ac:cxnSpMkLst>
        </pc:cxnChg>
      </pc:sldChg>
      <pc:sldChg chg="new del ord">
        <pc:chgData name="伊藤 清貴" userId="5ef96ca9c6f179e6" providerId="LiveId" clId="{0377C4C7-4681-4BDB-AFA7-E420423E4F25}" dt="2023-04-11T09:10:23.391" v="133" actId="47"/>
        <pc:sldMkLst>
          <pc:docMk/>
          <pc:sldMk cId="407046318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6954-57E2-97DA-6D8C-06CC6C9C6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91E8-DD7E-B631-EA0E-F5878199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AF752-64F6-7909-70AB-EAAB1F66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DAB5C-C8E5-A683-63B8-44FE354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FCC36-CBFA-FCF9-275C-E6C1AB77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2CEAE-E8A5-2C54-A7AB-445D94D8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4E365-68FB-3045-5EB2-F5AB49674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C9686B-EDF2-5371-6E01-92AC6A46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56068-3D7E-B2A8-FAEC-C96DC34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D39B30-B8C9-4367-6BF3-11C1D7AF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533D17-0149-CB9E-7A79-72E46FB12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969914-0DD3-6E34-E3F1-2F6152075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EA7D8-D1E8-2E69-04BE-153D07E0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CC1CAB-C6A1-5049-62BC-28CAF2CA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8F895-F994-798D-A93D-C2E37318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5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FC0BA-E34B-2C08-CB42-CBF04427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C673F4-A326-E23A-E7DD-0CCCBCA6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52CCB-DCE8-A897-5D34-64553D17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81EF4-88AD-2F74-F5BD-9BC7CFC2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4020E-EF16-7624-B8BF-E3B8001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96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69B61-E2B8-0F8E-29FF-E2947E10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BF187-68B4-3AAD-8382-3D0D6519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54CFA-9B9F-B37E-79DC-52C4B22C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EF16F7-EF13-A16D-4DB8-5E378A53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38DB1-FA84-805D-01C4-097EAEC8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8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28118-CBF1-FDE4-E418-280EAD08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D70ED-9275-7AF8-B40D-A1B20156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70B220-5199-D1AC-7AA7-55C2AF50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72B71-3DE1-C8B3-8C40-9E819B4A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813C75-B105-10F7-B54B-A0E820F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0886A9-C585-3290-A7C3-3D66C983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28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1AD44-CAC4-BFED-295D-3E382DB4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DAA108-36E5-08FB-5D34-F2FEDAD0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B9436C-ADD9-B5EF-6D82-62BD05320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F3D5BF-15CD-2F5A-A047-D26BF5551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397C8-CC8D-A109-6066-318226019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FA1B5A-EB3B-5884-96D6-9B3FDF1E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97C460-4883-5526-3323-5FE6505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77A087-11C2-A7AA-DEBD-DC834615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29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060F1-20B9-3706-8C19-9B9F203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C4E724-4FE1-C3BD-E556-A425A629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0CD006-CD9D-8F98-93C1-7647BE5D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0E8022-CDEC-DD86-1A3B-5829BC89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0D4576-BED4-E878-5F97-AF33F6A2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98F23B-E28D-884E-E910-28CB83FE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805371-FBF9-4E6E-F6E7-502F487A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4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91B09-F7C4-9E49-9165-8A0D0275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21AB61-837A-158A-F416-B35E82B5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44CB43-FDC4-D260-E2E0-C2F0EFB5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8A717B-A553-DA49-C3D2-CBA18028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1649BF-887A-B1BC-2C47-B7CC7BB0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B8E242-5E32-BC20-3630-BB184BD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1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62C0E-BB18-3142-1C2B-628A9CFD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8A62E4-70E4-0D45-77E3-E1E8329BE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52C00D-05E1-94E1-C509-73C3F953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E22B7E-B9E9-D68F-87A7-A9FEC24D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3C1D3-1D5F-C50D-881E-38C8E8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5DACE5-0949-E362-5F2C-8C831A3C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4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75C752-80AE-4A0F-FF7C-0EF91B74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FDE0E7-7345-AA53-9828-04B175FF9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CE84-2825-18FB-212C-10BC949D5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5DB1-0392-4A35-B485-B2F073A904C7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8F750E-1DD9-8E9F-C285-6EEC0A70E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A6C35-2275-8051-5CA8-6020301E2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8729-1869-4D14-83FF-6DC8CF3DE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7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ACE1E7-FE2B-8C87-9DAF-C81D619FD97E}"/>
              </a:ext>
            </a:extLst>
          </p:cNvPr>
          <p:cNvSpPr/>
          <p:nvPr/>
        </p:nvSpPr>
        <p:spPr>
          <a:xfrm>
            <a:off x="60960" y="60960"/>
            <a:ext cx="12061371" cy="6731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Rectangle 32">
            <a:extLst>
              <a:ext uri="{FF2B5EF4-FFF2-40B4-BE49-F238E27FC236}">
                <a16:creationId xmlns:a16="http://schemas.microsoft.com/office/drawing/2014/main" id="{35F92420-F1CF-6F01-3524-66528236B32A}"/>
              </a:ext>
            </a:extLst>
          </p:cNvPr>
          <p:cNvSpPr/>
          <p:nvPr/>
        </p:nvSpPr>
        <p:spPr>
          <a:xfrm>
            <a:off x="6652317" y="2566948"/>
            <a:ext cx="3920400" cy="14324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53E2D41-37F3-7E37-1775-1723E673D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47" y="235162"/>
            <a:ext cx="11196918" cy="849872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/>
              <a:t>AWS</a:t>
            </a:r>
            <a:r>
              <a:rPr kumimoji="1" lang="ja-JP" altLang="en-US" sz="4000" dirty="0"/>
              <a:t>　</a:t>
            </a:r>
            <a:r>
              <a:rPr lang="en-US" altLang="ja-JP" sz="4000" dirty="0"/>
              <a:t>W</a:t>
            </a:r>
            <a:r>
              <a:rPr kumimoji="1" lang="en-US" altLang="ja-JP" sz="4000" dirty="0"/>
              <a:t>ordPress</a:t>
            </a:r>
            <a:r>
              <a:rPr kumimoji="1" lang="ja-JP" altLang="en-US" sz="4000" dirty="0"/>
              <a:t>冗長構成図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697CD2C5-8B24-ECFD-5F1D-C07A3C1D80C1}"/>
              </a:ext>
            </a:extLst>
          </p:cNvPr>
          <p:cNvSpPr/>
          <p:nvPr/>
        </p:nvSpPr>
        <p:spPr>
          <a:xfrm>
            <a:off x="585227" y="1100275"/>
            <a:ext cx="11196918" cy="5499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33">
            <a:extLst>
              <a:ext uri="{FF2B5EF4-FFF2-40B4-BE49-F238E27FC236}">
                <a16:creationId xmlns:a16="http://schemas.microsoft.com/office/drawing/2014/main" id="{A7B7534B-9446-4658-E4B8-4C120019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109" y="1098655"/>
            <a:ext cx="381000" cy="381000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1569C460-E9EE-9668-F1BF-447D523B438D}"/>
              </a:ext>
            </a:extLst>
          </p:cNvPr>
          <p:cNvSpPr/>
          <p:nvPr/>
        </p:nvSpPr>
        <p:spPr>
          <a:xfrm>
            <a:off x="990600" y="1590954"/>
            <a:ext cx="10463893" cy="454198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Region(TOKYO) </a:t>
            </a:r>
            <a:r>
              <a:rPr lang="ja-JP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ap-northeast-1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1F92800-E5F6-1E9C-7F8B-B1546B15D024}"/>
              </a:ext>
            </a:extLst>
          </p:cNvPr>
          <p:cNvSpPr/>
          <p:nvPr/>
        </p:nvSpPr>
        <p:spPr>
          <a:xfrm>
            <a:off x="1864172" y="2140526"/>
            <a:ext cx="4231828" cy="376225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  <a:r>
              <a:rPr lang="ja-JP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25">
            <a:extLst>
              <a:ext uri="{FF2B5EF4-FFF2-40B4-BE49-F238E27FC236}">
                <a16:creationId xmlns:a16="http://schemas.microsoft.com/office/drawing/2014/main" id="{782FBE52-21BB-55A0-DE72-5C960883F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" y="1590952"/>
            <a:ext cx="381000" cy="38100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E7074540-9EE8-8BBD-7EEE-FEB8D14E45AC}"/>
              </a:ext>
            </a:extLst>
          </p:cNvPr>
          <p:cNvSpPr/>
          <p:nvPr/>
        </p:nvSpPr>
        <p:spPr>
          <a:xfrm>
            <a:off x="6486404" y="2140527"/>
            <a:ext cx="4250235" cy="376225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1C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22C5956-8A50-D2D6-8813-6E9ED00E91B4}"/>
              </a:ext>
            </a:extLst>
          </p:cNvPr>
          <p:cNvSpPr/>
          <p:nvPr/>
        </p:nvSpPr>
        <p:spPr>
          <a:xfrm>
            <a:off x="1113679" y="2485919"/>
            <a:ext cx="10060226" cy="319036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16">
            <a:extLst>
              <a:ext uri="{FF2B5EF4-FFF2-40B4-BE49-F238E27FC236}">
                <a16:creationId xmlns:a16="http://schemas.microsoft.com/office/drawing/2014/main" id="{D00D5289-E4E9-0660-EF08-AF4CBED94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3680" y="2487508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71B393E3-8043-D152-EAFB-84F1E865E1B2}"/>
              </a:ext>
            </a:extLst>
          </p:cNvPr>
          <p:cNvSpPr/>
          <p:nvPr/>
        </p:nvSpPr>
        <p:spPr>
          <a:xfrm>
            <a:off x="2019191" y="4105080"/>
            <a:ext cx="3919184" cy="14491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0BD84492-D273-3C80-2344-877D46019BA4}"/>
              </a:ext>
            </a:extLst>
          </p:cNvPr>
          <p:cNvSpPr/>
          <p:nvPr/>
        </p:nvSpPr>
        <p:spPr>
          <a:xfrm>
            <a:off x="2019191" y="2588338"/>
            <a:ext cx="3919184" cy="1432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70F5CE9E-091D-AA14-DFED-40EA04B6EB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4820" y="2584728"/>
            <a:ext cx="286424" cy="286424"/>
          </a:xfrm>
          <a:prstGeom prst="rect">
            <a:avLst/>
          </a:prstGeom>
        </p:spPr>
      </p:pic>
      <p:pic>
        <p:nvPicPr>
          <p:cNvPr id="19" name="Graphic 21">
            <a:extLst>
              <a:ext uri="{FF2B5EF4-FFF2-40B4-BE49-F238E27FC236}">
                <a16:creationId xmlns:a16="http://schemas.microsoft.com/office/drawing/2014/main" id="{233E785A-B313-ED3C-29CE-23855AF7C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1009" y="4096653"/>
            <a:ext cx="257249" cy="286425"/>
          </a:xfrm>
          <a:prstGeom prst="rect">
            <a:avLst/>
          </a:prstGeom>
        </p:spPr>
      </p:pic>
      <p:pic>
        <p:nvPicPr>
          <p:cNvPr id="22" name="Graphic 19">
            <a:extLst>
              <a:ext uri="{FF2B5EF4-FFF2-40B4-BE49-F238E27FC236}">
                <a16:creationId xmlns:a16="http://schemas.microsoft.com/office/drawing/2014/main" id="{E4FD4241-66B2-B420-3FAB-BB85732DD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498" y="2566948"/>
            <a:ext cx="286424" cy="286424"/>
          </a:xfrm>
          <a:prstGeom prst="rect">
            <a:avLst/>
          </a:prstGeom>
        </p:spPr>
      </p:pic>
      <p:pic>
        <p:nvPicPr>
          <p:cNvPr id="23" name="Graphic 21">
            <a:extLst>
              <a:ext uri="{FF2B5EF4-FFF2-40B4-BE49-F238E27FC236}">
                <a16:creationId xmlns:a16="http://schemas.microsoft.com/office/drawing/2014/main" id="{81C39C02-875A-4B1D-5B9F-2DAFF28BD7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0789" y="4119361"/>
            <a:ext cx="257249" cy="286425"/>
          </a:xfrm>
          <a:prstGeom prst="rect">
            <a:avLst/>
          </a:prstGeom>
        </p:spPr>
      </p:pic>
      <p:pic>
        <p:nvPicPr>
          <p:cNvPr id="24" name="Graphic 5">
            <a:extLst>
              <a:ext uri="{FF2B5EF4-FFF2-40B4-BE49-F238E27FC236}">
                <a16:creationId xmlns:a16="http://schemas.microsoft.com/office/drawing/2014/main" id="{BF84542F-1893-4166-5933-BAC74DE1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12" y="3012381"/>
            <a:ext cx="491935" cy="49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5">
            <a:extLst>
              <a:ext uri="{FF2B5EF4-FFF2-40B4-BE49-F238E27FC236}">
                <a16:creationId xmlns:a16="http://schemas.microsoft.com/office/drawing/2014/main" id="{C9BA1B5F-A7D7-DDBC-B01B-EED98990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22" y="3012381"/>
            <a:ext cx="491935" cy="49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6">
            <a:extLst>
              <a:ext uri="{FF2B5EF4-FFF2-40B4-BE49-F238E27FC236}">
                <a16:creationId xmlns:a16="http://schemas.microsoft.com/office/drawing/2014/main" id="{8151FE45-5DCE-6112-FA9F-D3CB1C51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76" y="3093851"/>
            <a:ext cx="335149" cy="3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6">
            <a:extLst>
              <a:ext uri="{FF2B5EF4-FFF2-40B4-BE49-F238E27FC236}">
                <a16:creationId xmlns:a16="http://schemas.microsoft.com/office/drawing/2014/main" id="{06CD2957-D6E7-E722-3E80-93D6E61D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243" y="3417982"/>
            <a:ext cx="7966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29" name="Graphic 42">
            <a:extLst>
              <a:ext uri="{FF2B5EF4-FFF2-40B4-BE49-F238E27FC236}">
                <a16:creationId xmlns:a16="http://schemas.microsoft.com/office/drawing/2014/main" id="{AA6ABECA-319E-83E9-E9C5-0E474426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24549" y="4092497"/>
            <a:ext cx="166900" cy="17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4C3986B2-D02F-AA8D-00AC-600CC73AF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01" y="3331542"/>
            <a:ext cx="9874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78CC1F7E-7E0E-91B3-08A1-BB6FFA41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478" y="3418592"/>
            <a:ext cx="7966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6E077D7D-E361-2B96-09D2-18DD3562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064" y="5231093"/>
            <a:ext cx="10578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）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8412E2C7-E332-F0D7-945E-62B79F3D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22" y="1665906"/>
            <a:ext cx="381001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0">
            <a:extLst>
              <a:ext uri="{FF2B5EF4-FFF2-40B4-BE49-F238E27FC236}">
                <a16:creationId xmlns:a16="http://schemas.microsoft.com/office/drawing/2014/main" id="{F6445C95-F332-8B4F-9BAB-A5C081083ECF}"/>
              </a:ext>
            </a:extLst>
          </p:cNvPr>
          <p:cNvSpPr/>
          <p:nvPr/>
        </p:nvSpPr>
        <p:spPr>
          <a:xfrm>
            <a:off x="2105242" y="2915365"/>
            <a:ext cx="8304140" cy="72072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5">
            <a:extLst>
              <a:ext uri="{FF2B5EF4-FFF2-40B4-BE49-F238E27FC236}">
                <a16:creationId xmlns:a16="http://schemas.microsoft.com/office/drawing/2014/main" id="{22C3F042-230B-8E84-C5F4-387AB623E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9" y="3026421"/>
            <a:ext cx="491935" cy="49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5">
            <a:extLst>
              <a:ext uri="{FF2B5EF4-FFF2-40B4-BE49-F238E27FC236}">
                <a16:creationId xmlns:a16="http://schemas.microsoft.com/office/drawing/2014/main" id="{4BE08060-95A6-5565-D268-60FDBDBA1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044" y="3025587"/>
            <a:ext cx="491935" cy="49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">
            <a:extLst>
              <a:ext uri="{FF2B5EF4-FFF2-40B4-BE49-F238E27FC236}">
                <a16:creationId xmlns:a16="http://schemas.microsoft.com/office/drawing/2014/main" id="{C7AE24DA-9F4F-F9D7-886C-DE37D9E1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014" y="3439264"/>
            <a:ext cx="41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67" name="TextBox 6">
            <a:extLst>
              <a:ext uri="{FF2B5EF4-FFF2-40B4-BE49-F238E27FC236}">
                <a16:creationId xmlns:a16="http://schemas.microsoft.com/office/drawing/2014/main" id="{DF3821FD-F95B-AA6F-B89A-3AA884F0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948" y="3452571"/>
            <a:ext cx="43341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76" name="Graphic 6">
            <a:extLst>
              <a:ext uri="{FF2B5EF4-FFF2-40B4-BE49-F238E27FC236}">
                <a16:creationId xmlns:a16="http://schemas.microsoft.com/office/drawing/2014/main" id="{883A16C3-9BAF-7CA8-72C8-A88F90F5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/>
        </p:blipFill>
        <p:spPr bwMode="auto">
          <a:xfrm>
            <a:off x="6076142" y="2599627"/>
            <a:ext cx="412322" cy="41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88F92F61-6581-8749-73B0-F242B5C4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622" y="1604515"/>
            <a:ext cx="18842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今回は、設置していない</a:t>
            </a:r>
            <a:endParaRPr lang="en-US" altLang="ja-JP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7">
            <a:extLst>
              <a:ext uri="{FF2B5EF4-FFF2-40B4-BE49-F238E27FC236}">
                <a16:creationId xmlns:a16="http://schemas.microsoft.com/office/drawing/2014/main" id="{4E61917B-D9BA-0522-0BFC-981C9660DBBB}"/>
              </a:ext>
            </a:extLst>
          </p:cNvPr>
          <p:cNvSpPr/>
          <p:nvPr/>
        </p:nvSpPr>
        <p:spPr>
          <a:xfrm>
            <a:off x="6650790" y="4121458"/>
            <a:ext cx="3902442" cy="14328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10.0.4.0/24</a:t>
            </a:r>
          </a:p>
        </p:txBody>
      </p:sp>
      <p:pic>
        <p:nvPicPr>
          <p:cNvPr id="155" name="Graphic 6">
            <a:extLst>
              <a:ext uri="{FF2B5EF4-FFF2-40B4-BE49-F238E27FC236}">
                <a16:creationId xmlns:a16="http://schemas.microsoft.com/office/drawing/2014/main" id="{195A34D2-4A4C-4CA2-475F-C5DFA58A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342" y="4714960"/>
            <a:ext cx="495160" cy="49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F0526281-9E02-21DE-7F7F-240AA687CB61}"/>
              </a:ext>
            </a:extLst>
          </p:cNvPr>
          <p:cNvCxnSpPr>
            <a:cxnSpLocks/>
            <a:stCxn id="34" idx="3"/>
            <a:endCxn id="155" idx="1"/>
          </p:cNvCxnSpPr>
          <p:nvPr/>
        </p:nvCxnSpPr>
        <p:spPr>
          <a:xfrm flipV="1">
            <a:off x="4124697" y="4962540"/>
            <a:ext cx="4404645" cy="1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4627E939-D7A0-3205-CCB1-FB52409EE4D6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033802" y="3518356"/>
            <a:ext cx="4100455" cy="1233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AD1C77FE-8DFE-935E-EA26-2389C14894D4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flipV="1">
            <a:off x="3877117" y="3504316"/>
            <a:ext cx="716663" cy="1231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B22775B2-D8FD-1028-2121-5F44D0236C7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032790" y="3504316"/>
            <a:ext cx="669744" cy="1231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42B8FF16-DA43-2EDD-23BD-81FBAA0A8828}"/>
              </a:ext>
            </a:extLst>
          </p:cNvPr>
          <p:cNvCxnSpPr>
            <a:cxnSpLocks/>
            <a:stCxn id="25" idx="0"/>
            <a:endCxn id="76" idx="1"/>
          </p:cNvCxnSpPr>
          <p:nvPr/>
        </p:nvCxnSpPr>
        <p:spPr>
          <a:xfrm flipV="1">
            <a:off x="3032790" y="2805788"/>
            <a:ext cx="3043352" cy="206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74CF1114-5B33-6589-0D74-775B0EBDAD29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124697" y="3517522"/>
            <a:ext cx="5438315" cy="1275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2883D503-79BE-E083-C86C-D1CD7DD97A89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>
            <a:off x="6488464" y="2805788"/>
            <a:ext cx="3074548" cy="219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850B3872-4A4E-1FB7-289F-434327147914}"/>
              </a:ext>
            </a:extLst>
          </p:cNvPr>
          <p:cNvCxnSpPr>
            <a:cxnSpLocks/>
            <a:stCxn id="62" idx="0"/>
            <a:endCxn id="76" idx="3"/>
          </p:cNvCxnSpPr>
          <p:nvPr/>
        </p:nvCxnSpPr>
        <p:spPr>
          <a:xfrm flipH="1" flipV="1">
            <a:off x="6488464" y="2805788"/>
            <a:ext cx="1645793" cy="220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8DF11168-16CB-4A02-A0B7-7C7837C13284}"/>
              </a:ext>
            </a:extLst>
          </p:cNvPr>
          <p:cNvCxnSpPr>
            <a:cxnSpLocks/>
            <a:stCxn id="24" idx="0"/>
            <a:endCxn id="76" idx="1"/>
          </p:cNvCxnSpPr>
          <p:nvPr/>
        </p:nvCxnSpPr>
        <p:spPr>
          <a:xfrm flipV="1">
            <a:off x="4593780" y="2805788"/>
            <a:ext cx="1482362" cy="206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6">
            <a:extLst>
              <a:ext uri="{FF2B5EF4-FFF2-40B4-BE49-F238E27FC236}">
                <a16:creationId xmlns:a16="http://schemas.microsoft.com/office/drawing/2014/main" id="{8C123595-5600-46CB-98AF-78D2E152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37" y="4736151"/>
            <a:ext cx="495160" cy="4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288BD9DC-69EA-19D8-FC2C-10F8A7F5269E}"/>
              </a:ext>
            </a:extLst>
          </p:cNvPr>
          <p:cNvCxnSpPr>
            <a:cxnSpLocks/>
            <a:stCxn id="12" idx="2"/>
            <a:endCxn id="76" idx="0"/>
          </p:cNvCxnSpPr>
          <p:nvPr/>
        </p:nvCxnSpPr>
        <p:spPr>
          <a:xfrm>
            <a:off x="6266648" y="2593775"/>
            <a:ext cx="15655" cy="5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9">
            <a:extLst>
              <a:ext uri="{FF2B5EF4-FFF2-40B4-BE49-F238E27FC236}">
                <a16:creationId xmlns:a16="http://schemas.microsoft.com/office/drawing/2014/main" id="{FF32C39A-5FD5-C5A5-A427-0A3E33D5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280" y="5215704"/>
            <a:ext cx="2043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  <a:p>
            <a:pPr algn="ctr" eaLnBrk="1" hangingPunct="1"/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</a:t>
            </a:r>
            <a:r>
              <a:rPr lang="ja-JP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無料版のため、設置していない）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2">
            <a:extLst>
              <a:ext uri="{FF2B5EF4-FFF2-40B4-BE49-F238E27FC236}">
                <a16:creationId xmlns:a16="http://schemas.microsoft.com/office/drawing/2014/main" id="{DC505196-11CA-BF74-BC07-19F552492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676" y="1750629"/>
            <a:ext cx="1884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800" b="0" i="0" dirty="0">
                <a:solidFill>
                  <a:srgbClr val="444444"/>
                </a:solidFill>
                <a:effectLst/>
                <a:latin typeface="Helvetica Neue"/>
              </a:rPr>
              <a:t>my-wordpress-alb-1319878021.ap-northeast-1.elb.amazonaws.com</a:t>
            </a:r>
            <a:endParaRPr lang="en-US" altLang="ja-JP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図 198">
            <a:extLst>
              <a:ext uri="{FF2B5EF4-FFF2-40B4-BE49-F238E27FC236}">
                <a16:creationId xmlns:a16="http://schemas.microsoft.com/office/drawing/2014/main" id="{B6202373-2A28-81FC-073E-A2ED6C5DB8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61241" y="3312242"/>
            <a:ext cx="342900" cy="323850"/>
          </a:xfrm>
          <a:prstGeom prst="rect">
            <a:avLst/>
          </a:prstGeom>
        </p:spPr>
      </p:pic>
      <p:pic>
        <p:nvPicPr>
          <p:cNvPr id="200" name="図 199">
            <a:extLst>
              <a:ext uri="{FF2B5EF4-FFF2-40B4-BE49-F238E27FC236}">
                <a16:creationId xmlns:a16="http://schemas.microsoft.com/office/drawing/2014/main" id="{9E0F719A-0805-555C-B36D-45AAAE4E76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45394" y="3335447"/>
            <a:ext cx="342900" cy="323850"/>
          </a:xfrm>
          <a:prstGeom prst="rect">
            <a:avLst/>
          </a:prstGeom>
        </p:spPr>
      </p:pic>
      <p:pic>
        <p:nvPicPr>
          <p:cNvPr id="201" name="図 200">
            <a:extLst>
              <a:ext uri="{FF2B5EF4-FFF2-40B4-BE49-F238E27FC236}">
                <a16:creationId xmlns:a16="http://schemas.microsoft.com/office/drawing/2014/main" id="{CCC4E27B-59D7-F14C-9128-ABF6F84FDB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68972" y="3335447"/>
            <a:ext cx="342900" cy="323850"/>
          </a:xfrm>
          <a:prstGeom prst="rect">
            <a:avLst/>
          </a:prstGeom>
        </p:spPr>
      </p:pic>
      <p:pic>
        <p:nvPicPr>
          <p:cNvPr id="202" name="図 201">
            <a:extLst>
              <a:ext uri="{FF2B5EF4-FFF2-40B4-BE49-F238E27FC236}">
                <a16:creationId xmlns:a16="http://schemas.microsoft.com/office/drawing/2014/main" id="{94B725AC-2776-0DFC-3EA4-AF0FA22714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44468" y="3321550"/>
            <a:ext cx="342900" cy="323850"/>
          </a:xfrm>
          <a:prstGeom prst="rect">
            <a:avLst/>
          </a:prstGeom>
        </p:spPr>
      </p:pic>
      <p:pic>
        <p:nvPicPr>
          <p:cNvPr id="2" name="Graphic 14">
            <a:extLst>
              <a:ext uri="{FF2B5EF4-FFF2-40B4-BE49-F238E27FC236}">
                <a16:creationId xmlns:a16="http://schemas.microsoft.com/office/drawing/2014/main" id="{2C75F4B9-04F2-899B-AAE8-E821FC05B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84" y="3187511"/>
            <a:ext cx="392254" cy="39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6">
            <a:extLst>
              <a:ext uri="{FF2B5EF4-FFF2-40B4-BE49-F238E27FC236}">
                <a16:creationId xmlns:a16="http://schemas.microsoft.com/office/drawing/2014/main" id="{34034CA5-00CF-080D-0AE1-E6365724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84" y="3514595"/>
            <a:ext cx="6799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AMI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2ACF0BC-8857-8C16-74DB-6AD71AD9D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832" y="2128187"/>
            <a:ext cx="7579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228B49BC-A955-5D86-F5CD-EAE13BDF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048" y="21365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A609AC-0348-1A3E-4CE8-27FED1CD5EA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266648" y="1427836"/>
            <a:ext cx="0" cy="708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9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Helvetica Neue</vt:lpstr>
      <vt:lpstr>游ゴシック</vt:lpstr>
      <vt:lpstr>游ゴシック Light</vt:lpstr>
      <vt:lpstr>Arial</vt:lpstr>
      <vt:lpstr>Office テーマ</vt:lpstr>
      <vt:lpstr>AWS　WordPress冗長構成図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　WordPress冗長構成図</dc:title>
  <dc:creator>伊藤 清貴</dc:creator>
  <cp:lastModifiedBy>伊藤 清貴</cp:lastModifiedBy>
  <cp:revision>2</cp:revision>
  <dcterms:created xsi:type="dcterms:W3CDTF">2023-04-09T12:42:53Z</dcterms:created>
  <dcterms:modified xsi:type="dcterms:W3CDTF">2023-06-28T02:23:46Z</dcterms:modified>
</cp:coreProperties>
</file>