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CD4805-E219-C9F7-35B3-F121B53AC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EC644F-697C-DAEA-FE05-6D8581363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D8979B-279F-E987-FFE4-7BD076A4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39F2-D61C-479A-8DC8-1D48CC550648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109A4D-7D3B-E1C1-A4C5-5226F875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7BBE96-FC88-62DC-D939-D0CACC66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4C07-618B-43CF-912F-131C2760A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2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8FE48-7C49-F05F-A999-8C1B8F8B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FF83CB-61A6-91A1-12EC-3F7328039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F521D1-9330-DE97-3D69-EF96E074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39F2-D61C-479A-8DC8-1D48CC550648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114288-4E17-2CE1-76E0-EE72354F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0D31F2-7DD2-5FC2-15BB-FBD50F03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4C07-618B-43CF-912F-131C2760A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24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6EFB6C-86F2-D12D-EEE5-BE4D326F4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D31CE4-68E9-4ADA-55C3-1359C856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28586D-9967-485B-24F3-FE8CCDA9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39F2-D61C-479A-8DC8-1D48CC550648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3052A-6117-1239-0AD3-402F84CC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F9B69D-6DC2-7D34-6DCC-CEE36AA5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4C07-618B-43CF-912F-131C2760A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99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5ECB9E-9E76-1292-2B2B-F228A990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BCD76F-F1D6-9599-1034-C417CEE7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21D95B-9155-F147-EA08-F2F439A8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39F2-D61C-479A-8DC8-1D48CC550648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0A7001-BEDC-48E8-AFE9-4C620943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7507F8-E832-ACBC-DA07-502F0B7F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4C07-618B-43CF-912F-131C2760A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94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D3C7F-E9EB-AF5A-88ED-5AEF03A7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E6B35C-510C-802A-0268-AF64D90F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99FD1B-361A-E97F-D1BB-103E2CBF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39F2-D61C-479A-8DC8-1D48CC550648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2991F8-37B8-1286-87CC-734F4817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78C5B8-7E6F-1B1C-CE6D-61BE78C2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4C07-618B-43CF-912F-131C2760A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57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AA873-8F6D-7DE8-8292-298B452A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FED438-6F74-1118-C38C-7C7FA8FD3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A39176-8635-CBA7-688D-EA3B6A745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E1B5D9-1B19-58A8-A083-25AD9B28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39F2-D61C-479A-8DC8-1D48CC550648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9C9696-A4F4-7450-7155-DA0A7851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E8A38A-5547-1A4D-0B3D-4D0440BD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4C07-618B-43CF-912F-131C2760A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64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A67D5-278F-E836-5872-FA676CDF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CFF9CC-3302-2EFD-A27F-1325018FE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2A1512-2206-6CAD-83DB-D59624F44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CE0B6F-2623-C148-7CB1-B27948DF6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ACBDD3-349F-9116-B798-F82C2B5B6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6B2DBF-936A-4B7D-B4A8-DCC4C2C9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39F2-D61C-479A-8DC8-1D48CC550648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77E15EE-A328-5BAD-FA1A-7016E137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70186D-E2A3-7E89-9973-A5F68B9D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4C07-618B-43CF-912F-131C2760A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7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4D222-B785-3557-9148-12320E50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1B30EB-E8EE-1949-0191-6E9A6898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39F2-D61C-479A-8DC8-1D48CC550648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85E76A-81F2-B87C-5E6C-AAEFBC9E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A4FF77-7655-5FAD-31CB-4FD6C979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4C07-618B-43CF-912F-131C2760A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33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57C620-4744-706B-BF98-D8A9D2A8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39F2-D61C-479A-8DC8-1D48CC550648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D57159-5FD2-B2F8-8D83-0537ECEF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E3CD2F-7B75-727C-6CA9-E22B3220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4C07-618B-43CF-912F-131C2760A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29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2AB9A-22A7-C199-26D2-15F92407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25A92-FFAA-64A0-87A2-8BDC696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61C4B9-99DB-0F27-C58A-AD170CBB9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00A926-4172-57E7-1BDB-9298E336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39F2-D61C-479A-8DC8-1D48CC550648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43771-600E-9056-6988-9D552DAF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FC7FDE-FBBE-547E-7981-B35F4C22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4C07-618B-43CF-912F-131C2760A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05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14FB8-41DD-9F2D-D171-89FAEF9F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AAB56A-1074-1CC9-8931-4FFA3C971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64DB30-660E-88FD-030A-A282B0D0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B90C3C-4B53-C57E-D5D8-BF0F2C8D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39F2-D61C-479A-8DC8-1D48CC550648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C2D79E-E1E3-0FD3-FA14-48C689AE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AC52D9-E2D4-78F0-4CDF-78A79376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4C07-618B-43CF-912F-131C2760A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17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ABDBBC-F5F0-3B7F-382F-05ACAD3E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BB15B9-AAFF-4A68-DB69-69A3C3F1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635D45-085E-AA05-65AA-03326D7D0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839F2-D61C-479A-8DC8-1D48CC550648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E1ADF-43DC-C689-D596-90A838384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23740-3E75-DC2E-7C60-2708A2F2E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4C07-618B-43CF-912F-131C2760AC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96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CED759-BEF5-D8A5-4F95-7B3975AA2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984" y="380849"/>
            <a:ext cx="3635306" cy="2926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D10989F-94AE-A17A-5C73-FEF7BE89E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984" y="3551093"/>
            <a:ext cx="3635306" cy="2923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894DE4-282E-554A-199E-B023BB556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06" y="1419836"/>
            <a:ext cx="5286094" cy="4262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77A1350-AA09-6038-66FC-C45D502C5D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989983" y="1843879"/>
            <a:ext cx="126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AC4E998-BD2F-ECA3-1D70-9B07A1CEDC3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168348" y="2697486"/>
            <a:ext cx="2089636" cy="2315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1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</cp:revision>
  <dcterms:created xsi:type="dcterms:W3CDTF">2022-06-23T11:32:06Z</dcterms:created>
  <dcterms:modified xsi:type="dcterms:W3CDTF">2022-06-23T11:39:50Z</dcterms:modified>
</cp:coreProperties>
</file>