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5"/>
  </p:notesMasterIdLst>
  <p:sldIdLst>
    <p:sldId id="280" r:id="rId2"/>
    <p:sldId id="257" r:id="rId3"/>
    <p:sldId id="501" r:id="rId4"/>
  </p:sldIdLst>
  <p:sldSz cx="12192000" cy="6858000"/>
  <p:notesSz cx="6858000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2080" autoAdjust="0"/>
  </p:normalViewPr>
  <p:slideViewPr>
    <p:cSldViewPr snapToGrid="0">
      <p:cViewPr varScale="1">
        <p:scale>
          <a:sx n="80" d="100"/>
          <a:sy n="80" d="100"/>
        </p:scale>
        <p:origin x="102" y="7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DB155-3364-4ADD-B1A9-0359FF6A9FC6}" type="datetimeFigureOut">
              <a:rPr kumimoji="1" lang="ja-JP" altLang="en-US" smtClean="0"/>
              <a:t>2020/12/13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66725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751983"/>
            <a:ext cx="548640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71800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9378824"/>
            <a:ext cx="2971800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48352-1B98-4804-9CE3-6974B48A5A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83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848352-1B98-4804-9CE3-6974B48A5A6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182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9CBF-9277-4391-B092-38EC13FCB7BF}" type="datetime1">
              <a:rPr kumimoji="1" lang="ja-JP" altLang="en-US" smtClean="0"/>
              <a:t>2020/12/13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C381-2822-4F05-8A88-66F73725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98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2000">
        <p:fade/>
      </p:transition>
    </mc:Choice>
    <mc:Fallback xmlns="">
      <p:transition spd="med" advClick="0" advTm="1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C7D9-E854-4B24-B5DC-1602D2B5CC6B}" type="datetime1">
              <a:rPr kumimoji="1" lang="ja-JP" altLang="en-US" smtClean="0"/>
              <a:t>2020/12/13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C381-2822-4F05-8A88-66F73725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938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2000">
        <p:fade/>
      </p:transition>
    </mc:Choice>
    <mc:Fallback xmlns="">
      <p:transition spd="med" advClick="0" advTm="1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F1A3-1D4A-41C7-B440-6BB96B6C814F}" type="datetime1">
              <a:rPr kumimoji="1" lang="ja-JP" altLang="en-US" smtClean="0"/>
              <a:t>2020/12/13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C381-2822-4F05-8A88-66F73725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301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2000">
        <p:fade/>
      </p:transition>
    </mc:Choice>
    <mc:Fallback xmlns="">
      <p:transition spd="med" advClick="0" advTm="1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32E3-0B86-46FD-9279-BB11B81F5DB5}" type="datetime1">
              <a:rPr kumimoji="1" lang="ja-JP" altLang="en-US" smtClean="0"/>
              <a:t>2020/12/13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C381-2822-4F05-8A88-66F73725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81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2000">
        <p:fade/>
      </p:transition>
    </mc:Choice>
    <mc:Fallback xmlns="">
      <p:transition spd="med" advClick="0" advTm="1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5FDB-B60B-480C-B2DD-39EB4331C132}" type="datetime1">
              <a:rPr kumimoji="1" lang="ja-JP" altLang="en-US" smtClean="0"/>
              <a:t>2020/12/13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C381-2822-4F05-8A88-66F73725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674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2000">
        <p:fade/>
      </p:transition>
    </mc:Choice>
    <mc:Fallback xmlns="">
      <p:transition spd="med" advClick="0" advTm="1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2A7A-A962-449B-BE1D-33A064148EA3}" type="datetime1">
              <a:rPr kumimoji="1" lang="ja-JP" altLang="en-US" smtClean="0"/>
              <a:t>2020/12/13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C381-2822-4F05-8A88-66F73725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43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2000">
        <p:fade/>
      </p:transition>
    </mc:Choice>
    <mc:Fallback xmlns="">
      <p:transition spd="med" advClick="0" advTm="1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FACE-E8B9-453B-8E14-E0DD3BB9C6CD}" type="datetime1">
              <a:rPr kumimoji="1" lang="ja-JP" altLang="en-US" smtClean="0"/>
              <a:t>2020/12/13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C381-2822-4F05-8A88-66F73725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52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2000">
        <p:fade/>
      </p:transition>
    </mc:Choice>
    <mc:Fallback xmlns="">
      <p:transition spd="med" advClick="0" advTm="1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A422-7226-4321-BA96-DC089FAE4579}" type="datetime1">
              <a:rPr kumimoji="1" lang="ja-JP" altLang="en-US" smtClean="0"/>
              <a:t>2020/12/13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C381-2822-4F05-8A88-66F73725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978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2000">
        <p:fade/>
      </p:transition>
    </mc:Choice>
    <mc:Fallback xmlns="">
      <p:transition spd="med" advClick="0" advTm="1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111F-BAC3-4D59-BE66-EEF4795323F2}" type="datetime1">
              <a:rPr kumimoji="1" lang="ja-JP" altLang="en-US" smtClean="0"/>
              <a:t>2020/12/13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C381-2822-4F05-8A88-66F73725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96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2000">
        <p:fade/>
      </p:transition>
    </mc:Choice>
    <mc:Fallback xmlns="">
      <p:transition spd="med" advClick="0" advTm="1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C7D3-28B0-45C6-874A-4899FA21DBAD}" type="datetime1">
              <a:rPr kumimoji="1" lang="ja-JP" altLang="en-US" smtClean="0"/>
              <a:t>2020/12/13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C381-2822-4F05-8A88-66F73725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26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2000">
        <p:fade/>
      </p:transition>
    </mc:Choice>
    <mc:Fallback xmlns="">
      <p:transition spd="med" advClick="0" advTm="1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3C55-590F-477D-9454-5E7C90518C31}" type="datetime1">
              <a:rPr kumimoji="1" lang="ja-JP" altLang="en-US" smtClean="0"/>
              <a:t>2020/12/13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C381-2822-4F05-8A88-66F73725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33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2000">
        <p:fade/>
      </p:transition>
    </mc:Choice>
    <mc:Fallback xmlns="">
      <p:transition spd="med" advClick="0" advTm="1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348BD-603F-4FB6-983F-29D7BE6DB16B}" type="datetime1">
              <a:rPr kumimoji="1" lang="ja-JP" altLang="en-US" smtClean="0"/>
              <a:t>2020/12/13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3C381-2822-4F05-8A88-66F73725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03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12000">
        <p:fade/>
      </p:transition>
    </mc:Choice>
    <mc:Fallback xmlns="">
      <p:transition spd="med" advClick="0" advTm="12000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job.axol.jp/cr/s/tis_22/mypage/log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E4C4F1F-4953-4143-BEC6-6A48F66EEB64}"/>
              </a:ext>
            </a:extLst>
          </p:cNvPr>
          <p:cNvSpPr txBox="1"/>
          <p:nvPr/>
        </p:nvSpPr>
        <p:spPr>
          <a:xfrm>
            <a:off x="457198" y="334107"/>
            <a:ext cx="8405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>
                <a:latin typeface="Meiryo UI" panose="020B0604030504040204" pitchFamily="50" charset="-128"/>
                <a:ea typeface="Meiryo UI" panose="020B0604030504040204" pitchFamily="50" charset="-128"/>
              </a:rPr>
              <a:t>開催時間までしばらくお待ちください。</a:t>
            </a:r>
            <a:endParaRPr kumimoji="1" lang="en-US" altLang="ja-JP" sz="280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137D17A-D9F7-4F2E-A3F8-EE3F04D2E481}"/>
              </a:ext>
            </a:extLst>
          </p:cNvPr>
          <p:cNvSpPr txBox="1"/>
          <p:nvPr/>
        </p:nvSpPr>
        <p:spPr>
          <a:xfrm>
            <a:off x="715816" y="1308543"/>
            <a:ext cx="10888049" cy="496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お時間がある方は先に次の作業をお願いします。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en-US" altLang="ja-JP" sz="2000" u="sng">
                <a:latin typeface="Meiryo UI" panose="020B0604030504040204" pitchFamily="50" charset="-128"/>
                <a:ea typeface="Meiryo UI" panose="020B0604030504040204" pitchFamily="50" charset="-128"/>
              </a:rPr>
              <a:t>Zoom</a:t>
            </a: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2000">
                <a:latin typeface="Meiryo UI" panose="020B0604030504040204" pitchFamily="50" charset="-128"/>
                <a:ea typeface="Meiryo UI" panose="020B0604030504040204" pitchFamily="50" charset="-128"/>
              </a:rPr>
              <a:t>Zoom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名前を分かるように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してください。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2000">
                <a:latin typeface="Meiryo UI" panose="020B0604030504040204" pitchFamily="50" charset="-128"/>
                <a:ea typeface="Meiryo UI" panose="020B0604030504040204" pitchFamily="50" charset="-128"/>
              </a:rPr>
              <a:t>Zoom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のビデオを開始し</a:t>
            </a: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顔を見えるように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してください。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en-US" altLang="ja-JP" sz="2000" u="sng">
                <a:latin typeface="Meiryo UI" panose="020B0604030504040204" pitchFamily="50" charset="-128"/>
                <a:ea typeface="Meiryo UI" panose="020B0604030504040204" pitchFamily="50" charset="-128"/>
              </a:rPr>
              <a:t>Slack</a:t>
            </a: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2000">
                <a:latin typeface="Meiryo UI" panose="020B0604030504040204" pitchFamily="50" charset="-128"/>
                <a:ea typeface="Meiryo UI" panose="020B0604030504040204" pitchFamily="50" charset="-128"/>
              </a:rPr>
              <a:t>Slack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を開き</a:t>
            </a:r>
            <a:r>
              <a:rPr kumimoji="1" lang="en-US" altLang="ja-JP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#</a:t>
            </a: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モバイルハンズオンを見れる状態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にしてください。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 u="sng">
                <a:latin typeface="Meiryo UI" panose="020B0604030504040204" pitchFamily="50" charset="-128"/>
                <a:ea typeface="Meiryo UI" panose="020B0604030504040204" pitchFamily="50" charset="-128"/>
              </a:rPr>
              <a:t>ハンズオン資料</a:t>
            </a:r>
            <a:endParaRPr kumimoji="1" lang="en-US" altLang="ja-JP" sz="2000" u="sng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本日使用するハンズオン資料（</a:t>
            </a:r>
            <a:r>
              <a:rPr kumimoji="1" lang="en-US" altLang="ja-JP" sz="2000">
                <a:latin typeface="Meiryo UI" panose="020B0604030504040204" pitchFamily="50" charset="-128"/>
                <a:ea typeface="Meiryo UI" panose="020B0604030504040204" pitchFamily="50" charset="-128"/>
              </a:rPr>
              <a:t>zip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）をダウンロードし解凍してください。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ダウンロード</a:t>
            </a:r>
            <a:r>
              <a:rPr kumimoji="1" lang="en-US" altLang="ja-JP" sz="2000">
                <a:latin typeface="Meiryo UI" panose="020B0604030504040204" pitchFamily="50" charset="-128"/>
                <a:ea typeface="Meiryo UI" panose="020B0604030504040204" pitchFamily="50" charset="-128"/>
              </a:rPr>
              <a:t>URL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kumimoji="1" lang="en-US" altLang="ja-JP" sz="2000">
                <a:latin typeface="Meiryo UI" panose="020B0604030504040204" pitchFamily="50" charset="-128"/>
                <a:ea typeface="Meiryo UI" panose="020B0604030504040204" pitchFamily="50" charset="-128"/>
              </a:rPr>
              <a:t>Slack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1" lang="en-US" altLang="ja-JP" sz="2000">
                <a:latin typeface="Meiryo UI" panose="020B0604030504040204" pitchFamily="50" charset="-128"/>
                <a:ea typeface="Meiryo UI" panose="020B0604030504040204" pitchFamily="50" charset="-128"/>
              </a:rPr>
              <a:t>#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モバイルハンズオンで連絡します。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解凍したディレクトリの中にある</a:t>
            </a:r>
            <a:r>
              <a:rPr kumimoji="1" lang="en-US" altLang="ja-JP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PDF</a:t>
            </a: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mobile-handson.pdf</a:t>
            </a: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）を見れる状態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にしてください。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CCB3C4-A76C-46D7-9DF8-8C3C0798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C381-2822-4F05-8A88-66F73725CF2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512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2000">
        <p:fade/>
      </p:transition>
    </mc:Choice>
    <mc:Fallback xmlns="">
      <p:transition spd="med" advClick="0" advTm="1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E4C4F1F-4953-4143-BEC6-6A48F66EEB64}"/>
              </a:ext>
            </a:extLst>
          </p:cNvPr>
          <p:cNvSpPr txBox="1"/>
          <p:nvPr/>
        </p:nvSpPr>
        <p:spPr>
          <a:xfrm>
            <a:off x="457198" y="334107"/>
            <a:ext cx="1115316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>
                <a:latin typeface="Meiryo UI" panose="020B0604030504040204" pitchFamily="50" charset="-128"/>
                <a:ea typeface="Meiryo UI" panose="020B0604030504040204" pitchFamily="50" charset="-128"/>
              </a:rPr>
              <a:t>「チームで腕試しハッカソン」に参加しませんか？</a:t>
            </a:r>
            <a:endParaRPr kumimoji="1" lang="en-US" altLang="ja-JP" sz="2800" b="1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すでに参加申込済みの方は読み飛ばしてください。</a:t>
            </a:r>
            <a:endParaRPr kumimoji="1" lang="en-US" alt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137D17A-D9F7-4F2E-A3F8-EE3F04D2E481}"/>
              </a:ext>
            </a:extLst>
          </p:cNvPr>
          <p:cNvSpPr txBox="1"/>
          <p:nvPr/>
        </p:nvSpPr>
        <p:spPr>
          <a:xfrm>
            <a:off x="715816" y="1308543"/>
            <a:ext cx="10637983" cy="5785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kumimoji="1" lang="ja-JP" altLang="en-US" sz="2000" u="sng">
                <a:latin typeface="Meiryo UI" panose="020B0604030504040204" pitchFamily="50" charset="-128"/>
                <a:ea typeface="Meiryo UI" panose="020B0604030504040204" pitchFamily="50" charset="-128"/>
              </a:rPr>
              <a:t>日時と場所</a:t>
            </a:r>
            <a:endParaRPr kumimoji="1" lang="en-US" altLang="ja-JP" sz="2000" u="sng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2021/2/15(</a:t>
            </a: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kumimoji="1" lang="en-US" altLang="ja-JP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9:00</a:t>
            </a: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 ～ </a:t>
            </a:r>
            <a:r>
              <a:rPr kumimoji="1" lang="en-US" altLang="ja-JP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2/16(</a:t>
            </a: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火</a:t>
            </a:r>
            <a:r>
              <a:rPr kumimoji="1" lang="en-US" altLang="ja-JP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18:00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zh-TW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講義棟Ｍ</a:t>
            </a:r>
            <a:r>
              <a:rPr kumimoji="1" lang="en-US" altLang="ja-JP" sz="200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  <a:r>
              <a:rPr kumimoji="1" lang="zh-TW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教室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endParaRPr kumimoji="1" lang="en-US" altLang="ja-JP" sz="2000" u="sng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 u="sng">
                <a:latin typeface="Meiryo UI" panose="020B0604030504040204" pitchFamily="50" charset="-128"/>
                <a:ea typeface="Meiryo UI" panose="020B0604030504040204" pitchFamily="50" charset="-128"/>
              </a:rPr>
              <a:t>内容</a:t>
            </a:r>
            <a:endParaRPr kumimoji="1" lang="en-US" altLang="ja-JP" sz="2000" u="sng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チーム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に分かれてお題に合った</a:t>
            </a: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アイデア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を考え</a:t>
            </a: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アプリ開発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を行います。チーム分けは主催者で行います。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審査を行い最優秀チーム、優秀チーム、優良チームを決定します。上位</a:t>
            </a:r>
            <a:r>
              <a:rPr kumimoji="1" lang="en-US" altLang="ja-JP" sz="200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チームに賞金を出す予定。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endParaRPr kumimoji="1" lang="en-US" altLang="ja-JP" sz="2000" u="sng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 u="sng">
                <a:latin typeface="Meiryo UI" panose="020B0604030504040204" pitchFamily="50" charset="-128"/>
                <a:ea typeface="Meiryo UI" panose="020B0604030504040204" pitchFamily="50" charset="-128"/>
              </a:rPr>
              <a:t>参加条件</a:t>
            </a:r>
            <a:endParaRPr kumimoji="1" lang="en-US" altLang="ja-JP" sz="2000" u="sng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　いずれかのハンズオン（</a:t>
            </a:r>
            <a:r>
              <a:rPr kumimoji="1" lang="en-US" altLang="ja-JP" sz="2000">
                <a:latin typeface="Meiryo UI" panose="020B0604030504040204" pitchFamily="50" charset="-128"/>
                <a:ea typeface="Meiryo UI" panose="020B0604030504040204" pitchFamily="50" charset="-128"/>
              </a:rPr>
              <a:t>SPA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kumimoji="1" lang="en-US" altLang="ja-JP" sz="200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、モバイル、</a:t>
            </a:r>
            <a:r>
              <a:rPr kumimoji="1" lang="en-US" altLang="ja-JP" sz="2000">
                <a:latin typeface="Meiryo UI" panose="020B0604030504040204" pitchFamily="50" charset="-128"/>
                <a:ea typeface="Meiryo UI" panose="020B0604030504040204" pitchFamily="50" charset="-128"/>
              </a:rPr>
              <a:t>DevOps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）に参加していること。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→お題はリアルな地域課題を予定。</a:t>
            </a: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地域貢献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につながる可能性を秘めています！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→チーム開発を経験できます。チーム開発の難しさや達成感を知る</a:t>
            </a: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チャンス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です！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→学んだ技術を活用し価値を生み出すことにチャレンジできます。この</a:t>
            </a:r>
            <a:r>
              <a:rPr kumimoji="1" lang="ja-JP" altLang="en-US" sz="20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チャレンジ</a:t>
            </a:r>
            <a:r>
              <a:rPr kumimoji="1" lang="ja-JP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は成長につながります！</a:t>
            </a: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endParaRPr kumimoji="1"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5DD788-D253-4ABE-B593-711701D4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C381-2822-4F05-8A88-66F73725CF2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79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A9FCF5-3695-4161-BB50-DDAE24AC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C381-2822-4F05-8A88-66F73725CF2D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4CC6DED-6B72-421A-8F87-DC809CCA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47" y="232316"/>
            <a:ext cx="5139382" cy="6439394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F503C3A-E9EF-49C7-ADAC-B34B9D207748}"/>
              </a:ext>
            </a:extLst>
          </p:cNvPr>
          <p:cNvSpPr txBox="1"/>
          <p:nvPr/>
        </p:nvSpPr>
        <p:spPr>
          <a:xfrm>
            <a:off x="5692567" y="458492"/>
            <a:ext cx="6499433" cy="618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</a:rPr>
              <a:t>TIS</a:t>
            </a:r>
            <a:r>
              <a:rPr kumimoji="1" lang="ja-JP" altLang="en-US" sz="1600" b="1">
                <a:latin typeface="Meiryo UI" panose="020B0604030504040204" pitchFamily="50" charset="-128"/>
                <a:ea typeface="Meiryo UI" panose="020B0604030504040204" pitchFamily="50" charset="-128"/>
              </a:rPr>
              <a:t>株式会社のインターンシップに参加しませんか？</a:t>
            </a:r>
            <a:endParaRPr kumimoji="1" lang="en-US" altLang="ja-JP" sz="1600" b="1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1600" b="1">
                <a:latin typeface="Meiryo UI" panose="020B0604030504040204" pitchFamily="50" charset="-128"/>
                <a:ea typeface="Meiryo UI" panose="020B0604030504040204" pitchFamily="50" charset="-128"/>
              </a:rPr>
              <a:t>オンライン開催なので会津から参加できます。</a:t>
            </a:r>
            <a:endParaRPr kumimoji="1" lang="en-US" altLang="ja-JP" sz="1600" b="1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■申込方法</a:t>
            </a:r>
          </a:p>
          <a:p>
            <a:pPr>
              <a:lnSpc>
                <a:spcPts val="3200"/>
              </a:lnSpc>
            </a:pPr>
            <a:r>
              <a:rPr kumimoji="1"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まずは</a:t>
            </a:r>
            <a:r>
              <a:rPr kumimoji="1" lang="en-US" altLang="ja-JP" sz="1600">
                <a:latin typeface="Meiryo UI" panose="020B0604030504040204" pitchFamily="50" charset="-128"/>
                <a:ea typeface="Meiryo UI" panose="020B0604030504040204" pitchFamily="50" charset="-128"/>
              </a:rPr>
              <a:t>TIS </a:t>
            </a:r>
            <a:r>
              <a:rPr kumimoji="1"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新卒採用サイトにて、エントリーをお願いします！</a:t>
            </a:r>
          </a:p>
          <a:p>
            <a:pPr>
              <a:lnSpc>
                <a:spcPts val="3200"/>
              </a:lnSpc>
            </a:pPr>
            <a:r>
              <a:rPr kumimoji="1"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en-US" altLang="ja-JP" sz="16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TIS </a:t>
            </a:r>
            <a:r>
              <a:rPr kumimoji="1" lang="ja-JP" altLang="en-US" sz="16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新卒採用サイト</a:t>
            </a:r>
            <a:r>
              <a:rPr kumimoji="1" lang="en-US" altLang="ja-JP" sz="16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  <a:p>
            <a:pPr>
              <a:lnSpc>
                <a:spcPts val="3200"/>
              </a:lnSpc>
            </a:pPr>
            <a:r>
              <a:rPr kumimoji="1"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en-US" altLang="ja-JP" sz="1600">
                <a:latin typeface="Meiryo UI" panose="020B0604030504040204" pitchFamily="50" charset="-128"/>
                <a:ea typeface="Meiryo UI" panose="020B0604030504040204" pitchFamily="50" charset="-128"/>
                <a:hlinkClick r:id="rId4"/>
              </a:rPr>
              <a:t>https://job.axol.jp/cr/s/tis_22/mypage/login</a:t>
            </a:r>
            <a:endParaRPr kumimoji="1" lang="en-US" altLang="ja-JP" sz="16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エントリー時の以下のアンケート項目については、以下のようにお答えください。</a:t>
            </a:r>
          </a:p>
          <a:p>
            <a:pPr>
              <a:lnSpc>
                <a:spcPts val="3200"/>
              </a:lnSpc>
            </a:pPr>
            <a:r>
              <a:rPr kumimoji="1"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　　・</a:t>
            </a:r>
            <a:r>
              <a:rPr kumimoji="1" lang="en-US" altLang="ja-JP" sz="1600">
                <a:latin typeface="Meiryo UI" panose="020B0604030504040204" pitchFamily="50" charset="-128"/>
                <a:ea typeface="Meiryo UI" panose="020B0604030504040204" pitchFamily="50" charset="-128"/>
              </a:rPr>
              <a:t>TIS</a:t>
            </a:r>
            <a:r>
              <a:rPr kumimoji="1"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を知ったきっかけの詳細を教えてください。 　</a:t>
            </a:r>
          </a:p>
          <a:p>
            <a:pPr>
              <a:lnSpc>
                <a:spcPts val="3200"/>
              </a:lnSpc>
            </a:pPr>
            <a:r>
              <a:rPr kumimoji="1"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　　　→</a:t>
            </a:r>
            <a:r>
              <a:rPr kumimoji="1" lang="en-US" altLang="ja-JP" sz="16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TIS</a:t>
            </a:r>
            <a:r>
              <a:rPr kumimoji="1" lang="ja-JP" altLang="en-US" sz="16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主催のサービス開発エンジニア体験（</a:t>
            </a:r>
            <a:r>
              <a:rPr kumimoji="1" lang="en-US" altLang="ja-JP" sz="16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Aizurage</a:t>
            </a:r>
            <a:r>
              <a:rPr kumimoji="1" lang="ja-JP" altLang="en-US" sz="16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</a:p>
          <a:p>
            <a:pPr>
              <a:lnSpc>
                <a:spcPts val="3200"/>
              </a:lnSpc>
            </a:pPr>
            <a:endParaRPr kumimoji="1" lang="en-US" altLang="ja-JP" sz="16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3200"/>
              </a:lnSpc>
            </a:pPr>
            <a:r>
              <a:rPr kumimoji="1"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翌営業日迄にご登録の</a:t>
            </a:r>
            <a:r>
              <a:rPr kumimoji="1" lang="en-US" altLang="ja-JP" sz="1600">
                <a:latin typeface="Meiryo UI" panose="020B0604030504040204" pitchFamily="50" charset="-128"/>
                <a:ea typeface="Meiryo UI" panose="020B0604030504040204" pitchFamily="50" charset="-128"/>
              </a:rPr>
              <a:t>E-mail</a:t>
            </a:r>
            <a:r>
              <a:rPr kumimoji="1"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アドレスに当社マイページをご案内いたします。</a:t>
            </a:r>
          </a:p>
          <a:p>
            <a:pPr>
              <a:lnSpc>
                <a:spcPts val="3200"/>
              </a:lnSpc>
            </a:pPr>
            <a:r>
              <a:rPr kumimoji="1" lang="en-US" altLang="ja-JP" sz="1600">
                <a:latin typeface="Meiryo UI" panose="020B0604030504040204" pitchFamily="50" charset="-128"/>
                <a:ea typeface="Meiryo UI" panose="020B0604030504040204" pitchFamily="50" charset="-128"/>
              </a:rPr>
              <a:t>※12/27</a:t>
            </a:r>
            <a:r>
              <a:rPr kumimoji="1"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kumimoji="1" lang="en-US" altLang="ja-JP" sz="1600">
                <a:latin typeface="Meiryo UI" panose="020B0604030504040204" pitchFamily="50" charset="-128"/>
                <a:ea typeface="Meiryo UI" panose="020B0604030504040204" pitchFamily="50" charset="-128"/>
              </a:rPr>
              <a:t>1/5</a:t>
            </a:r>
            <a:r>
              <a:rPr kumimoji="1"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は対応期間外となります。ご注意ください。</a:t>
            </a:r>
          </a:p>
          <a:p>
            <a:pPr>
              <a:lnSpc>
                <a:spcPts val="3200"/>
              </a:lnSpc>
            </a:pPr>
            <a:r>
              <a:rPr kumimoji="1" lang="ja-JP" altLang="en-US" sz="1600">
                <a:highlight>
                  <a:srgbClr val="FFFF00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マイページからイベントにお申し込みください。</a:t>
            </a:r>
          </a:p>
          <a:p>
            <a:pPr>
              <a:lnSpc>
                <a:spcPts val="3200"/>
              </a:lnSpc>
            </a:pPr>
            <a:r>
              <a:rPr kumimoji="1"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チーム開発コース 以外のイベントもマイページでご案内します。</a:t>
            </a:r>
          </a:p>
          <a:p>
            <a:pPr>
              <a:lnSpc>
                <a:spcPts val="3200"/>
              </a:lnSpc>
            </a:pPr>
            <a:r>
              <a:rPr kumimoji="1"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ご応募お待ちしています！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887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442</Words>
  <Application>Microsoft Office PowerPoint</Application>
  <PresentationFormat>ワイド画面</PresentationFormat>
  <Paragraphs>47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Meiryo UI</vt:lpstr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2020-11-24T06:46:17Z</dcterms:created>
  <dcterms:modified xsi:type="dcterms:W3CDTF">2020-12-13T01:33:14Z</dcterms:modified>
</cp:coreProperties>
</file>