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7" r:id="rId5"/>
  </p:sldIdLst>
  <p:sldSz cx="6858000" cy="9906000" type="A4"/>
  <p:notesSz cx="6807200" cy="9939338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07C00"/>
    <a:srgbClr val="FA9500"/>
    <a:srgbClr val="0033CC"/>
    <a:srgbClr val="292F37"/>
    <a:srgbClr val="282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 varScale="1">
        <p:scale>
          <a:sx n="81" d="100"/>
          <a:sy n="81" d="100"/>
        </p:scale>
        <p:origin x="9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46125"/>
            <a:ext cx="25781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91419" rIns="91419" bIns="91419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46125"/>
            <a:ext cx="25781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9" tIns="91419" rIns="91419" bIns="9141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01456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83317" y="278204"/>
            <a:ext cx="7424634" cy="90769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</a:t>
            </a:r>
            <a:r>
              <a:rPr lang="ja-JP" altLang="en-US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地域課題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解決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しよう</a:t>
            </a:r>
            <a:r>
              <a:rPr lang="en-US" altLang="ja-JP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!</a:t>
            </a:r>
            <a:endParaRPr lang="en-US" sz="4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3805188" y="9601108"/>
            <a:ext cx="3000236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協力：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会津若松市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共催：会津大学、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66303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310408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4717620" y="8692739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103646" y="9049766"/>
            <a:ext cx="2587618" cy="7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60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revitalization-adm@u-aizu.ac.jp</a:t>
            </a:r>
          </a:p>
          <a:p>
            <a:pPr algn="l"/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0242-37-2533</a:t>
            </a:r>
            <a:endParaRPr lang="en-US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870196" y="11611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105432" y="6769070"/>
            <a:ext cx="4695797" cy="1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60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103646" y="8146375"/>
            <a:ext cx="4482348" cy="112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600" b="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122409" y="5831396"/>
            <a:ext cx="2659951" cy="135075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4840452" y="4664315"/>
            <a:ext cx="1900324" cy="546300"/>
          </a:xfrm>
          <a:prstGeom prst="wedgeRoundRectCallout">
            <a:avLst>
              <a:gd name="adj1" fmla="val -19062"/>
              <a:gd name="adj2" fmla="val -91446"/>
              <a:gd name="adj3" fmla="val 16667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/>
              <a:t>希望者は開発を継続し、実際に地域住民に使ってもらうことにチャレンジできます！</a:t>
            </a:r>
            <a:endParaRPr kumimoji="1" lang="en-US" altLang="ja-JP" sz="1000" b="1" dirty="0"/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611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3890576" y="1161177"/>
            <a:ext cx="1654089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-251916" y="4543094"/>
            <a:ext cx="5304557" cy="39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rgbClr val="292F37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■リアルな地域課題にチームでチャレンジ！</a:t>
            </a:r>
            <a:endParaRPr lang="ja-JP" altLang="en-US" sz="1800" b="0" dirty="0">
              <a:solidFill>
                <a:srgbClr val="292F37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5BB1D1-DDE9-4E25-A69C-E97C9CB9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5004"/>
            <a:ext cx="6858000" cy="16585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60EBE3-42A9-44AF-A94A-00B2FEA5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75" y="1862598"/>
            <a:ext cx="4786912" cy="69094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08FC93-92C1-4D87-95CA-3B75F47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51" y="4030004"/>
            <a:ext cx="4550651" cy="907461"/>
          </a:xfrm>
          <a:prstGeom prst="rect">
            <a:avLst/>
          </a:prstGeom>
        </p:spPr>
      </p:pic>
      <p:sp>
        <p:nvSpPr>
          <p:cNvPr id="31" name="Google Shape;62;p11">
            <a:extLst>
              <a:ext uri="{FF2B5EF4-FFF2-40B4-BE49-F238E27FC236}">
                <a16:creationId xmlns:a16="http://schemas.microsoft.com/office/drawing/2014/main" id="{AB89C34A-C379-4704-BC8F-2380A55D8670}"/>
              </a:ext>
            </a:extLst>
          </p:cNvPr>
          <p:cNvSpPr txBox="1">
            <a:spLocks/>
          </p:cNvSpPr>
          <p:nvPr/>
        </p:nvSpPr>
        <p:spPr>
          <a:xfrm>
            <a:off x="1145569" y="112567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(Tue)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Google Shape;62;p11">
            <a:extLst>
              <a:ext uri="{FF2B5EF4-FFF2-40B4-BE49-F238E27FC236}">
                <a16:creationId xmlns:a16="http://schemas.microsoft.com/office/drawing/2014/main" id="{B9AACF7A-8F89-4D99-9C8F-699F7EA77CB2}"/>
              </a:ext>
            </a:extLst>
          </p:cNvPr>
          <p:cNvSpPr txBox="1">
            <a:spLocks/>
          </p:cNvSpPr>
          <p:nvPr/>
        </p:nvSpPr>
        <p:spPr>
          <a:xfrm>
            <a:off x="2799170" y="112567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(Fri)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Google Shape;62;p11">
            <a:extLst>
              <a:ext uri="{FF2B5EF4-FFF2-40B4-BE49-F238E27FC236}">
                <a16:creationId xmlns:a16="http://schemas.microsoft.com/office/drawing/2014/main" id="{1FE4059F-0022-4978-AA95-FDC5A3396175}"/>
              </a:ext>
            </a:extLst>
          </p:cNvPr>
          <p:cNvSpPr txBox="1">
            <a:spLocks/>
          </p:cNvSpPr>
          <p:nvPr/>
        </p:nvSpPr>
        <p:spPr>
          <a:xfrm>
            <a:off x="4407397" y="112834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(Thu-Fri)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724693" y="7097163"/>
            <a:ext cx="2016083" cy="702574"/>
          </a:xfrm>
          <a:prstGeom prst="wedgeRoundRectCallout">
            <a:avLst>
              <a:gd name="adj1" fmla="val 11762"/>
              <a:gd name="adj2" fmla="val -67232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昨年度の参加者が地域住民に説明している様子です。</a:t>
            </a:r>
          </a:p>
          <a:p>
            <a:r>
              <a:rPr kumimoji="1" lang="ja-JP" altLang="en-US" sz="1000" b="1" dirty="0">
                <a:solidFill>
                  <a:schemeClr val="bg1"/>
                </a:solidFill>
              </a:rPr>
              <a:t>皆さんも地域住民の熱い思いを体験してみませんか？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4678F55-CC2D-49EC-A1B7-91D6F5107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32" y="4855607"/>
            <a:ext cx="5163603" cy="19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9306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EE9B38-13DB-4563-ACCD-BDAB12348357}">
  <ds:schemaRefs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8971484-f606-4522-aa8e-4044dc1a5090"/>
    <ds:schemaRef ds:uri="f50685a2-08a6-49dc-aa5f-a248d4ba7af6"/>
  </ds:schemaRefs>
</ds:datastoreItem>
</file>

<file path=customXml/itemProps2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272</Words>
  <Application>Microsoft Office PowerPoint</Application>
  <PresentationFormat>A4 210 x 297 mm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Montserrat</vt:lpstr>
      <vt:lpstr>Arial</vt:lpstr>
      <vt:lpstr>Desdemona template</vt:lpstr>
      <vt:lpstr>ITで地域課題を解決しよう!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asahi-s</cp:lastModifiedBy>
  <cp:revision>82</cp:revision>
  <cp:lastPrinted>2021-07-27T01:47:41Z</cp:lastPrinted>
  <dcterms:modified xsi:type="dcterms:W3CDTF">2021-07-27T02:20:44Z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