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382" r:id="rId2"/>
    <p:sldId id="257" r:id="rId3"/>
    <p:sldId id="484" r:id="rId4"/>
    <p:sldId id="485" r:id="rId5"/>
    <p:sldId id="486" r:id="rId6"/>
    <p:sldId id="488" r:id="rId7"/>
    <p:sldId id="489" r:id="rId8"/>
    <p:sldId id="329" r:id="rId9"/>
  </p:sldIdLst>
  <p:sldSz cx="12192000" cy="6858000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080" autoAdjust="0"/>
  </p:normalViewPr>
  <p:slideViewPr>
    <p:cSldViewPr snapToGrid="0">
      <p:cViewPr varScale="1">
        <p:scale>
          <a:sx n="55" d="100"/>
          <a:sy n="55" d="100"/>
        </p:scale>
        <p:origin x="102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B155-3364-4ADD-B1A9-0359FF6A9FC6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51983"/>
            <a:ext cx="548640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8352-1B98-4804-9CE3-6974B48A5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CBF-9277-4391-B092-38EC13FCB7BF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7D9-E854-4B24-B5DC-1602D2B5CC6B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3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1A3-1D4A-41C7-B440-6BB96B6C814F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0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32E3-0B86-46FD-9279-BB11B81F5DB5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1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DB-B60B-480C-B2DD-39EB4331C132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A7A-A962-449B-BE1D-33A064148EA3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ACE-E8B9-453B-8E14-E0DD3BB9C6CD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422-7226-4321-BA96-DC089FAE4579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11F-BAC3-4D59-BE66-EEF4795323F2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7D3-28B0-45C6-874A-4899FA21DBAD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C55-590F-477D-9454-5E7C90518C31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8BD-603F-4FB6-983F-29D7BE6DB16B}" type="datetime1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3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B30891-7D6E-4492-9E6C-496DC4823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9828" b="2173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5CD8A2-A046-4173-8123-BAE2FE8F1EB5}"/>
              </a:ext>
            </a:extLst>
          </p:cNvPr>
          <p:cNvSpPr txBox="1"/>
          <p:nvPr/>
        </p:nvSpPr>
        <p:spPr>
          <a:xfrm>
            <a:off x="98854" y="900000"/>
            <a:ext cx="11998411" cy="47964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360000" bIns="360000" rtlCol="0" anchor="ctr">
            <a:noAutofit/>
          </a:bodyPr>
          <a:lstStyle/>
          <a:p>
            <a:pPr algn="ctr"/>
            <a:r>
              <a:rPr lang="ja-JP" altLang="en-US" sz="12000" b="1" spc="-60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チームで</a:t>
            </a:r>
            <a:endParaRPr lang="en-US" altLang="ja-JP" sz="12000" b="1" spc="-60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0" b="1" spc="-60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腕試しハッカソン</a:t>
            </a:r>
            <a:endParaRPr lang="ja-JP" altLang="en-US" sz="12000" b="1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80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開催背景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439863" cy="496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学生の技術力向上を目的にハンズオンを開催。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ハンズオンで学んだことをアウトプットできる場として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腕試しハッカソン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を開催！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SPA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ハンズオン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ハンズオン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月　モバイルハンズオン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ハンズオン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腕試しハッカソン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いずれかのハンズオンに参加していることが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腕試しハッカソンへの参加条件です。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CAF622B-5F6F-455B-8684-6A92451E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68" y="425565"/>
            <a:ext cx="4147753" cy="60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開催概要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637984" cy="53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日時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2021/2/15(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9:00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～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2/16(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18:00</a:t>
            </a:r>
          </a:p>
          <a:p>
            <a:pPr>
              <a:lnSpc>
                <a:spcPts val="3200"/>
              </a:lnSpc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場所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zh-TW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講義棟Ｍ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zh-TW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教室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（オフライン開催）</a:t>
            </a:r>
            <a:endParaRPr kumimoji="1" lang="en-US" altLang="zh-TW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会津大学生　最大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チームに分かれてお題に合ったアイデアを考えアプリ開発を行います。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審査を行い順位を決定します。（上位チームに賞金を出す予定）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チーム分けは主催者で行います。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4445606" y="1284480"/>
            <a:ext cx="4000563" cy="414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Day1</a:t>
            </a: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2/15</a:t>
            </a: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9:00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オープニング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9:10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発表準備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9:30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チーム紹介とアイデア発表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　　 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各チーム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ハッキングタイム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16:30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中間発表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　　 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各チーム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18:00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終了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FF03C8-5A22-4D94-95FE-0F940FE6E95B}"/>
              </a:ext>
            </a:extLst>
          </p:cNvPr>
          <p:cNvSpPr txBox="1"/>
          <p:nvPr/>
        </p:nvSpPr>
        <p:spPr>
          <a:xfrm>
            <a:off x="8446576" y="1284480"/>
            <a:ext cx="3597036" cy="332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Day2</a:t>
            </a: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2/16</a:t>
            </a: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9:00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ハッキングタイム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16:00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最終発表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　　 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各チーム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17:30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審査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17:40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審査結果発表</a:t>
            </a:r>
            <a:endParaRPr kumimoji="1" lang="en-US" altLang="ja-JP" sz="200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17:50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クロージング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18:00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終了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4C7068-3589-4749-970E-0EBA77DDD3EE}"/>
              </a:ext>
            </a:extLst>
          </p:cNvPr>
          <p:cNvSpPr txBox="1"/>
          <p:nvPr/>
        </p:nvSpPr>
        <p:spPr>
          <a:xfrm>
            <a:off x="659358" y="1284480"/>
            <a:ext cx="4000563" cy="2502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事前説明（</a:t>
            </a:r>
            <a:r>
              <a:rPr kumimoji="1" lang="en-US" altLang="ja-JP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週間前）</a:t>
            </a: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ハッカソンの説明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お題の説明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チーム発表＆自己紹介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→当日までにチームでアイデア検討</a:t>
            </a:r>
            <a:endParaRPr kumimoji="1" lang="en-US" altLang="ja-JP" sz="2000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7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説明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5" y="1308543"/>
            <a:ext cx="9990285" cy="455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お題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事前説明で発表します。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審査基準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習熟度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（習ってきた技術を活用できているか）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チーム力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（チームメンバ全員の力を引き出せているか）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完成度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（お題に対して魅力的なアプリを実現できているか）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審査員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名（調整中）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説明（続き）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751254" cy="332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要件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SPA(React)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モバイル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(ReactNative)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で動作するアプリを作成してください。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作成場所は運営側で準備した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GitLab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のリポジトリ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を使用してください。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チーム紹介は自由に発表してください。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アイデア発表は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枚の図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でアイデアを説明してください。手書き、パワポなど何でもよいです。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中間発表は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アプリのデモ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で途中経過を発表してください。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最終発表は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プレゼン資料とアプリのデモ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でチームの成果を発表してください。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プレゼン資料には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アプリと審査基準に対するアピール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を盛り込んだください。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6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説明（続き）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751254" cy="332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その他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アイデアは新しく考えてください。他のハッカソン等で使用したアイデアは流用しないでください。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皆さんのアプリ開発のサポート役として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の現場エンジニアが会場にいます。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技術的に分からないことや悩んだときはサポート役を活用してください。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休憩や昼食は自由にとってください。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－ 本イベントで作成した成果物やイベント開催中の風景は、主催者や取材メディアが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　　広告宣伝活動に利用することがあり、参加者はあらかじめこれに同意するものとします。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4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9F0478-EE0D-48A8-B3C4-C03EEDFB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5CD8A2-A046-4173-8123-BAE2FE8F1EB5}"/>
              </a:ext>
            </a:extLst>
          </p:cNvPr>
          <p:cNvSpPr txBox="1"/>
          <p:nvPr/>
        </p:nvSpPr>
        <p:spPr>
          <a:xfrm>
            <a:off x="0" y="900000"/>
            <a:ext cx="12188389" cy="47964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360000" bIns="360000" rtlCol="0" anchor="ctr">
            <a:noAutofit/>
          </a:bodyPr>
          <a:lstStyle/>
          <a:p>
            <a:pPr algn="ctr"/>
            <a:r>
              <a:rPr lang="en-US" altLang="ja-JP" sz="6000" b="1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 you</a:t>
            </a:r>
            <a:endParaRPr lang="en-US" altLang="ja-JP" sz="54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</a:t>
            </a: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Dev</a:t>
            </a: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Engineer</a:t>
            </a: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TAIKEN</a:t>
            </a:r>
            <a:endParaRPr lang="ja-JP" altLang="en-US" sz="54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0A9BBC3-5AF1-4339-8884-E26C8C3A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6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A25BAE-8F89-49D7-8935-FCFFD50545B3}"/>
</file>

<file path=customXml/itemProps2.xml><?xml version="1.0" encoding="utf-8"?>
<ds:datastoreItem xmlns:ds="http://schemas.openxmlformats.org/officeDocument/2006/customXml" ds:itemID="{B822AB40-759B-4372-BE64-491BAF804CCA}"/>
</file>

<file path=customXml/itemProps3.xml><?xml version="1.0" encoding="utf-8"?>
<ds:datastoreItem xmlns:ds="http://schemas.openxmlformats.org/officeDocument/2006/customXml" ds:itemID="{B7B8E462-C30B-4267-A494-125C420E44C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564</Words>
  <Application>Microsoft Office PowerPoint</Application>
  <PresentationFormat>ワイド画面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2020-11-20T09:45:40Z</dcterms:created>
  <dcterms:modified xsi:type="dcterms:W3CDTF">2021-01-26T02:51:46Z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