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>
        <p:scale>
          <a:sx n="125" d="100"/>
          <a:sy n="125" d="100"/>
        </p:scale>
        <p:origin x="-42" y="-3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094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93849" y="115800"/>
            <a:ext cx="7424634" cy="106132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で地域課題を解決しよう！</a:t>
            </a:r>
            <a:endParaRPr lang="en-US" sz="4000" dirty="0">
              <a:solidFill>
                <a:schemeClr val="accent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3779520" y="9553501"/>
            <a:ext cx="2745805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協力：会津若松市　共催：会津大学、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332675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599775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5052641" y="8715718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332675" y="9128562"/>
            <a:ext cx="2254943" cy="59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revitalization-adm@u-aizu.ac.jp</a:t>
            </a: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0242-37-2533</a:t>
            </a:r>
            <a:endParaRPr lang="en-US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939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9127BBA0-8D02-497F-864D-FF732323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5843"/>
            <a:ext cx="6858000" cy="2703020"/>
          </a:xfrm>
          <a:prstGeom prst="rect">
            <a:avLst/>
          </a:prstGeom>
        </p:spPr>
      </p:pic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327179" y="6873245"/>
            <a:ext cx="4092086" cy="13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9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332675" y="8262123"/>
            <a:ext cx="3906079" cy="90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4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212118" y="6462488"/>
            <a:ext cx="2515167" cy="127722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5286226" y="4653686"/>
            <a:ext cx="1392009" cy="665867"/>
          </a:xfrm>
          <a:prstGeom prst="wedgeRoundRectCallout">
            <a:avLst>
              <a:gd name="adj1" fmla="val -28597"/>
              <a:gd name="adj2" fmla="val -690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/>
              <a:t>希望者は開発を継続し、実際に地域住民に使ってもらうことにチャレンジできます！</a:t>
            </a:r>
            <a:endParaRPr kumimoji="1" lang="en-US" altLang="ja-JP" sz="800" b="1" dirty="0"/>
          </a:p>
        </p:txBody>
      </p:sp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984752" y="5771967"/>
            <a:ext cx="1540573" cy="620681"/>
          </a:xfrm>
          <a:prstGeom prst="wedgeRoundRectCallout">
            <a:avLst>
              <a:gd name="adj1" fmla="val 13529"/>
              <a:gd name="adj2" fmla="val 798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昨年度の参加者</a:t>
            </a:r>
            <a:r>
              <a:rPr kumimoji="1" lang="en-US" altLang="ja-JP" sz="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800" b="1" dirty="0">
                <a:solidFill>
                  <a:schemeClr val="bg1"/>
                </a:solidFill>
              </a:rPr>
              <a:t>名が地域住民に説明している様子です。</a:t>
            </a:r>
          </a:p>
          <a:p>
            <a:r>
              <a:rPr kumimoji="1" lang="ja-JP" altLang="en-US" sz="800" b="1" dirty="0">
                <a:solidFill>
                  <a:schemeClr val="accent2"/>
                </a:solidFill>
              </a:rPr>
              <a:t>皆さんも地域住民の熱い思いを体験してみませんか？</a:t>
            </a:r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4072469" y="1114877"/>
            <a:ext cx="1450018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209431" y="4648703"/>
            <a:ext cx="4677785" cy="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リアルな地域課題にチームでチャレンジ！</a:t>
            </a:r>
            <a:endParaRPr lang="ja-JP" altLang="en-US" sz="1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43D1A20-A2DD-49D2-9768-FB056D324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2" y="5240610"/>
            <a:ext cx="3735527" cy="15323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8971484-f606-4522-aa8e-4044dc1a509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50685a2-08a6-49dc-aa5f-a248d4ba7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263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Montserrat</vt:lpstr>
      <vt:lpstr>Arial</vt:lpstr>
      <vt:lpstr>游ゴシック</vt:lpstr>
      <vt:lpstr>Desdemona template</vt:lpstr>
      <vt:lpstr>ITで地域課題を解決しよう！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Itoh Kiyohito</cp:lastModifiedBy>
  <cp:revision>65</cp:revision>
  <dcterms:modified xsi:type="dcterms:W3CDTF">2021-07-26T01:49:02Z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