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4"/>
  </p:sldMasterIdLst>
  <p:notesMasterIdLst>
    <p:notesMasterId r:id="rId6"/>
  </p:notesMasterIdLst>
  <p:sldIdLst>
    <p:sldId id="256" r:id="rId5"/>
  </p:sldIdLst>
  <p:sldSz cx="6858000" cy="9906000" type="A4"/>
  <p:notesSz cx="6858000" cy="9144000"/>
  <p:embeddedFontLst>
    <p:embeddedFont>
      <p:font typeface="Montserrat" panose="020B0600070205080204" charset="0"/>
      <p:regular r:id="rId7"/>
      <p:bold r:id="rId8"/>
      <p:italic r:id="rId9"/>
      <p:boldItalic r:id="rId10"/>
    </p:embeddedFont>
    <p:embeddedFont>
      <p:font typeface="游ゴシック" panose="020B0400000000000000" pitchFamily="50" charset="-128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F73968-6E1F-4CDD-BB0E-E67D90D2EE6F}" v="7" dt="2021-07-19T01:22:38.416"/>
  </p1510:revLst>
</p1510:revInfo>
</file>

<file path=ppt/tableStyles.xml><?xml version="1.0" encoding="utf-8"?>
<a:tblStyleLst xmlns:a="http://schemas.openxmlformats.org/drawingml/2006/main" def="{BBB713A6-5156-4448-B144-822046962AE8}">
  <a:tblStyle styleId="{BBB713A6-5156-4448-B144-822046962A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886E1FF-FDF2-4410-8487-3ABA108AFFF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45" autoAdjust="0"/>
    <p:restoredTop sz="96139" autoAdjust="0"/>
  </p:normalViewPr>
  <p:slideViewPr>
    <p:cSldViewPr snapToGrid="0">
      <p:cViewPr varScale="1">
        <p:scale>
          <a:sx n="71" d="100"/>
          <a:sy n="71" d="100"/>
        </p:scale>
        <p:origin x="1128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oh Kiyohito" userId="973df969519ed28b" providerId="LiveId" clId="{A9ED4E88-A9D2-42DC-AA60-140FD6D8B4AD}"/>
    <pc:docChg chg="undo custSel delSld modSld sldOrd">
      <pc:chgData name="Itoh Kiyohito" userId="973df969519ed28b" providerId="LiveId" clId="{A9ED4E88-A9D2-42DC-AA60-140FD6D8B4AD}" dt="2021-07-12T08:53:39.220" v="3508" actId="1076"/>
      <pc:docMkLst>
        <pc:docMk/>
      </pc:docMkLst>
      <pc:sldChg chg="addSp modSp mod">
        <pc:chgData name="Itoh Kiyohito" userId="973df969519ed28b" providerId="LiveId" clId="{A9ED4E88-A9D2-42DC-AA60-140FD6D8B4AD}" dt="2021-07-12T06:16:17.596" v="114" actId="20577"/>
        <pc:sldMkLst>
          <pc:docMk/>
          <pc:sldMk cId="0" sldId="256"/>
        </pc:sldMkLst>
        <pc:spChg chg="add mod">
          <ac:chgData name="Itoh Kiyohito" userId="973df969519ed28b" providerId="LiveId" clId="{A9ED4E88-A9D2-42DC-AA60-140FD6D8B4AD}" dt="2021-07-12T06:16:17.596" v="114" actId="20577"/>
          <ac:spMkLst>
            <pc:docMk/>
            <pc:sldMk cId="0" sldId="256"/>
            <ac:spMk id="4" creationId="{5B84FDDC-4025-4DCF-9979-F406FBC438C5}"/>
          </ac:spMkLst>
        </pc:spChg>
      </pc:sldChg>
      <pc:sldChg chg="addSp modSp mod ord">
        <pc:chgData name="Itoh Kiyohito" userId="973df969519ed28b" providerId="LiveId" clId="{A9ED4E88-A9D2-42DC-AA60-140FD6D8B4AD}" dt="2021-07-12T08:53:39.220" v="3508" actId="1076"/>
        <pc:sldMkLst>
          <pc:docMk/>
          <pc:sldMk cId="0" sldId="262"/>
        </pc:sldMkLst>
        <pc:spChg chg="mod">
          <ac:chgData name="Itoh Kiyohito" userId="973df969519ed28b" providerId="LiveId" clId="{A9ED4E88-A9D2-42DC-AA60-140FD6D8B4AD}" dt="2021-07-12T06:27:30.252" v="380" actId="20577"/>
          <ac:spMkLst>
            <pc:docMk/>
            <pc:sldMk cId="0" sldId="262"/>
            <ac:spMk id="107" creationId="{00000000-0000-0000-0000-000000000000}"/>
          </ac:spMkLst>
        </pc:spChg>
        <pc:picChg chg="add mod">
          <ac:chgData name="Itoh Kiyohito" userId="973df969519ed28b" providerId="LiveId" clId="{A9ED4E88-A9D2-42DC-AA60-140FD6D8B4AD}" dt="2021-07-12T08:53:39.220" v="3508" actId="1076"/>
          <ac:picMkLst>
            <pc:docMk/>
            <pc:sldMk cId="0" sldId="262"/>
            <ac:picMk id="1026" creationId="{A26A7807-A3CE-474D-9DD4-79A4DDCF0EAC}"/>
          </ac:picMkLst>
        </pc:picChg>
      </pc:sldChg>
      <pc:sldChg chg="addSp delSp modSp mod">
        <pc:chgData name="Itoh Kiyohito" userId="973df969519ed28b" providerId="LiveId" clId="{A9ED4E88-A9D2-42DC-AA60-140FD6D8B4AD}" dt="2021-07-12T07:59:09.198" v="2161" actId="20577"/>
        <pc:sldMkLst>
          <pc:docMk/>
          <pc:sldMk cId="0" sldId="267"/>
        </pc:sldMkLst>
        <pc:spChg chg="add del">
          <ac:chgData name="Itoh Kiyohito" userId="973df969519ed28b" providerId="LiveId" clId="{A9ED4E88-A9D2-42DC-AA60-140FD6D8B4AD}" dt="2021-07-12T06:36:56.919" v="757" actId="11529"/>
          <ac:spMkLst>
            <pc:docMk/>
            <pc:sldMk cId="0" sldId="267"/>
            <ac:spMk id="2" creationId="{FA097213-BDDC-49F7-A624-4C24979B47D6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3" creationId="{BA3FAF98-5A6B-45D8-AEDC-6359B1502ADC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9" creationId="{BC22BE19-18B4-4A32-BC71-815743C03EF5}"/>
          </ac:spMkLst>
        </pc:spChg>
        <pc:spChg chg="add mod">
          <ac:chgData name="Itoh Kiyohito" userId="973df969519ed28b" providerId="LiveId" clId="{A9ED4E88-A9D2-42DC-AA60-140FD6D8B4AD}" dt="2021-07-12T07:59:09.198" v="2161" actId="20577"/>
          <ac:spMkLst>
            <pc:docMk/>
            <pc:sldMk cId="0" sldId="267"/>
            <ac:spMk id="10" creationId="{944DB7F7-0981-461B-A039-55C8C6399A1A}"/>
          </ac:spMkLst>
        </pc:spChg>
        <pc:spChg chg="add del mod">
          <ac:chgData name="Itoh Kiyohito" userId="973df969519ed28b" providerId="LiveId" clId="{A9ED4E88-A9D2-42DC-AA60-140FD6D8B4AD}" dt="2021-07-12T06:48:06.163" v="1010" actId="478"/>
          <ac:spMkLst>
            <pc:docMk/>
            <pc:sldMk cId="0" sldId="267"/>
            <ac:spMk id="11" creationId="{38A4C412-FC5C-4845-A1F0-A4FDC9EB1E19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12" creationId="{686D13A8-995E-4490-BBAA-626373A0DE1D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13" creationId="{AB87D2B6-F4EF-43E3-91C9-3B2164A61A51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14" creationId="{6FB91F32-BF31-462C-81EA-C94E4ACF1776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15" creationId="{4C48F3EB-9DE9-485E-8BF9-E04DF6106725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16" creationId="{1FFA94B3-E487-4E38-A39B-30937810333B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17" creationId="{D4A33FA7-327D-4C4C-B3CB-016E5C39AE1A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18" creationId="{20B15E00-7C6A-4463-B035-0C6BBD646AD0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19" creationId="{D1D9F2A9-EC2D-4B36-87E4-E1C762C39C4E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20" creationId="{504F5624-06EB-47CE-9B16-EB3133416221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21" creationId="{AD0CCC33-9302-4E9D-892F-23C6CE50F9BB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22" creationId="{B8ECAC2C-F4CD-4CF4-AE33-9F5B3EE45FD1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23" creationId="{8C39156F-C149-41DB-95B5-E3B4B3C71F64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24" creationId="{45ECAE92-DEDC-4545-B50C-A8A29E1E4A4E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25" creationId="{07AEF24E-6620-43B3-9014-D9F9A66092B2}"/>
          </ac:spMkLst>
        </pc:spChg>
        <pc:spChg chg="mod">
          <ac:chgData name="Itoh Kiyohito" userId="973df969519ed28b" providerId="LiveId" clId="{A9ED4E88-A9D2-42DC-AA60-140FD6D8B4AD}" dt="2021-07-12T07:42:59.504" v="1960" actId="20577"/>
          <ac:spMkLst>
            <pc:docMk/>
            <pc:sldMk cId="0" sldId="267"/>
            <ac:spMk id="160" creationId="{00000000-0000-0000-0000-000000000000}"/>
          </ac:spMkLst>
        </pc:spChg>
        <pc:spChg chg="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161" creationId="{00000000-0000-0000-0000-000000000000}"/>
          </ac:spMkLst>
        </pc:spChg>
        <pc:spChg chg="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162" creationId="{00000000-0000-0000-0000-000000000000}"/>
          </ac:spMkLst>
        </pc:spChg>
        <pc:spChg chg="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163" creationId="{00000000-0000-0000-0000-000000000000}"/>
          </ac:spMkLst>
        </pc:spChg>
      </pc:sldChg>
      <pc:sldChg chg="modSp mod">
        <pc:chgData name="Itoh Kiyohito" userId="973df969519ed28b" providerId="LiveId" clId="{A9ED4E88-A9D2-42DC-AA60-140FD6D8B4AD}" dt="2021-07-12T08:51:17.354" v="3485" actId="20577"/>
        <pc:sldMkLst>
          <pc:docMk/>
          <pc:sldMk cId="0" sldId="284"/>
        </pc:sldMkLst>
        <pc:graphicFrameChg chg="modGraphic">
          <ac:chgData name="Itoh Kiyohito" userId="973df969519ed28b" providerId="LiveId" clId="{A9ED4E88-A9D2-42DC-AA60-140FD6D8B4AD}" dt="2021-07-12T08:51:17.354" v="3485" actId="20577"/>
          <ac:graphicFrameMkLst>
            <pc:docMk/>
            <pc:sldMk cId="0" sldId="284"/>
            <ac:graphicFrameMk id="480" creationId="{00000000-0000-0000-0000-000000000000}"/>
          </ac:graphicFrameMkLst>
        </pc:graphicFrameChg>
      </pc:sldChg>
      <pc:sldChg chg="modSp mod">
        <pc:chgData name="Itoh Kiyohito" userId="973df969519ed28b" providerId="LiveId" clId="{A9ED4E88-A9D2-42DC-AA60-140FD6D8B4AD}" dt="2021-07-12T07:58:15.827" v="2146" actId="20577"/>
        <pc:sldMkLst>
          <pc:docMk/>
          <pc:sldMk cId="3613530894" sldId="295"/>
        </pc:sldMkLst>
        <pc:spChg chg="mod">
          <ac:chgData name="Itoh Kiyohito" userId="973df969519ed28b" providerId="LiveId" clId="{A9ED4E88-A9D2-42DC-AA60-140FD6D8B4AD}" dt="2021-07-12T07:58:15.827" v="2146" actId="20577"/>
          <ac:spMkLst>
            <pc:docMk/>
            <pc:sldMk cId="3613530894" sldId="295"/>
            <ac:spMk id="12" creationId="{2A671D8A-90FB-4257-88A8-14D5C315EEE4}"/>
          </ac:spMkLst>
        </pc:spChg>
        <pc:spChg chg="mod">
          <ac:chgData name="Itoh Kiyohito" userId="973df969519ed28b" providerId="LiveId" clId="{A9ED4E88-A9D2-42DC-AA60-140FD6D8B4AD}" dt="2021-07-12T07:58:04.914" v="2142" actId="20577"/>
          <ac:spMkLst>
            <pc:docMk/>
            <pc:sldMk cId="3613530894" sldId="295"/>
            <ac:spMk id="571" creationId="{00000000-0000-0000-0000-000000000000}"/>
          </ac:spMkLst>
        </pc:spChg>
        <pc:spChg chg="mod">
          <ac:chgData name="Itoh Kiyohito" userId="973df969519ed28b" providerId="LiveId" clId="{A9ED4E88-A9D2-42DC-AA60-140FD6D8B4AD}" dt="2021-07-12T07:58:07.249" v="2143" actId="20577"/>
          <ac:spMkLst>
            <pc:docMk/>
            <pc:sldMk cId="3613530894" sldId="295"/>
            <ac:spMk id="572" creationId="{00000000-0000-0000-0000-000000000000}"/>
          </ac:spMkLst>
        </pc:spChg>
        <pc:spChg chg="mod">
          <ac:chgData name="Itoh Kiyohito" userId="973df969519ed28b" providerId="LiveId" clId="{A9ED4E88-A9D2-42DC-AA60-140FD6D8B4AD}" dt="2021-07-12T07:58:09.626" v="2144" actId="20577"/>
          <ac:spMkLst>
            <pc:docMk/>
            <pc:sldMk cId="3613530894" sldId="295"/>
            <ac:spMk id="573" creationId="{00000000-0000-0000-0000-000000000000}"/>
          </ac:spMkLst>
        </pc:spChg>
        <pc:spChg chg="mod">
          <ac:chgData name="Itoh Kiyohito" userId="973df969519ed28b" providerId="LiveId" clId="{A9ED4E88-A9D2-42DC-AA60-140FD6D8B4AD}" dt="2021-07-12T07:58:12.374" v="2145" actId="20577"/>
          <ac:spMkLst>
            <pc:docMk/>
            <pc:sldMk cId="3613530894" sldId="295"/>
            <ac:spMk id="574" creationId="{00000000-0000-0000-0000-000000000000}"/>
          </ac:spMkLst>
        </pc:spChg>
      </pc:sldChg>
      <pc:sldChg chg="del">
        <pc:chgData name="Itoh Kiyohito" userId="973df969519ed28b" providerId="LiveId" clId="{A9ED4E88-A9D2-42DC-AA60-140FD6D8B4AD}" dt="2021-07-12T07:57:56.652" v="2141" actId="47"/>
        <pc:sldMkLst>
          <pc:docMk/>
          <pc:sldMk cId="1930786836" sldId="297"/>
        </pc:sldMkLst>
      </pc:sldChg>
      <pc:sldChg chg="modSp mod ord">
        <pc:chgData name="Itoh Kiyohito" userId="973df969519ed28b" providerId="LiveId" clId="{A9ED4E88-A9D2-42DC-AA60-140FD6D8B4AD}" dt="2021-07-12T08:52:14.293" v="3499" actId="1035"/>
        <pc:sldMkLst>
          <pc:docMk/>
          <pc:sldMk cId="1229821054" sldId="298"/>
        </pc:sldMkLst>
        <pc:spChg chg="mod">
          <ac:chgData name="Itoh Kiyohito" userId="973df969519ed28b" providerId="LiveId" clId="{A9ED4E88-A9D2-42DC-AA60-140FD6D8B4AD}" dt="2021-07-12T08:52:14.293" v="3499" actId="1035"/>
          <ac:spMkLst>
            <pc:docMk/>
            <pc:sldMk cId="1229821054" sldId="298"/>
            <ac:spMk id="100" creationId="{00000000-0000-0000-0000-000000000000}"/>
          </ac:spMkLst>
        </pc:spChg>
      </pc:sldChg>
      <pc:sldChg chg="del">
        <pc:chgData name="Itoh Kiyohito" userId="973df969519ed28b" providerId="LiveId" clId="{A9ED4E88-A9D2-42DC-AA60-140FD6D8B4AD}" dt="2021-07-12T07:54:12.663" v="2072" actId="47"/>
        <pc:sldMkLst>
          <pc:docMk/>
          <pc:sldMk cId="553870286" sldId="299"/>
        </pc:sldMkLst>
      </pc:sldChg>
      <pc:sldChg chg="delSp modSp mod">
        <pc:chgData name="Itoh Kiyohito" userId="973df969519ed28b" providerId="LiveId" clId="{A9ED4E88-A9D2-42DC-AA60-140FD6D8B4AD}" dt="2021-07-12T08:00:29.797" v="2199" actId="478"/>
        <pc:sldMkLst>
          <pc:docMk/>
          <pc:sldMk cId="2960280254" sldId="301"/>
        </pc:sldMkLst>
        <pc:spChg chg="mod">
          <ac:chgData name="Itoh Kiyohito" userId="973df969519ed28b" providerId="LiveId" clId="{A9ED4E88-A9D2-42DC-AA60-140FD6D8B4AD}" dt="2021-07-12T08:00:20.718" v="2196" actId="1037"/>
          <ac:spMkLst>
            <pc:docMk/>
            <pc:sldMk cId="2960280254" sldId="301"/>
            <ac:spMk id="42" creationId="{2E2BBCCD-E041-4F14-970D-45F841CB6B5A}"/>
          </ac:spMkLst>
        </pc:spChg>
        <pc:spChg chg="del mod">
          <ac:chgData name="Itoh Kiyohito" userId="973df969519ed28b" providerId="LiveId" clId="{A9ED4E88-A9D2-42DC-AA60-140FD6D8B4AD}" dt="2021-07-12T08:00:29.797" v="2199" actId="478"/>
          <ac:spMkLst>
            <pc:docMk/>
            <pc:sldMk cId="2960280254" sldId="301"/>
            <ac:spMk id="427" creationId="{00000000-0000-0000-0000-000000000000}"/>
          </ac:spMkLst>
        </pc:spChg>
        <pc:spChg chg="del">
          <ac:chgData name="Itoh Kiyohito" userId="973df969519ed28b" providerId="LiveId" clId="{A9ED4E88-A9D2-42DC-AA60-140FD6D8B4AD}" dt="2021-07-12T08:00:25.793" v="2197" actId="478"/>
          <ac:spMkLst>
            <pc:docMk/>
            <pc:sldMk cId="2960280254" sldId="301"/>
            <ac:spMk id="435" creationId="{00000000-0000-0000-0000-000000000000}"/>
          </ac:spMkLst>
        </pc:spChg>
        <pc:cxnChg chg="mod">
          <ac:chgData name="Itoh Kiyohito" userId="973df969519ed28b" providerId="LiveId" clId="{A9ED4E88-A9D2-42DC-AA60-140FD6D8B4AD}" dt="2021-07-12T08:00:20.718" v="2196" actId="1037"/>
          <ac:cxnSpMkLst>
            <pc:docMk/>
            <pc:sldMk cId="2960280254" sldId="301"/>
            <ac:cxnSpMk id="41" creationId="{E3946EE2-FA32-4ABD-A1E1-57240C0B4FEA}"/>
          </ac:cxnSpMkLst>
        </pc:cxnChg>
        <pc:cxnChg chg="del mod">
          <ac:chgData name="Itoh Kiyohito" userId="973df969519ed28b" providerId="LiveId" clId="{A9ED4E88-A9D2-42DC-AA60-140FD6D8B4AD}" dt="2021-07-12T08:00:29.797" v="2199" actId="478"/>
          <ac:cxnSpMkLst>
            <pc:docMk/>
            <pc:sldMk cId="2960280254" sldId="301"/>
            <ac:cxnSpMk id="426" creationId="{00000000-0000-0000-0000-000000000000}"/>
          </ac:cxnSpMkLst>
        </pc:cxnChg>
        <pc:cxnChg chg="del">
          <ac:chgData name="Itoh Kiyohito" userId="973df969519ed28b" providerId="LiveId" clId="{A9ED4E88-A9D2-42DC-AA60-140FD6D8B4AD}" dt="2021-07-12T08:00:25.793" v="2197" actId="478"/>
          <ac:cxnSpMkLst>
            <pc:docMk/>
            <pc:sldMk cId="2960280254" sldId="301"/>
            <ac:cxnSpMk id="434" creationId="{00000000-0000-0000-0000-000000000000}"/>
          </ac:cxnSpMkLst>
        </pc:cxnChg>
      </pc:sldChg>
      <pc:sldChg chg="del">
        <pc:chgData name="Itoh Kiyohito" userId="973df969519ed28b" providerId="LiveId" clId="{A9ED4E88-A9D2-42DC-AA60-140FD6D8B4AD}" dt="2021-07-12T07:59:52.286" v="2162" actId="47"/>
        <pc:sldMkLst>
          <pc:docMk/>
          <pc:sldMk cId="3244503695" sldId="306"/>
        </pc:sldMkLst>
      </pc:sldChg>
    </pc:docChg>
  </pc:docChgLst>
  <pc:docChgLst>
    <pc:chgData name="Itoh Kiyohito" userId="973df969519ed28b" providerId="LiveId" clId="{547C3CDD-96C2-4A28-89E7-0547D37E74C2}"/>
    <pc:docChg chg="addSld delSld modSld">
      <pc:chgData name="Itoh Kiyohito" userId="973df969519ed28b" providerId="LiveId" clId="{547C3CDD-96C2-4A28-89E7-0547D37E74C2}" dt="2021-06-29T23:44:33.419" v="5" actId="47"/>
      <pc:docMkLst>
        <pc:docMk/>
      </pc:docMkLst>
      <pc:sldChg chg="modSp mod">
        <pc:chgData name="Itoh Kiyohito" userId="973df969519ed28b" providerId="LiveId" clId="{547C3CDD-96C2-4A28-89E7-0547D37E74C2}" dt="2021-06-29T23:43:36.950" v="2" actId="6549"/>
        <pc:sldMkLst>
          <pc:docMk/>
          <pc:sldMk cId="0" sldId="256"/>
        </pc:sldMkLst>
        <pc:spChg chg="mod">
          <ac:chgData name="Itoh Kiyohito" userId="973df969519ed28b" providerId="LiveId" clId="{547C3CDD-96C2-4A28-89E7-0547D37E74C2}" dt="2021-06-29T23:43:36.950" v="2" actId="6549"/>
          <ac:spMkLst>
            <pc:docMk/>
            <pc:sldMk cId="0" sldId="256"/>
            <ac:spMk id="62" creationId="{00000000-0000-0000-0000-000000000000}"/>
          </ac:spMkLst>
        </pc:spChg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57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58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59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60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61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62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63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64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65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66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67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68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69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70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71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72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73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74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75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76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77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1535067874" sldId="278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79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80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81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82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83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84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85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86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87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88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89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90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91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92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93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94"/>
        </pc:sldMkLst>
      </pc:sldChg>
      <pc:sldChg chg="new del">
        <pc:chgData name="Itoh Kiyohito" userId="973df969519ed28b" providerId="LiveId" clId="{547C3CDD-96C2-4A28-89E7-0547D37E74C2}" dt="2021-06-29T23:44:33.419" v="5" actId="47"/>
        <pc:sldMkLst>
          <pc:docMk/>
          <pc:sldMk cId="4124671055" sldId="295"/>
        </pc:sldMkLst>
      </pc:sldChg>
    </pc:docChg>
  </pc:docChgLst>
  <pc:docChgLst>
    <pc:chgData name="Itoh Kiyohito" userId="973df969519ed28b" providerId="LiveId" clId="{4E1BB6A1-EDAF-4481-A0D1-9DE730E36F66}"/>
    <pc:docChg chg="undo custSel addSld delSld modSld sldOrd">
      <pc:chgData name="Itoh Kiyohito" userId="973df969519ed28b" providerId="LiveId" clId="{4E1BB6A1-EDAF-4481-A0D1-9DE730E36F66}" dt="2021-07-01T05:10:34.662" v="12267" actId="6549"/>
      <pc:docMkLst>
        <pc:docMk/>
      </pc:docMkLst>
      <pc:sldChg chg="addSp delSp modSp mod">
        <pc:chgData name="Itoh Kiyohito" userId="973df969519ed28b" providerId="LiveId" clId="{4E1BB6A1-EDAF-4481-A0D1-9DE730E36F66}" dt="2021-06-30T05:51:40.966" v="5452" actId="478"/>
        <pc:sldMkLst>
          <pc:docMk/>
          <pc:sldMk cId="0" sldId="256"/>
        </pc:sldMkLst>
        <pc:spChg chg="add del">
          <ac:chgData name="Itoh Kiyohito" userId="973df969519ed28b" providerId="LiveId" clId="{4E1BB6A1-EDAF-4481-A0D1-9DE730E36F66}" dt="2021-06-30T05:49:20.942" v="5358"/>
          <ac:spMkLst>
            <pc:docMk/>
            <pc:sldMk cId="0" sldId="256"/>
            <ac:spMk id="2" creationId="{B1851181-8123-458C-8610-6296FEE06D8E}"/>
          </ac:spMkLst>
        </pc:spChg>
        <pc:spChg chg="add del mod">
          <ac:chgData name="Itoh Kiyohito" userId="973df969519ed28b" providerId="LiveId" clId="{4E1BB6A1-EDAF-4481-A0D1-9DE730E36F66}" dt="2021-06-30T05:51:40.966" v="5452" actId="478"/>
          <ac:spMkLst>
            <pc:docMk/>
            <pc:sldMk cId="0" sldId="256"/>
            <ac:spMk id="3" creationId="{68D367F8-AF46-41A0-AA63-965374852700}"/>
          </ac:spMkLst>
        </pc:spChg>
        <pc:spChg chg="mod">
          <ac:chgData name="Itoh Kiyohito" userId="973df969519ed28b" providerId="LiveId" clId="{4E1BB6A1-EDAF-4481-A0D1-9DE730E36F66}" dt="2021-06-30T05:51:38.377" v="5451" actId="20577"/>
          <ac:spMkLst>
            <pc:docMk/>
            <pc:sldMk cId="0" sldId="256"/>
            <ac:spMk id="62" creationId="{00000000-0000-0000-0000-000000000000}"/>
          </ac:spMkLst>
        </pc:spChg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57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58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59"/>
        </pc:sldMkLst>
      </pc:sldChg>
      <pc:sldChg chg="addSp delSp del">
        <pc:chgData name="Itoh Kiyohito" userId="973df969519ed28b" providerId="LiveId" clId="{4E1BB6A1-EDAF-4481-A0D1-9DE730E36F66}" dt="2021-06-30T06:55:03.808" v="7743" actId="47"/>
        <pc:sldMkLst>
          <pc:docMk/>
          <pc:sldMk cId="0" sldId="260"/>
        </pc:sldMkLst>
        <pc:spChg chg="add del">
          <ac:chgData name="Itoh Kiyohito" userId="973df969519ed28b" providerId="LiveId" clId="{4E1BB6A1-EDAF-4481-A0D1-9DE730E36F66}" dt="2021-06-30T01:58:57.774" v="1319"/>
          <ac:spMkLst>
            <pc:docMk/>
            <pc:sldMk cId="0" sldId="260"/>
            <ac:spMk id="2" creationId="{333EE973-3012-427F-98D3-C7910B841423}"/>
          </ac:spMkLst>
        </pc:spChg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61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62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63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64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65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66"/>
        </pc:sldMkLst>
      </pc:sldChg>
      <pc:sldChg chg="modSp mod ord">
        <pc:chgData name="Itoh Kiyohito" userId="973df969519ed28b" providerId="LiveId" clId="{4E1BB6A1-EDAF-4481-A0D1-9DE730E36F66}" dt="2021-06-30T07:39:21.431" v="9901" actId="113"/>
        <pc:sldMkLst>
          <pc:docMk/>
          <pc:sldMk cId="0" sldId="267"/>
        </pc:sldMkLst>
        <pc:spChg chg="mod">
          <ac:chgData name="Itoh Kiyohito" userId="973df969519ed28b" providerId="LiveId" clId="{4E1BB6A1-EDAF-4481-A0D1-9DE730E36F66}" dt="2021-06-30T02:13:09.552" v="1431" actId="20577"/>
          <ac:spMkLst>
            <pc:docMk/>
            <pc:sldMk cId="0" sldId="267"/>
            <ac:spMk id="160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31:04.413" v="9822" actId="113"/>
          <ac:spMkLst>
            <pc:docMk/>
            <pc:sldMk cId="0" sldId="267"/>
            <ac:spMk id="161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39:21.431" v="9901" actId="113"/>
          <ac:spMkLst>
            <pc:docMk/>
            <pc:sldMk cId="0" sldId="267"/>
            <ac:spMk id="162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39:21.431" v="9901" actId="113"/>
          <ac:spMkLst>
            <pc:docMk/>
            <pc:sldMk cId="0" sldId="267"/>
            <ac:spMk id="163" creationId="{00000000-0000-0000-0000-000000000000}"/>
          </ac:spMkLst>
        </pc:spChg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68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69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70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71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72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73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74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75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76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77"/>
        </pc:sldMkLst>
      </pc:sldChg>
      <pc:sldChg chg="modSp del mod">
        <pc:chgData name="Itoh Kiyohito" userId="973df969519ed28b" providerId="LiveId" clId="{4E1BB6A1-EDAF-4481-A0D1-9DE730E36F66}" dt="2021-06-30T06:54:47.766" v="7741" actId="2696"/>
        <pc:sldMkLst>
          <pc:docMk/>
          <pc:sldMk cId="1535067874" sldId="278"/>
        </pc:sldMkLst>
        <pc:spChg chg="mod">
          <ac:chgData name="Itoh Kiyohito" userId="973df969519ed28b" providerId="LiveId" clId="{4E1BB6A1-EDAF-4481-A0D1-9DE730E36F66}" dt="2021-06-30T06:54:39.388" v="7740" actId="20577"/>
          <ac:spMkLst>
            <pc:docMk/>
            <pc:sldMk cId="1535067874" sldId="278"/>
            <ac:spMk id="375" creationId="{00000000-0000-0000-0000-000000000000}"/>
          </ac:spMkLst>
        </pc:spChg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79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80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81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82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83"/>
        </pc:sldMkLst>
      </pc:sldChg>
      <pc:sldChg chg="addSp delSp modSp add del mod">
        <pc:chgData name="Itoh Kiyohito" userId="973df969519ed28b" providerId="LiveId" clId="{4E1BB6A1-EDAF-4481-A0D1-9DE730E36F66}" dt="2021-06-30T08:53:01.589" v="11409" actId="207"/>
        <pc:sldMkLst>
          <pc:docMk/>
          <pc:sldMk cId="0" sldId="284"/>
        </pc:sldMkLst>
        <pc:spChg chg="add del mod">
          <ac:chgData name="Itoh Kiyohito" userId="973df969519ed28b" providerId="LiveId" clId="{4E1BB6A1-EDAF-4481-A0D1-9DE730E36F66}" dt="2021-06-30T08:15:51.807" v="10903" actId="478"/>
          <ac:spMkLst>
            <pc:docMk/>
            <pc:sldMk cId="0" sldId="284"/>
            <ac:spMk id="5" creationId="{689FBA99-1CBB-43F3-A36F-769DDEC0A3A5}"/>
          </ac:spMkLst>
        </pc:spChg>
        <pc:spChg chg="add del mod">
          <ac:chgData name="Itoh Kiyohito" userId="973df969519ed28b" providerId="LiveId" clId="{4E1BB6A1-EDAF-4481-A0D1-9DE730E36F66}" dt="2021-06-30T08:24:28.251" v="11093" actId="478"/>
          <ac:spMkLst>
            <pc:docMk/>
            <pc:sldMk cId="0" sldId="284"/>
            <ac:spMk id="6" creationId="{C82FE357-A197-41B9-8256-BE7E33EF317A}"/>
          </ac:spMkLst>
        </pc:spChg>
        <pc:spChg chg="mod">
          <ac:chgData name="Itoh Kiyohito" userId="973df969519ed28b" providerId="LiveId" clId="{4E1BB6A1-EDAF-4481-A0D1-9DE730E36F66}" dt="2021-06-30T07:52:46.314" v="10419" actId="6549"/>
          <ac:spMkLst>
            <pc:docMk/>
            <pc:sldMk cId="0" sldId="284"/>
            <ac:spMk id="478" creationId="{00000000-0000-0000-0000-000000000000}"/>
          </ac:spMkLst>
        </pc:spChg>
        <pc:graphicFrameChg chg="mod modGraphic">
          <ac:chgData name="Itoh Kiyohito" userId="973df969519ed28b" providerId="LiveId" clId="{4E1BB6A1-EDAF-4481-A0D1-9DE730E36F66}" dt="2021-06-30T08:53:01.589" v="11409" actId="207"/>
          <ac:graphicFrameMkLst>
            <pc:docMk/>
            <pc:sldMk cId="0" sldId="284"/>
            <ac:graphicFrameMk id="480" creationId="{00000000-0000-0000-0000-000000000000}"/>
          </ac:graphicFrameMkLst>
        </pc:graphicFrameChg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85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86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87"/>
        </pc:sldMkLst>
      </pc:sldChg>
      <pc:sldChg chg="addSp delSp modSp del mod ord">
        <pc:chgData name="Itoh Kiyohito" userId="973df969519ed28b" providerId="LiveId" clId="{4E1BB6A1-EDAF-4481-A0D1-9DE730E36F66}" dt="2021-06-30T02:03:02.186" v="1357" actId="47"/>
        <pc:sldMkLst>
          <pc:docMk/>
          <pc:sldMk cId="0" sldId="288"/>
        </pc:sldMkLst>
        <pc:spChg chg="add del mod">
          <ac:chgData name="Itoh Kiyohito" userId="973df969519ed28b" providerId="LiveId" clId="{4E1BB6A1-EDAF-4481-A0D1-9DE730E36F66}" dt="2021-06-30T01:33:33.624" v="1300" actId="478"/>
          <ac:spMkLst>
            <pc:docMk/>
            <pc:sldMk cId="0" sldId="288"/>
            <ac:spMk id="12" creationId="{2A671D8A-90FB-4257-88A8-14D5C315EEE4}"/>
          </ac:spMkLst>
        </pc:spChg>
        <pc:spChg chg="add del mod">
          <ac:chgData name="Itoh Kiyohito" userId="973df969519ed28b" providerId="LiveId" clId="{4E1BB6A1-EDAF-4481-A0D1-9DE730E36F66}" dt="2021-06-30T00:55:09.764" v="648" actId="478"/>
          <ac:spMkLst>
            <pc:docMk/>
            <pc:sldMk cId="0" sldId="288"/>
            <ac:spMk id="14" creationId="{45EBABFA-9B52-4C6E-ACF3-BD044531ADB8}"/>
          </ac:spMkLst>
        </pc:spChg>
        <pc:spChg chg="mod">
          <ac:chgData name="Itoh Kiyohito" userId="973df969519ed28b" providerId="LiveId" clId="{4E1BB6A1-EDAF-4481-A0D1-9DE730E36F66}" dt="2021-06-30T01:33:26.435" v="1299" actId="20577"/>
          <ac:spMkLst>
            <pc:docMk/>
            <pc:sldMk cId="0" sldId="288"/>
            <ac:spMk id="569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1:33:33.624" v="1300" actId="478"/>
          <ac:spMkLst>
            <pc:docMk/>
            <pc:sldMk cId="0" sldId="288"/>
            <ac:spMk id="571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1:33:33.624" v="1300" actId="478"/>
          <ac:spMkLst>
            <pc:docMk/>
            <pc:sldMk cId="0" sldId="288"/>
            <ac:spMk id="572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1:33:33.624" v="1300" actId="478"/>
          <ac:spMkLst>
            <pc:docMk/>
            <pc:sldMk cId="0" sldId="288"/>
            <ac:spMk id="573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1:33:33.624" v="1300" actId="478"/>
          <ac:spMkLst>
            <pc:docMk/>
            <pc:sldMk cId="0" sldId="288"/>
            <ac:spMk id="574" creationId="{00000000-0000-0000-0000-000000000000}"/>
          </ac:spMkLst>
        </pc:spChg>
        <pc:picChg chg="add del mod modCrop">
          <ac:chgData name="Itoh Kiyohito" userId="973df969519ed28b" providerId="LiveId" clId="{4E1BB6A1-EDAF-4481-A0D1-9DE730E36F66}" dt="2021-06-30T02:02:03.504" v="1348" actId="21"/>
          <ac:picMkLst>
            <pc:docMk/>
            <pc:sldMk cId="0" sldId="288"/>
            <ac:picMk id="3" creationId="{E78A8607-7814-4AAA-AB8F-837107201F78}"/>
          </ac:picMkLst>
        </pc:picChg>
        <pc:picChg chg="add del mod">
          <ac:chgData name="Itoh Kiyohito" userId="973df969519ed28b" providerId="LiveId" clId="{4E1BB6A1-EDAF-4481-A0D1-9DE730E36F66}" dt="2021-06-30T02:02:03.504" v="1348" actId="21"/>
          <ac:picMkLst>
            <pc:docMk/>
            <pc:sldMk cId="0" sldId="288"/>
            <ac:picMk id="5" creationId="{4130748B-ADCA-4651-891A-856D1E1DB7B8}"/>
          </ac:picMkLst>
        </pc:picChg>
        <pc:picChg chg="add del mod">
          <ac:chgData name="Itoh Kiyohito" userId="973df969519ed28b" providerId="LiveId" clId="{4E1BB6A1-EDAF-4481-A0D1-9DE730E36F66}" dt="2021-06-30T02:02:03.504" v="1348" actId="21"/>
          <ac:picMkLst>
            <pc:docMk/>
            <pc:sldMk cId="0" sldId="288"/>
            <ac:picMk id="7" creationId="{6990D4A3-008B-41C8-8860-D7C22C8A6E6F}"/>
          </ac:picMkLst>
        </pc:picChg>
        <pc:picChg chg="add del mod">
          <ac:chgData name="Itoh Kiyohito" userId="973df969519ed28b" providerId="LiveId" clId="{4E1BB6A1-EDAF-4481-A0D1-9DE730E36F66}" dt="2021-06-30T02:02:03.504" v="1348" actId="21"/>
          <ac:picMkLst>
            <pc:docMk/>
            <pc:sldMk cId="0" sldId="288"/>
            <ac:picMk id="9" creationId="{D30DA6AC-04F2-4CD7-A03D-A7F826159CC3}"/>
          </ac:picMkLst>
        </pc:picChg>
        <pc:picChg chg="add del mod">
          <ac:chgData name="Itoh Kiyohito" userId="973df969519ed28b" providerId="LiveId" clId="{4E1BB6A1-EDAF-4481-A0D1-9DE730E36F66}" dt="2021-06-30T01:33:33.624" v="1300" actId="478"/>
          <ac:picMkLst>
            <pc:docMk/>
            <pc:sldMk cId="0" sldId="288"/>
            <ac:picMk id="13" creationId="{89745F87-87D6-451F-B64F-040E7270F060}"/>
          </ac:picMkLst>
        </pc:picChg>
        <pc:picChg chg="add del mod">
          <ac:chgData name="Itoh Kiyohito" userId="973df969519ed28b" providerId="LiveId" clId="{4E1BB6A1-EDAF-4481-A0D1-9DE730E36F66}" dt="2021-06-30T00:55:09.764" v="648" actId="478"/>
          <ac:picMkLst>
            <pc:docMk/>
            <pc:sldMk cId="0" sldId="288"/>
            <ac:picMk id="15" creationId="{0336589C-6E47-4E9A-9CF6-780EFFD400B2}"/>
          </ac:picMkLst>
        </pc:picChg>
        <pc:picChg chg="del mod">
          <ac:chgData name="Itoh Kiyohito" userId="973df969519ed28b" providerId="LiveId" clId="{4E1BB6A1-EDAF-4481-A0D1-9DE730E36F66}" dt="2021-06-30T01:33:33.624" v="1300" actId="478"/>
          <ac:picMkLst>
            <pc:docMk/>
            <pc:sldMk cId="0" sldId="288"/>
            <ac:picMk id="575" creationId="{00000000-0000-0000-0000-000000000000}"/>
          </ac:picMkLst>
        </pc:picChg>
        <pc:picChg chg="del mod">
          <ac:chgData name="Itoh Kiyohito" userId="973df969519ed28b" providerId="LiveId" clId="{4E1BB6A1-EDAF-4481-A0D1-9DE730E36F66}" dt="2021-06-30T01:33:33.624" v="1300" actId="478"/>
          <ac:picMkLst>
            <pc:docMk/>
            <pc:sldMk cId="0" sldId="288"/>
            <ac:picMk id="576" creationId="{00000000-0000-0000-0000-000000000000}"/>
          </ac:picMkLst>
        </pc:picChg>
        <pc:picChg chg="del mod">
          <ac:chgData name="Itoh Kiyohito" userId="973df969519ed28b" providerId="LiveId" clId="{4E1BB6A1-EDAF-4481-A0D1-9DE730E36F66}" dt="2021-06-30T01:33:33.624" v="1300" actId="478"/>
          <ac:picMkLst>
            <pc:docMk/>
            <pc:sldMk cId="0" sldId="288"/>
            <ac:picMk id="577" creationId="{00000000-0000-0000-0000-000000000000}"/>
          </ac:picMkLst>
        </pc:picChg>
        <pc:picChg chg="del mod">
          <ac:chgData name="Itoh Kiyohito" userId="973df969519ed28b" providerId="LiveId" clId="{4E1BB6A1-EDAF-4481-A0D1-9DE730E36F66}" dt="2021-06-30T01:33:33.624" v="1300" actId="478"/>
          <ac:picMkLst>
            <pc:docMk/>
            <pc:sldMk cId="0" sldId="288"/>
            <ac:picMk id="578" creationId="{00000000-0000-0000-0000-000000000000}"/>
          </ac:picMkLst>
        </pc:picChg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89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90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91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92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93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94"/>
        </pc:sldMkLst>
      </pc:sldChg>
      <pc:sldChg chg="modSp add mod">
        <pc:chgData name="Itoh Kiyohito" userId="973df969519ed28b" providerId="LiveId" clId="{4E1BB6A1-EDAF-4481-A0D1-9DE730E36F66}" dt="2021-06-30T07:31:38.635" v="9833" actId="113"/>
        <pc:sldMkLst>
          <pc:docMk/>
          <pc:sldMk cId="3613530894" sldId="295"/>
        </pc:sldMkLst>
        <pc:spChg chg="mod">
          <ac:chgData name="Itoh Kiyohito" userId="973df969519ed28b" providerId="LiveId" clId="{4E1BB6A1-EDAF-4481-A0D1-9DE730E36F66}" dt="2021-06-30T07:31:38.635" v="9833" actId="113"/>
          <ac:spMkLst>
            <pc:docMk/>
            <pc:sldMk cId="3613530894" sldId="295"/>
            <ac:spMk id="12" creationId="{2A671D8A-90FB-4257-88A8-14D5C315EEE4}"/>
          </ac:spMkLst>
        </pc:spChg>
        <pc:spChg chg="mod">
          <ac:chgData name="Itoh Kiyohito" userId="973df969519ed28b" providerId="LiveId" clId="{4E1BB6A1-EDAF-4481-A0D1-9DE730E36F66}" dt="2021-06-30T04:01:03.486" v="3487" actId="20577"/>
          <ac:spMkLst>
            <pc:docMk/>
            <pc:sldMk cId="3613530894" sldId="295"/>
            <ac:spMk id="569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31:20.178" v="9825" actId="113"/>
          <ac:spMkLst>
            <pc:docMk/>
            <pc:sldMk cId="3613530894" sldId="295"/>
            <ac:spMk id="571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31:26.389" v="9828" actId="113"/>
          <ac:spMkLst>
            <pc:docMk/>
            <pc:sldMk cId="3613530894" sldId="295"/>
            <ac:spMk id="572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31:29.108" v="9829" actId="113"/>
          <ac:spMkLst>
            <pc:docMk/>
            <pc:sldMk cId="3613530894" sldId="295"/>
            <ac:spMk id="573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31:32.980" v="9832" actId="113"/>
          <ac:spMkLst>
            <pc:docMk/>
            <pc:sldMk cId="3613530894" sldId="295"/>
            <ac:spMk id="574" creationId="{00000000-0000-0000-0000-000000000000}"/>
          </ac:spMkLst>
        </pc:spChg>
      </pc:sldChg>
      <pc:sldChg chg="addSp delSp modSp add del mod ord">
        <pc:chgData name="Itoh Kiyohito" userId="973df969519ed28b" providerId="LiveId" clId="{4E1BB6A1-EDAF-4481-A0D1-9DE730E36F66}" dt="2021-06-30T02:02:59.681" v="1356" actId="47"/>
        <pc:sldMkLst>
          <pc:docMk/>
          <pc:sldMk cId="89218727" sldId="296"/>
        </pc:sldMkLst>
        <pc:spChg chg="mod">
          <ac:chgData name="Itoh Kiyohito" userId="973df969519ed28b" providerId="LiveId" clId="{4E1BB6A1-EDAF-4481-A0D1-9DE730E36F66}" dt="2021-06-30T02:02:11.866" v="1349" actId="2711"/>
          <ac:spMkLst>
            <pc:docMk/>
            <pc:sldMk cId="89218727" sldId="296"/>
            <ac:spMk id="93" creationId="{00000000-0000-0000-0000-000000000000}"/>
          </ac:spMkLst>
        </pc:spChg>
        <pc:picChg chg="add del mod">
          <ac:chgData name="Itoh Kiyohito" userId="973df969519ed28b" providerId="LiveId" clId="{4E1BB6A1-EDAF-4481-A0D1-9DE730E36F66}" dt="2021-06-30T02:02:45.053" v="1354" actId="21"/>
          <ac:picMkLst>
            <pc:docMk/>
            <pc:sldMk cId="89218727" sldId="296"/>
            <ac:picMk id="4" creationId="{11EE2232-6BCB-4EA4-A437-64D462A0BD1D}"/>
          </ac:picMkLst>
        </pc:picChg>
        <pc:picChg chg="add del mod">
          <ac:chgData name="Itoh Kiyohito" userId="973df969519ed28b" providerId="LiveId" clId="{4E1BB6A1-EDAF-4481-A0D1-9DE730E36F66}" dt="2021-06-30T02:02:45.053" v="1354" actId="21"/>
          <ac:picMkLst>
            <pc:docMk/>
            <pc:sldMk cId="89218727" sldId="296"/>
            <ac:picMk id="5" creationId="{0B17ED7D-143D-4087-88F3-5BAC83E87FE7}"/>
          </ac:picMkLst>
        </pc:picChg>
        <pc:picChg chg="add del mod">
          <ac:chgData name="Itoh Kiyohito" userId="973df969519ed28b" providerId="LiveId" clId="{4E1BB6A1-EDAF-4481-A0D1-9DE730E36F66}" dt="2021-06-30T02:02:45.053" v="1354" actId="21"/>
          <ac:picMkLst>
            <pc:docMk/>
            <pc:sldMk cId="89218727" sldId="296"/>
            <ac:picMk id="6" creationId="{1684E49C-0C5C-4345-9165-B769BA2B0797}"/>
          </ac:picMkLst>
        </pc:picChg>
        <pc:picChg chg="add del mod">
          <ac:chgData name="Itoh Kiyohito" userId="973df969519ed28b" providerId="LiveId" clId="{4E1BB6A1-EDAF-4481-A0D1-9DE730E36F66}" dt="2021-06-30T02:02:45.053" v="1354" actId="21"/>
          <ac:picMkLst>
            <pc:docMk/>
            <pc:sldMk cId="89218727" sldId="296"/>
            <ac:picMk id="7" creationId="{F57C2A9C-1187-41F0-A8A0-BB5D33E8BC51}"/>
          </ac:picMkLst>
        </pc:picChg>
      </pc:sldChg>
      <pc:sldChg chg="addSp delSp modSp add mod ord">
        <pc:chgData name="Itoh Kiyohito" userId="973df969519ed28b" providerId="LiveId" clId="{4E1BB6A1-EDAF-4481-A0D1-9DE730E36F66}" dt="2021-06-30T06:57:32.385" v="7764" actId="1076"/>
        <pc:sldMkLst>
          <pc:docMk/>
          <pc:sldMk cId="1930786836" sldId="297"/>
        </pc:sldMkLst>
        <pc:spChg chg="mod">
          <ac:chgData name="Itoh Kiyohito" userId="973df969519ed28b" providerId="LiveId" clId="{4E1BB6A1-EDAF-4481-A0D1-9DE730E36F66}" dt="2021-06-30T02:05:32.802" v="1399" actId="1035"/>
          <ac:spMkLst>
            <pc:docMk/>
            <pc:sldMk cId="1930786836" sldId="297"/>
            <ac:spMk id="77" creationId="{00000000-0000-0000-0000-000000000000}"/>
          </ac:spMkLst>
        </pc:spChg>
        <pc:spChg chg="del">
          <ac:chgData name="Itoh Kiyohito" userId="973df969519ed28b" providerId="LiveId" clId="{4E1BB6A1-EDAF-4481-A0D1-9DE730E36F66}" dt="2021-06-30T02:03:23.158" v="1362" actId="478"/>
          <ac:spMkLst>
            <pc:docMk/>
            <pc:sldMk cId="1930786836" sldId="297"/>
            <ac:spMk id="78" creationId="{00000000-0000-0000-0000-000000000000}"/>
          </ac:spMkLst>
        </pc:spChg>
        <pc:spChg chg="del">
          <ac:chgData name="Itoh Kiyohito" userId="973df969519ed28b" providerId="LiveId" clId="{4E1BB6A1-EDAF-4481-A0D1-9DE730E36F66}" dt="2021-06-30T02:03:37.095" v="1365" actId="478"/>
          <ac:spMkLst>
            <pc:docMk/>
            <pc:sldMk cId="1930786836" sldId="297"/>
            <ac:spMk id="79" creationId="{00000000-0000-0000-0000-000000000000}"/>
          </ac:spMkLst>
        </pc:spChg>
        <pc:spChg chg="del">
          <ac:chgData name="Itoh Kiyohito" userId="973df969519ed28b" providerId="LiveId" clId="{4E1BB6A1-EDAF-4481-A0D1-9DE730E36F66}" dt="2021-06-30T02:03:25.475" v="1363" actId="478"/>
          <ac:spMkLst>
            <pc:docMk/>
            <pc:sldMk cId="1930786836" sldId="297"/>
            <ac:spMk id="80" creationId="{00000000-0000-0000-0000-000000000000}"/>
          </ac:spMkLst>
        </pc:spChg>
        <pc:picChg chg="add mod">
          <ac:chgData name="Itoh Kiyohito" userId="973df969519ed28b" providerId="LiveId" clId="{4E1BB6A1-EDAF-4481-A0D1-9DE730E36F66}" dt="2021-06-30T02:12:45.870" v="1415" actId="14100"/>
          <ac:picMkLst>
            <pc:docMk/>
            <pc:sldMk cId="1930786836" sldId="297"/>
            <ac:picMk id="8" creationId="{2FDE0BE4-CC2B-4C13-BA75-C8D43430E85C}"/>
          </ac:picMkLst>
        </pc:picChg>
        <pc:picChg chg="add mod">
          <ac:chgData name="Itoh Kiyohito" userId="973df969519ed28b" providerId="LiveId" clId="{4E1BB6A1-EDAF-4481-A0D1-9DE730E36F66}" dt="2021-06-30T06:57:32.385" v="7764" actId="1076"/>
          <ac:picMkLst>
            <pc:docMk/>
            <pc:sldMk cId="1930786836" sldId="297"/>
            <ac:picMk id="9" creationId="{9554B8C2-5270-4464-AC63-3A98E0825503}"/>
          </ac:picMkLst>
        </pc:picChg>
        <pc:picChg chg="add mod">
          <ac:chgData name="Itoh Kiyohito" userId="973df969519ed28b" providerId="LiveId" clId="{4E1BB6A1-EDAF-4481-A0D1-9DE730E36F66}" dt="2021-06-30T06:57:29.433" v="7763" actId="1076"/>
          <ac:picMkLst>
            <pc:docMk/>
            <pc:sldMk cId="1930786836" sldId="297"/>
            <ac:picMk id="10" creationId="{5CD3D3EE-82F5-4ABF-9C30-1DDA850F34C2}"/>
          </ac:picMkLst>
        </pc:picChg>
        <pc:picChg chg="add mod">
          <ac:chgData name="Itoh Kiyohito" userId="973df969519ed28b" providerId="LiveId" clId="{4E1BB6A1-EDAF-4481-A0D1-9DE730E36F66}" dt="2021-06-30T06:57:25.726" v="7762" actId="1076"/>
          <ac:picMkLst>
            <pc:docMk/>
            <pc:sldMk cId="1930786836" sldId="297"/>
            <ac:picMk id="11" creationId="{CD7EB7A1-F159-4D5A-953C-4AE42086DC9D}"/>
          </ac:picMkLst>
        </pc:picChg>
      </pc:sldChg>
      <pc:sldChg chg="modSp add mod ord">
        <pc:chgData name="Itoh Kiyohito" userId="973df969519ed28b" providerId="LiveId" clId="{4E1BB6A1-EDAF-4481-A0D1-9DE730E36F66}" dt="2021-06-30T07:42:04.869" v="10023" actId="5793"/>
        <pc:sldMkLst>
          <pc:docMk/>
          <pc:sldMk cId="1229821054" sldId="298"/>
        </pc:sldMkLst>
        <pc:spChg chg="mod">
          <ac:chgData name="Itoh Kiyohito" userId="973df969519ed28b" providerId="LiveId" clId="{4E1BB6A1-EDAF-4481-A0D1-9DE730E36F66}" dt="2021-06-30T06:28:18.769" v="6440" actId="20577"/>
          <ac:spMkLst>
            <pc:docMk/>
            <pc:sldMk cId="1229821054" sldId="298"/>
            <ac:spMk id="99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42:04.869" v="10023" actId="5793"/>
          <ac:spMkLst>
            <pc:docMk/>
            <pc:sldMk cId="1229821054" sldId="298"/>
            <ac:spMk id="100" creationId="{00000000-0000-0000-0000-000000000000}"/>
          </ac:spMkLst>
        </pc:spChg>
      </pc:sldChg>
      <pc:sldChg chg="addSp delSp modSp add mod ord">
        <pc:chgData name="Itoh Kiyohito" userId="973df969519ed28b" providerId="LiveId" clId="{4E1BB6A1-EDAF-4481-A0D1-9DE730E36F66}" dt="2021-06-30T07:41:09.150" v="9953" actId="20577"/>
        <pc:sldMkLst>
          <pc:docMk/>
          <pc:sldMk cId="553870286" sldId="299"/>
        </pc:sldMkLst>
        <pc:spChg chg="mod">
          <ac:chgData name="Itoh Kiyohito" userId="973df969519ed28b" providerId="LiveId" clId="{4E1BB6A1-EDAF-4481-A0D1-9DE730E36F66}" dt="2021-06-30T02:51:47.922" v="1492" actId="20577"/>
          <ac:spMkLst>
            <pc:docMk/>
            <pc:sldMk cId="553870286" sldId="299"/>
            <ac:spMk id="137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41:09.150" v="9953" actId="20577"/>
          <ac:spMkLst>
            <pc:docMk/>
            <pc:sldMk cId="553870286" sldId="299"/>
            <ac:spMk id="138" creationId="{00000000-0000-0000-0000-000000000000}"/>
          </ac:spMkLst>
        </pc:spChg>
        <pc:grpChg chg="mod">
          <ac:chgData name="Itoh Kiyohito" userId="973df969519ed28b" providerId="LiveId" clId="{4E1BB6A1-EDAF-4481-A0D1-9DE730E36F66}" dt="2021-06-30T02:53:54.864" v="1499" actId="1076"/>
          <ac:grpSpMkLst>
            <pc:docMk/>
            <pc:sldMk cId="553870286" sldId="299"/>
            <ac:grpSpMk id="139" creationId="{00000000-0000-0000-0000-000000000000}"/>
          </ac:grpSpMkLst>
        </pc:grpChg>
        <pc:picChg chg="del">
          <ac:chgData name="Itoh Kiyohito" userId="973df969519ed28b" providerId="LiveId" clId="{4E1BB6A1-EDAF-4481-A0D1-9DE730E36F66}" dt="2021-06-30T02:53:31.882" v="1493" actId="478"/>
          <ac:picMkLst>
            <pc:docMk/>
            <pc:sldMk cId="553870286" sldId="299"/>
            <ac:picMk id="136" creationId="{00000000-0000-0000-0000-000000000000}"/>
          </ac:picMkLst>
        </pc:picChg>
        <pc:picChg chg="add mod">
          <ac:chgData name="Itoh Kiyohito" userId="973df969519ed28b" providerId="LiveId" clId="{4E1BB6A1-EDAF-4481-A0D1-9DE730E36F66}" dt="2021-06-30T02:53:52.856" v="1498" actId="1076"/>
          <ac:picMkLst>
            <pc:docMk/>
            <pc:sldMk cId="553870286" sldId="299"/>
            <ac:picMk id="2050" creationId="{098FB43B-96DA-4708-A00F-EE2BB2A76740}"/>
          </ac:picMkLst>
        </pc:picChg>
      </pc:sldChg>
      <pc:sldChg chg="modSp add mod">
        <pc:chgData name="Itoh Kiyohito" userId="973df969519ed28b" providerId="LiveId" clId="{4E1BB6A1-EDAF-4481-A0D1-9DE730E36F66}" dt="2021-07-01T05:10:18.744" v="12261" actId="20577"/>
        <pc:sldMkLst>
          <pc:docMk/>
          <pc:sldMk cId="3734273926" sldId="300"/>
        </pc:sldMkLst>
        <pc:spChg chg="mod">
          <ac:chgData name="Itoh Kiyohito" userId="973df969519ed28b" providerId="LiveId" clId="{4E1BB6A1-EDAF-4481-A0D1-9DE730E36F66}" dt="2021-06-30T03:19:38.718" v="2547" actId="20577"/>
          <ac:spMkLst>
            <pc:docMk/>
            <pc:sldMk cId="3734273926" sldId="300"/>
            <ac:spMk id="446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5:30:42.360" v="4904" actId="1036"/>
          <ac:spMkLst>
            <pc:docMk/>
            <pc:sldMk cId="3734273926" sldId="300"/>
            <ac:spMk id="448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5:30:42.360" v="4904" actId="1036"/>
          <ac:spMkLst>
            <pc:docMk/>
            <pc:sldMk cId="3734273926" sldId="300"/>
            <ac:spMk id="449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36:19.053" v="9866" actId="20577"/>
          <ac:spMkLst>
            <pc:docMk/>
            <pc:sldMk cId="3734273926" sldId="300"/>
            <ac:spMk id="468" creationId="{00000000-0000-0000-0000-000000000000}"/>
          </ac:spMkLst>
        </pc:spChg>
        <pc:spChg chg="mod">
          <ac:chgData name="Itoh Kiyohito" userId="973df969519ed28b" providerId="LiveId" clId="{4E1BB6A1-EDAF-4481-A0D1-9DE730E36F66}" dt="2021-07-01T05:09:59.013" v="12232" actId="20577"/>
          <ac:spMkLst>
            <pc:docMk/>
            <pc:sldMk cId="3734273926" sldId="300"/>
            <ac:spMk id="469" creationId="{00000000-0000-0000-0000-000000000000}"/>
          </ac:spMkLst>
        </pc:spChg>
        <pc:spChg chg="mod">
          <ac:chgData name="Itoh Kiyohito" userId="973df969519ed28b" providerId="LiveId" clId="{4E1BB6A1-EDAF-4481-A0D1-9DE730E36F66}" dt="2021-07-01T05:10:18.744" v="12261" actId="20577"/>
          <ac:spMkLst>
            <pc:docMk/>
            <pc:sldMk cId="3734273926" sldId="300"/>
            <ac:spMk id="470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36:34.231" v="9868" actId="1076"/>
          <ac:spMkLst>
            <pc:docMk/>
            <pc:sldMk cId="3734273926" sldId="300"/>
            <ac:spMk id="471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36:55.332" v="9877" actId="1076"/>
          <ac:spMkLst>
            <pc:docMk/>
            <pc:sldMk cId="3734273926" sldId="300"/>
            <ac:spMk id="472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37:04.106" v="9881" actId="6549"/>
          <ac:spMkLst>
            <pc:docMk/>
            <pc:sldMk cId="3734273926" sldId="300"/>
            <ac:spMk id="473" creationId="{00000000-0000-0000-0000-000000000000}"/>
          </ac:spMkLst>
        </pc:spChg>
        <pc:grpChg chg="mod">
          <ac:chgData name="Itoh Kiyohito" userId="973df969519ed28b" providerId="LiveId" clId="{4E1BB6A1-EDAF-4481-A0D1-9DE730E36F66}" dt="2021-06-30T05:30:42.360" v="4904" actId="1036"/>
          <ac:grpSpMkLst>
            <pc:docMk/>
            <pc:sldMk cId="3734273926" sldId="300"/>
            <ac:grpSpMk id="450" creationId="{00000000-0000-0000-0000-000000000000}"/>
          </ac:grpSpMkLst>
        </pc:grpChg>
        <pc:grpChg chg="mod">
          <ac:chgData name="Itoh Kiyohito" userId="973df969519ed28b" providerId="LiveId" clId="{4E1BB6A1-EDAF-4481-A0D1-9DE730E36F66}" dt="2021-06-30T05:30:42.360" v="4904" actId="1036"/>
          <ac:grpSpMkLst>
            <pc:docMk/>
            <pc:sldMk cId="3734273926" sldId="300"/>
            <ac:grpSpMk id="453" creationId="{00000000-0000-0000-0000-000000000000}"/>
          </ac:grpSpMkLst>
        </pc:grpChg>
        <pc:grpChg chg="mod">
          <ac:chgData name="Itoh Kiyohito" userId="973df969519ed28b" providerId="LiveId" clId="{4E1BB6A1-EDAF-4481-A0D1-9DE730E36F66}" dt="2021-06-30T05:30:42.360" v="4904" actId="1036"/>
          <ac:grpSpMkLst>
            <pc:docMk/>
            <pc:sldMk cId="3734273926" sldId="300"/>
            <ac:grpSpMk id="456" creationId="{00000000-0000-0000-0000-000000000000}"/>
          </ac:grpSpMkLst>
        </pc:grpChg>
        <pc:grpChg chg="mod">
          <ac:chgData name="Itoh Kiyohito" userId="973df969519ed28b" providerId="LiveId" clId="{4E1BB6A1-EDAF-4481-A0D1-9DE730E36F66}" dt="2021-06-30T05:30:42.360" v="4904" actId="1036"/>
          <ac:grpSpMkLst>
            <pc:docMk/>
            <pc:sldMk cId="3734273926" sldId="300"/>
            <ac:grpSpMk id="459" creationId="{00000000-0000-0000-0000-000000000000}"/>
          </ac:grpSpMkLst>
        </pc:grpChg>
        <pc:grpChg chg="mod">
          <ac:chgData name="Itoh Kiyohito" userId="973df969519ed28b" providerId="LiveId" clId="{4E1BB6A1-EDAF-4481-A0D1-9DE730E36F66}" dt="2021-06-30T05:30:42.360" v="4904" actId="1036"/>
          <ac:grpSpMkLst>
            <pc:docMk/>
            <pc:sldMk cId="3734273926" sldId="300"/>
            <ac:grpSpMk id="462" creationId="{00000000-0000-0000-0000-000000000000}"/>
          </ac:grpSpMkLst>
        </pc:grpChg>
        <pc:grpChg chg="mod">
          <ac:chgData name="Itoh Kiyohito" userId="973df969519ed28b" providerId="LiveId" clId="{4E1BB6A1-EDAF-4481-A0D1-9DE730E36F66}" dt="2021-06-30T05:30:42.360" v="4904" actId="1036"/>
          <ac:grpSpMkLst>
            <pc:docMk/>
            <pc:sldMk cId="3734273926" sldId="300"/>
            <ac:grpSpMk id="465" creationId="{00000000-0000-0000-0000-000000000000}"/>
          </ac:grpSpMkLst>
        </pc:grpChg>
      </pc:sldChg>
      <pc:sldChg chg="addSp delSp modSp add mod ord">
        <pc:chgData name="Itoh Kiyohito" userId="973df969519ed28b" providerId="LiveId" clId="{4E1BB6A1-EDAF-4481-A0D1-9DE730E36F66}" dt="2021-06-30T09:06:34.190" v="11698" actId="20577"/>
        <pc:sldMkLst>
          <pc:docMk/>
          <pc:sldMk cId="2960280254" sldId="301"/>
        </pc:sldMkLst>
        <pc:spChg chg="add mod">
          <ac:chgData name="Itoh Kiyohito" userId="973df969519ed28b" providerId="LiveId" clId="{4E1BB6A1-EDAF-4481-A0D1-9DE730E36F66}" dt="2021-06-30T06:18:46.003" v="5617" actId="20577"/>
          <ac:spMkLst>
            <pc:docMk/>
            <pc:sldMk cId="2960280254" sldId="301"/>
            <ac:spMk id="42" creationId="{2E2BBCCD-E041-4F14-970D-45F841CB6B5A}"/>
          </ac:spMkLst>
        </pc:spChg>
        <pc:spChg chg="mod">
          <ac:chgData name="Itoh Kiyohito" userId="973df969519ed28b" providerId="LiveId" clId="{4E1BB6A1-EDAF-4481-A0D1-9DE730E36F66}" dt="2021-06-30T05:53:21.664" v="5494" actId="2711"/>
          <ac:spMkLst>
            <pc:docMk/>
            <pc:sldMk cId="2960280254" sldId="301"/>
            <ac:spMk id="403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5:54:37.260" v="5520" actId="1076"/>
          <ac:spMkLst>
            <pc:docMk/>
            <pc:sldMk cId="2960280254" sldId="301"/>
            <ac:spMk id="405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5:54:37.260" v="5520" actId="1076"/>
          <ac:spMkLst>
            <pc:docMk/>
            <pc:sldMk cId="2960280254" sldId="301"/>
            <ac:spMk id="406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5:54:37.260" v="5520" actId="1076"/>
          <ac:spMkLst>
            <pc:docMk/>
            <pc:sldMk cId="2960280254" sldId="301"/>
            <ac:spMk id="407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5:54:37.260" v="5520" actId="1076"/>
          <ac:spMkLst>
            <pc:docMk/>
            <pc:sldMk cId="2960280254" sldId="301"/>
            <ac:spMk id="408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5:54:37.260" v="5520" actId="1076"/>
          <ac:spMkLst>
            <pc:docMk/>
            <pc:sldMk cId="2960280254" sldId="301"/>
            <ac:spMk id="409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5:54:37.260" v="5520" actId="1076"/>
          <ac:spMkLst>
            <pc:docMk/>
            <pc:sldMk cId="2960280254" sldId="301"/>
            <ac:spMk id="410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5:54:37.260" v="5520" actId="1076"/>
          <ac:spMkLst>
            <pc:docMk/>
            <pc:sldMk cId="2960280254" sldId="301"/>
            <ac:spMk id="411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5:54:37.260" v="5520" actId="1076"/>
          <ac:spMkLst>
            <pc:docMk/>
            <pc:sldMk cId="2960280254" sldId="301"/>
            <ac:spMk id="412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5:54:37.260" v="5520" actId="1076"/>
          <ac:spMkLst>
            <pc:docMk/>
            <pc:sldMk cId="2960280254" sldId="301"/>
            <ac:spMk id="413" creationId="{00000000-0000-0000-0000-000000000000}"/>
          </ac:spMkLst>
        </pc:spChg>
        <pc:spChg chg="mod ord">
          <ac:chgData name="Itoh Kiyohito" userId="973df969519ed28b" providerId="LiveId" clId="{4E1BB6A1-EDAF-4481-A0D1-9DE730E36F66}" dt="2021-06-30T05:54:37.260" v="5520" actId="1076"/>
          <ac:spMkLst>
            <pc:docMk/>
            <pc:sldMk cId="2960280254" sldId="301"/>
            <ac:spMk id="414" creationId="{00000000-0000-0000-0000-000000000000}"/>
          </ac:spMkLst>
        </pc:spChg>
        <pc:spChg chg="mod ord">
          <ac:chgData name="Itoh Kiyohito" userId="973df969519ed28b" providerId="LiveId" clId="{4E1BB6A1-EDAF-4481-A0D1-9DE730E36F66}" dt="2021-06-30T05:54:37.260" v="5520" actId="1076"/>
          <ac:spMkLst>
            <pc:docMk/>
            <pc:sldMk cId="2960280254" sldId="301"/>
            <ac:spMk id="415" creationId="{00000000-0000-0000-0000-000000000000}"/>
          </ac:spMkLst>
        </pc:spChg>
        <pc:spChg chg="mod ord">
          <ac:chgData name="Itoh Kiyohito" userId="973df969519ed28b" providerId="LiveId" clId="{4E1BB6A1-EDAF-4481-A0D1-9DE730E36F66}" dt="2021-06-30T05:54:37.260" v="5520" actId="1076"/>
          <ac:spMkLst>
            <pc:docMk/>
            <pc:sldMk cId="2960280254" sldId="301"/>
            <ac:spMk id="416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5:54:40.243" v="5521" actId="478"/>
          <ac:spMkLst>
            <pc:docMk/>
            <pc:sldMk cId="2960280254" sldId="301"/>
            <ac:spMk id="417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5:55:41.549" v="5578" actId="478"/>
          <ac:spMkLst>
            <pc:docMk/>
            <pc:sldMk cId="2960280254" sldId="301"/>
            <ac:spMk id="419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5:55:41.549" v="5578" actId="478"/>
          <ac:spMkLst>
            <pc:docMk/>
            <pc:sldMk cId="2960280254" sldId="301"/>
            <ac:spMk id="421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6:19:50.796" v="5653" actId="20577"/>
          <ac:spMkLst>
            <pc:docMk/>
            <pc:sldMk cId="2960280254" sldId="301"/>
            <ac:spMk id="423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6:18:13.041" v="5609" actId="478"/>
          <ac:spMkLst>
            <pc:docMk/>
            <pc:sldMk cId="2960280254" sldId="301"/>
            <ac:spMk id="425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6:18:08.318" v="5608" actId="20577"/>
          <ac:spMkLst>
            <pc:docMk/>
            <pc:sldMk cId="2960280254" sldId="301"/>
            <ac:spMk id="427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6:18:51.369" v="5619" actId="478"/>
          <ac:spMkLst>
            <pc:docMk/>
            <pc:sldMk cId="2960280254" sldId="301"/>
            <ac:spMk id="429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5:55:44.445" v="5579" actId="478"/>
          <ac:spMkLst>
            <pc:docMk/>
            <pc:sldMk cId="2960280254" sldId="301"/>
            <ac:spMk id="431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5:55:41.549" v="5578" actId="478"/>
          <ac:spMkLst>
            <pc:docMk/>
            <pc:sldMk cId="2960280254" sldId="301"/>
            <ac:spMk id="433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9:06:34.190" v="11698" actId="20577"/>
          <ac:spMkLst>
            <pc:docMk/>
            <pc:sldMk cId="2960280254" sldId="301"/>
            <ac:spMk id="435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6:18:19.746" v="5611" actId="478"/>
          <ac:spMkLst>
            <pc:docMk/>
            <pc:sldMk cId="2960280254" sldId="301"/>
            <ac:spMk id="437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6:18:19.746" v="5611" actId="478"/>
          <ac:spMkLst>
            <pc:docMk/>
            <pc:sldMk cId="2960280254" sldId="301"/>
            <ac:spMk id="439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6:18:19.746" v="5611" actId="478"/>
          <ac:spMkLst>
            <pc:docMk/>
            <pc:sldMk cId="2960280254" sldId="301"/>
            <ac:spMk id="441" creationId="{00000000-0000-0000-0000-000000000000}"/>
          </ac:spMkLst>
        </pc:spChg>
        <pc:cxnChg chg="add mod">
          <ac:chgData name="Itoh Kiyohito" userId="973df969519ed28b" providerId="LiveId" clId="{4E1BB6A1-EDAF-4481-A0D1-9DE730E36F66}" dt="2021-06-30T06:18:42.315" v="5613" actId="1076"/>
          <ac:cxnSpMkLst>
            <pc:docMk/>
            <pc:sldMk cId="2960280254" sldId="301"/>
            <ac:cxnSpMk id="41" creationId="{E3946EE2-FA32-4ABD-A1E1-57240C0B4FEA}"/>
          </ac:cxnSpMkLst>
        </pc:cxnChg>
        <pc:cxnChg chg="del mod">
          <ac:chgData name="Itoh Kiyohito" userId="973df969519ed28b" providerId="LiveId" clId="{4E1BB6A1-EDAF-4481-A0D1-9DE730E36F66}" dt="2021-06-30T05:55:41.549" v="5578" actId="478"/>
          <ac:cxnSpMkLst>
            <pc:docMk/>
            <pc:sldMk cId="2960280254" sldId="301"/>
            <ac:cxnSpMk id="418" creationId="{00000000-0000-0000-0000-000000000000}"/>
          </ac:cxnSpMkLst>
        </pc:cxnChg>
        <pc:cxnChg chg="del mod">
          <ac:chgData name="Itoh Kiyohito" userId="973df969519ed28b" providerId="LiveId" clId="{4E1BB6A1-EDAF-4481-A0D1-9DE730E36F66}" dt="2021-06-30T05:55:41.549" v="5578" actId="478"/>
          <ac:cxnSpMkLst>
            <pc:docMk/>
            <pc:sldMk cId="2960280254" sldId="301"/>
            <ac:cxnSpMk id="420" creationId="{00000000-0000-0000-0000-000000000000}"/>
          </ac:cxnSpMkLst>
        </pc:cxnChg>
        <pc:cxnChg chg="mod">
          <ac:chgData name="Itoh Kiyohito" userId="973df969519ed28b" providerId="LiveId" clId="{4E1BB6A1-EDAF-4481-A0D1-9DE730E36F66}" dt="2021-06-30T06:19:46.763" v="5649" actId="1037"/>
          <ac:cxnSpMkLst>
            <pc:docMk/>
            <pc:sldMk cId="2960280254" sldId="301"/>
            <ac:cxnSpMk id="422" creationId="{00000000-0000-0000-0000-000000000000}"/>
          </ac:cxnSpMkLst>
        </pc:cxnChg>
        <pc:cxnChg chg="del">
          <ac:chgData name="Itoh Kiyohito" userId="973df969519ed28b" providerId="LiveId" clId="{4E1BB6A1-EDAF-4481-A0D1-9DE730E36F66}" dt="2021-06-30T06:18:16.263" v="5610" actId="478"/>
          <ac:cxnSpMkLst>
            <pc:docMk/>
            <pc:sldMk cId="2960280254" sldId="301"/>
            <ac:cxnSpMk id="424" creationId="{00000000-0000-0000-0000-000000000000}"/>
          </ac:cxnSpMkLst>
        </pc:cxnChg>
        <pc:cxnChg chg="del mod">
          <ac:chgData name="Itoh Kiyohito" userId="973df969519ed28b" providerId="LiveId" clId="{4E1BB6A1-EDAF-4481-A0D1-9DE730E36F66}" dt="2021-06-30T06:18:51.369" v="5619" actId="478"/>
          <ac:cxnSpMkLst>
            <pc:docMk/>
            <pc:sldMk cId="2960280254" sldId="301"/>
            <ac:cxnSpMk id="428" creationId="{00000000-0000-0000-0000-000000000000}"/>
          </ac:cxnSpMkLst>
        </pc:cxnChg>
        <pc:cxnChg chg="del mod">
          <ac:chgData name="Itoh Kiyohito" userId="973df969519ed28b" providerId="LiveId" clId="{4E1BB6A1-EDAF-4481-A0D1-9DE730E36F66}" dt="2021-06-30T05:55:41.549" v="5578" actId="478"/>
          <ac:cxnSpMkLst>
            <pc:docMk/>
            <pc:sldMk cId="2960280254" sldId="301"/>
            <ac:cxnSpMk id="430" creationId="{00000000-0000-0000-0000-000000000000}"/>
          </ac:cxnSpMkLst>
        </pc:cxnChg>
        <pc:cxnChg chg="del mod">
          <ac:chgData name="Itoh Kiyohito" userId="973df969519ed28b" providerId="LiveId" clId="{4E1BB6A1-EDAF-4481-A0D1-9DE730E36F66}" dt="2021-06-30T05:55:41.549" v="5578" actId="478"/>
          <ac:cxnSpMkLst>
            <pc:docMk/>
            <pc:sldMk cId="2960280254" sldId="301"/>
            <ac:cxnSpMk id="432" creationId="{00000000-0000-0000-0000-000000000000}"/>
          </ac:cxnSpMkLst>
        </pc:cxnChg>
        <pc:cxnChg chg="mod">
          <ac:chgData name="Itoh Kiyohito" userId="973df969519ed28b" providerId="LiveId" clId="{4E1BB6A1-EDAF-4481-A0D1-9DE730E36F66}" dt="2021-06-30T06:20:11.475" v="5727" actId="1038"/>
          <ac:cxnSpMkLst>
            <pc:docMk/>
            <pc:sldMk cId="2960280254" sldId="301"/>
            <ac:cxnSpMk id="434" creationId="{00000000-0000-0000-0000-000000000000}"/>
          </ac:cxnSpMkLst>
        </pc:cxnChg>
        <pc:cxnChg chg="del">
          <ac:chgData name="Itoh Kiyohito" userId="973df969519ed28b" providerId="LiveId" clId="{4E1BB6A1-EDAF-4481-A0D1-9DE730E36F66}" dt="2021-06-30T06:18:19.746" v="5611" actId="478"/>
          <ac:cxnSpMkLst>
            <pc:docMk/>
            <pc:sldMk cId="2960280254" sldId="301"/>
            <ac:cxnSpMk id="436" creationId="{00000000-0000-0000-0000-000000000000}"/>
          </ac:cxnSpMkLst>
        </pc:cxnChg>
        <pc:cxnChg chg="del">
          <ac:chgData name="Itoh Kiyohito" userId="973df969519ed28b" providerId="LiveId" clId="{4E1BB6A1-EDAF-4481-A0D1-9DE730E36F66}" dt="2021-06-30T06:18:19.746" v="5611" actId="478"/>
          <ac:cxnSpMkLst>
            <pc:docMk/>
            <pc:sldMk cId="2960280254" sldId="301"/>
            <ac:cxnSpMk id="438" creationId="{00000000-0000-0000-0000-000000000000}"/>
          </ac:cxnSpMkLst>
        </pc:cxnChg>
        <pc:cxnChg chg="del">
          <ac:chgData name="Itoh Kiyohito" userId="973df969519ed28b" providerId="LiveId" clId="{4E1BB6A1-EDAF-4481-A0D1-9DE730E36F66}" dt="2021-06-30T06:18:19.746" v="5611" actId="478"/>
          <ac:cxnSpMkLst>
            <pc:docMk/>
            <pc:sldMk cId="2960280254" sldId="301"/>
            <ac:cxnSpMk id="440" creationId="{00000000-0000-0000-0000-000000000000}"/>
          </ac:cxnSpMkLst>
        </pc:cxnChg>
      </pc:sldChg>
      <pc:sldChg chg="modSp add mod">
        <pc:chgData name="Itoh Kiyohito" userId="973df969519ed28b" providerId="LiveId" clId="{4E1BB6A1-EDAF-4481-A0D1-9DE730E36F66}" dt="2021-06-30T08:45:34.758" v="11233" actId="20577"/>
        <pc:sldMkLst>
          <pc:docMk/>
          <pc:sldMk cId="3041598266" sldId="302"/>
        </pc:sldMkLst>
        <pc:spChg chg="mod">
          <ac:chgData name="Itoh Kiyohito" userId="973df969519ed28b" providerId="LiveId" clId="{4E1BB6A1-EDAF-4481-A0D1-9DE730E36F66}" dt="2021-06-30T06:29:47.560" v="6449" actId="20577"/>
          <ac:spMkLst>
            <pc:docMk/>
            <pc:sldMk cId="3041598266" sldId="302"/>
            <ac:spMk id="99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8:45:34.758" v="11233" actId="20577"/>
          <ac:spMkLst>
            <pc:docMk/>
            <pc:sldMk cId="3041598266" sldId="302"/>
            <ac:spMk id="100" creationId="{00000000-0000-0000-0000-000000000000}"/>
          </ac:spMkLst>
        </pc:spChg>
      </pc:sldChg>
      <pc:sldChg chg="modSp add mod">
        <pc:chgData name="Itoh Kiyohito" userId="973df969519ed28b" providerId="LiveId" clId="{4E1BB6A1-EDAF-4481-A0D1-9DE730E36F66}" dt="2021-06-30T07:02:31.710" v="8322" actId="20577"/>
        <pc:sldMkLst>
          <pc:docMk/>
          <pc:sldMk cId="2624150562" sldId="303"/>
        </pc:sldMkLst>
        <pc:spChg chg="mod">
          <ac:chgData name="Itoh Kiyohito" userId="973df969519ed28b" providerId="LiveId" clId="{4E1BB6A1-EDAF-4481-A0D1-9DE730E36F66}" dt="2021-06-30T06:48:18.561" v="7243" actId="20577"/>
          <ac:spMkLst>
            <pc:docMk/>
            <pc:sldMk cId="2624150562" sldId="303"/>
            <ac:spMk id="99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02:31.710" v="8322" actId="20577"/>
          <ac:spMkLst>
            <pc:docMk/>
            <pc:sldMk cId="2624150562" sldId="303"/>
            <ac:spMk id="100" creationId="{00000000-0000-0000-0000-000000000000}"/>
          </ac:spMkLst>
        </pc:spChg>
      </pc:sldChg>
      <pc:sldChg chg="modSp add mod ord">
        <pc:chgData name="Itoh Kiyohito" userId="973df969519ed28b" providerId="LiveId" clId="{4E1BB6A1-EDAF-4481-A0D1-9DE730E36F66}" dt="2021-06-30T09:06:41.765" v="11700"/>
        <pc:sldMkLst>
          <pc:docMk/>
          <pc:sldMk cId="2106508688" sldId="304"/>
        </pc:sldMkLst>
        <pc:spChg chg="mod">
          <ac:chgData name="Itoh Kiyohito" userId="973df969519ed28b" providerId="LiveId" clId="{4E1BB6A1-EDAF-4481-A0D1-9DE730E36F66}" dt="2021-06-30T07:47:39.732" v="10300" actId="20577"/>
          <ac:spMkLst>
            <pc:docMk/>
            <pc:sldMk cId="2106508688" sldId="304"/>
            <ac:spMk id="99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49:17.410" v="10381" actId="20577"/>
          <ac:spMkLst>
            <pc:docMk/>
            <pc:sldMk cId="2106508688" sldId="304"/>
            <ac:spMk id="100" creationId="{00000000-0000-0000-0000-000000000000}"/>
          </ac:spMkLst>
        </pc:spChg>
      </pc:sldChg>
      <pc:sldChg chg="add del">
        <pc:chgData name="Itoh Kiyohito" userId="973df969519ed28b" providerId="LiveId" clId="{4E1BB6A1-EDAF-4481-A0D1-9DE730E36F66}" dt="2021-06-30T07:02:54.654" v="8324" actId="47"/>
        <pc:sldMkLst>
          <pc:docMk/>
          <pc:sldMk cId="2940183841" sldId="304"/>
        </pc:sldMkLst>
      </pc:sldChg>
      <pc:sldChg chg="modSp add mod">
        <pc:chgData name="Itoh Kiyohito" userId="973df969519ed28b" providerId="LiveId" clId="{4E1BB6A1-EDAF-4481-A0D1-9DE730E36F66}" dt="2021-06-30T09:04:09.028" v="11693" actId="20577"/>
        <pc:sldMkLst>
          <pc:docMk/>
          <pc:sldMk cId="34853388" sldId="305"/>
        </pc:sldMkLst>
        <pc:spChg chg="mod">
          <ac:chgData name="Itoh Kiyohito" userId="973df969519ed28b" providerId="LiveId" clId="{4E1BB6A1-EDAF-4481-A0D1-9DE730E36F66}" dt="2021-06-30T07:38:04.864" v="9900" actId="20577"/>
          <ac:spMkLst>
            <pc:docMk/>
            <pc:sldMk cId="34853388" sldId="305"/>
            <ac:spMk id="99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9:04:09.028" v="11693" actId="20577"/>
          <ac:spMkLst>
            <pc:docMk/>
            <pc:sldMk cId="34853388" sldId="305"/>
            <ac:spMk id="100" creationId="{00000000-0000-0000-0000-000000000000}"/>
          </ac:spMkLst>
        </pc:spChg>
      </pc:sldChg>
      <pc:sldChg chg="addSp delSp modSp new mod">
        <pc:chgData name="Itoh Kiyohito" userId="973df969519ed28b" providerId="LiveId" clId="{4E1BB6A1-EDAF-4481-A0D1-9DE730E36F66}" dt="2021-07-01T00:41:56.895" v="12202" actId="20577"/>
        <pc:sldMkLst>
          <pc:docMk/>
          <pc:sldMk cId="3244503695" sldId="306"/>
        </pc:sldMkLst>
        <pc:spChg chg="add del mod">
          <ac:chgData name="Itoh Kiyohito" userId="973df969519ed28b" providerId="LiveId" clId="{4E1BB6A1-EDAF-4481-A0D1-9DE730E36F66}" dt="2021-06-30T07:12:15.710" v="8694" actId="478"/>
          <ac:spMkLst>
            <pc:docMk/>
            <pc:sldMk cId="3244503695" sldId="306"/>
            <ac:spMk id="2" creationId="{7DE48B4B-2447-4C88-8B79-66E0E46E69E3}"/>
          </ac:spMkLst>
        </pc:spChg>
        <pc:spChg chg="add del mod">
          <ac:chgData name="Itoh Kiyohito" userId="973df969519ed28b" providerId="LiveId" clId="{4E1BB6A1-EDAF-4481-A0D1-9DE730E36F66}" dt="2021-07-01T00:41:56.895" v="12202" actId="20577"/>
          <ac:spMkLst>
            <pc:docMk/>
            <pc:sldMk cId="3244503695" sldId="306"/>
            <ac:spMk id="3" creationId="{120494C1-24E8-444D-805B-7573F817BF3A}"/>
          </ac:spMkLst>
        </pc:spChg>
        <pc:spChg chg="add del mod">
          <ac:chgData name="Itoh Kiyohito" userId="973df969519ed28b" providerId="LiveId" clId="{4E1BB6A1-EDAF-4481-A0D1-9DE730E36F66}" dt="2021-06-30T07:12:09.827" v="8693" actId="478"/>
          <ac:spMkLst>
            <pc:docMk/>
            <pc:sldMk cId="3244503695" sldId="306"/>
            <ac:spMk id="6" creationId="{9CA8CDC2-A2E6-4B39-A1F1-849E0249BC50}"/>
          </ac:spMkLst>
        </pc:spChg>
        <pc:spChg chg="add del mod">
          <ac:chgData name="Itoh Kiyohito" userId="973df969519ed28b" providerId="LiveId" clId="{4E1BB6A1-EDAF-4481-A0D1-9DE730E36F66}" dt="2021-06-30T07:12:17.774" v="8695" actId="478"/>
          <ac:spMkLst>
            <pc:docMk/>
            <pc:sldMk cId="3244503695" sldId="306"/>
            <ac:spMk id="8" creationId="{28159EAD-F579-4BDB-8F1F-D864D414BD42}"/>
          </ac:spMkLst>
        </pc:spChg>
      </pc:sldChg>
      <pc:sldChg chg="addSp delSp modSp add del mod">
        <pc:chgData name="Itoh Kiyohito" userId="973df969519ed28b" providerId="LiveId" clId="{4E1BB6A1-EDAF-4481-A0D1-9DE730E36F66}" dt="2021-06-30T07:11:42.960" v="8678" actId="47"/>
        <pc:sldMkLst>
          <pc:docMk/>
          <pc:sldMk cId="3514750658" sldId="306"/>
        </pc:sldMkLst>
        <pc:spChg chg="add del mod">
          <ac:chgData name="Itoh Kiyohito" userId="973df969519ed28b" providerId="LiveId" clId="{4E1BB6A1-EDAF-4481-A0D1-9DE730E36F66}" dt="2021-06-30T07:11:38.104" v="8677" actId="478"/>
          <ac:spMkLst>
            <pc:docMk/>
            <pc:sldMk cId="3514750658" sldId="306"/>
            <ac:spMk id="3" creationId="{18CAEBBF-E1B5-4800-8993-A830450EA5BC}"/>
          </ac:spMkLst>
        </pc:spChg>
        <pc:spChg chg="del">
          <ac:chgData name="Itoh Kiyohito" userId="973df969519ed28b" providerId="LiveId" clId="{4E1BB6A1-EDAF-4481-A0D1-9DE730E36F66}" dt="2021-06-30T07:11:36.241" v="8676" actId="478"/>
          <ac:spMkLst>
            <pc:docMk/>
            <pc:sldMk cId="3514750658" sldId="306"/>
            <ac:spMk id="99" creationId="{00000000-0000-0000-0000-000000000000}"/>
          </ac:spMkLst>
        </pc:spChg>
      </pc:sldChg>
      <pc:sldChg chg="add del">
        <pc:chgData name="Itoh Kiyohito" userId="973df969519ed28b" providerId="LiveId" clId="{4E1BB6A1-EDAF-4481-A0D1-9DE730E36F66}" dt="2021-06-30T07:54:01.372" v="10450" actId="47"/>
        <pc:sldMkLst>
          <pc:docMk/>
          <pc:sldMk cId="1458933919" sldId="307"/>
        </pc:sldMkLst>
      </pc:sldChg>
      <pc:sldChg chg="addSp delSp modSp add mod">
        <pc:chgData name="Itoh Kiyohito" userId="973df969519ed28b" providerId="LiveId" clId="{4E1BB6A1-EDAF-4481-A0D1-9DE730E36F66}" dt="2021-07-01T05:10:34.662" v="12267" actId="6549"/>
        <pc:sldMkLst>
          <pc:docMk/>
          <pc:sldMk cId="2274972268" sldId="307"/>
        </pc:sldMkLst>
        <pc:spChg chg="mod">
          <ac:chgData name="Itoh Kiyohito" userId="973df969519ed28b" providerId="LiveId" clId="{4E1BB6A1-EDAF-4481-A0D1-9DE730E36F66}" dt="2021-06-30T08:47:04.603" v="11291" actId="6549"/>
          <ac:spMkLst>
            <pc:docMk/>
            <pc:sldMk cId="2274972268" sldId="307"/>
            <ac:spMk id="478" creationId="{00000000-0000-0000-0000-000000000000}"/>
          </ac:spMkLst>
        </pc:spChg>
        <pc:graphicFrameChg chg="add mod modGraphic">
          <ac:chgData name="Itoh Kiyohito" userId="973df969519ed28b" providerId="LiveId" clId="{4E1BB6A1-EDAF-4481-A0D1-9DE730E36F66}" dt="2021-07-01T05:10:34.662" v="12267" actId="6549"/>
          <ac:graphicFrameMkLst>
            <pc:docMk/>
            <pc:sldMk cId="2274972268" sldId="307"/>
            <ac:graphicFrameMk id="5" creationId="{9F72D3A8-D673-4CB7-A430-3300E73EA71C}"/>
          </ac:graphicFrameMkLst>
        </pc:graphicFrameChg>
        <pc:graphicFrameChg chg="add mod modGraphic">
          <ac:chgData name="Itoh Kiyohito" userId="973df969519ed28b" providerId="LiveId" clId="{4E1BB6A1-EDAF-4481-A0D1-9DE730E36F66}" dt="2021-07-01T05:10:30.573" v="12264" actId="6549"/>
          <ac:graphicFrameMkLst>
            <pc:docMk/>
            <pc:sldMk cId="2274972268" sldId="307"/>
            <ac:graphicFrameMk id="6" creationId="{E81E447F-BBCE-40F9-AECE-F176EBE805A6}"/>
          </ac:graphicFrameMkLst>
        </pc:graphicFrameChg>
        <pc:graphicFrameChg chg="del mod modGraphic">
          <ac:chgData name="Itoh Kiyohito" userId="973df969519ed28b" providerId="LiveId" clId="{4E1BB6A1-EDAF-4481-A0D1-9DE730E36F66}" dt="2021-06-30T08:55:25.534" v="11478" actId="478"/>
          <ac:graphicFrameMkLst>
            <pc:docMk/>
            <pc:sldMk cId="2274972268" sldId="307"/>
            <ac:graphicFrameMk id="480" creationId="{00000000-0000-0000-0000-000000000000}"/>
          </ac:graphicFrameMkLst>
        </pc:graphicFrameChg>
      </pc:sldChg>
      <pc:sldMasterChg chg="delSldLayout">
        <pc:chgData name="Itoh Kiyohito" userId="973df969519ed28b" providerId="LiveId" clId="{4E1BB6A1-EDAF-4481-A0D1-9DE730E36F66}" dt="2021-06-30T06:55:03.808" v="7743" actId="47"/>
        <pc:sldMasterMkLst>
          <pc:docMk/>
          <pc:sldMasterMk cId="0" sldId="2147483657"/>
        </pc:sldMasterMkLst>
        <pc:sldLayoutChg chg="del">
          <pc:chgData name="Itoh Kiyohito" userId="973df969519ed28b" providerId="LiveId" clId="{4E1BB6A1-EDAF-4481-A0D1-9DE730E36F66}" dt="2021-06-30T06:55:03.808" v="7743" actId="47"/>
          <pc:sldLayoutMkLst>
            <pc:docMk/>
            <pc:sldMasterMk cId="0" sldId="2147483657"/>
            <pc:sldLayoutMk cId="0" sldId="2147483649"/>
          </pc:sldLayoutMkLst>
        </pc:sldLayoutChg>
        <pc:sldLayoutChg chg="del">
          <pc:chgData name="Itoh Kiyohito" userId="973df969519ed28b" providerId="LiveId" clId="{4E1BB6A1-EDAF-4481-A0D1-9DE730E36F66}" dt="2021-06-30T06:55:03.808" v="7743" actId="47"/>
          <pc:sldLayoutMkLst>
            <pc:docMk/>
            <pc:sldMasterMk cId="0" sldId="2147483657"/>
            <pc:sldLayoutMk cId="0" sldId="2147483650"/>
          </pc:sldLayoutMkLst>
        </pc:sldLayoutChg>
        <pc:sldLayoutChg chg="del">
          <pc:chgData name="Itoh Kiyohito" userId="973df969519ed28b" providerId="LiveId" clId="{4E1BB6A1-EDAF-4481-A0D1-9DE730E36F66}" dt="2021-06-30T06:55:03.808" v="7743" actId="47"/>
          <pc:sldLayoutMkLst>
            <pc:docMk/>
            <pc:sldMasterMk cId="0" sldId="2147483657"/>
            <pc:sldLayoutMk cId="0" sldId="2147483652"/>
          </pc:sldLayoutMkLst>
        </pc:sldLayoutChg>
        <pc:sldLayoutChg chg="del">
          <pc:chgData name="Itoh Kiyohito" userId="973df969519ed28b" providerId="LiveId" clId="{4E1BB6A1-EDAF-4481-A0D1-9DE730E36F66}" dt="2021-06-30T06:55:03.808" v="7743" actId="47"/>
          <pc:sldLayoutMkLst>
            <pc:docMk/>
            <pc:sldMasterMk cId="0" sldId="2147483657"/>
            <pc:sldLayoutMk cId="0" sldId="2147483653"/>
          </pc:sldLayoutMkLst>
        </pc:sldLayoutChg>
        <pc:sldLayoutChg chg="del">
          <pc:chgData name="Itoh Kiyohito" userId="973df969519ed28b" providerId="LiveId" clId="{4E1BB6A1-EDAF-4481-A0D1-9DE730E36F66}" dt="2021-06-30T06:55:03.808" v="7743" actId="47"/>
          <pc:sldLayoutMkLst>
            <pc:docMk/>
            <pc:sldMasterMk cId="0" sldId="2147483657"/>
            <pc:sldLayoutMk cId="0" sldId="2147483655"/>
          </pc:sldLayoutMkLst>
        </pc:sldLayoutChg>
      </pc:sldMasterChg>
    </pc:docChg>
  </pc:docChgLst>
  <pc:docChgLst>
    <pc:chgData name="伊藤　清人" userId="a4eedb7f-19e0-4426-9a97-326ee7b7de93" providerId="ADAL" clId="{4BF73968-6E1F-4CDD-BB0E-E67D90D2EE6F}"/>
    <pc:docChg chg="undo custSel modSld">
      <pc:chgData name="伊藤　清人" userId="a4eedb7f-19e0-4426-9a97-326ee7b7de93" providerId="ADAL" clId="{4BF73968-6E1F-4CDD-BB0E-E67D90D2EE6F}" dt="2021-07-20T01:10:12.909" v="250" actId="1037"/>
      <pc:docMkLst>
        <pc:docMk/>
      </pc:docMkLst>
      <pc:sldChg chg="addSp modSp mod">
        <pc:chgData name="伊藤　清人" userId="a4eedb7f-19e0-4426-9a97-326ee7b7de93" providerId="ADAL" clId="{4BF73968-6E1F-4CDD-BB0E-E67D90D2EE6F}" dt="2021-07-20T01:10:12.909" v="250" actId="1037"/>
        <pc:sldMkLst>
          <pc:docMk/>
          <pc:sldMk cId="0" sldId="256"/>
        </pc:sldMkLst>
        <pc:spChg chg="mod">
          <ac:chgData name="伊藤　清人" userId="a4eedb7f-19e0-4426-9a97-326ee7b7de93" providerId="ADAL" clId="{4BF73968-6E1F-4CDD-BB0E-E67D90D2EE6F}" dt="2021-07-16T08:23:20.314" v="15" actId="1076"/>
          <ac:spMkLst>
            <pc:docMk/>
            <pc:sldMk cId="0" sldId="256"/>
            <ac:spMk id="3" creationId="{80E476DE-7931-4B82-AE2F-663928120701}"/>
          </ac:spMkLst>
        </pc:spChg>
        <pc:spChg chg="mod">
          <ac:chgData name="伊藤　清人" userId="a4eedb7f-19e0-4426-9a97-326ee7b7de93" providerId="ADAL" clId="{4BF73968-6E1F-4CDD-BB0E-E67D90D2EE6F}" dt="2021-07-16T08:23:15.193" v="14" actId="1076"/>
          <ac:spMkLst>
            <pc:docMk/>
            <pc:sldMk cId="0" sldId="256"/>
            <ac:spMk id="4" creationId="{5B84FDDC-4025-4DCF-9979-F406FBC438C5}"/>
          </ac:spMkLst>
        </pc:spChg>
        <pc:spChg chg="mod">
          <ac:chgData name="伊藤　清人" userId="a4eedb7f-19e0-4426-9a97-326ee7b7de93" providerId="ADAL" clId="{4BF73968-6E1F-4CDD-BB0E-E67D90D2EE6F}" dt="2021-07-16T08:34:28.138" v="41" actId="1076"/>
          <ac:spMkLst>
            <pc:docMk/>
            <pc:sldMk cId="0" sldId="256"/>
            <ac:spMk id="10" creationId="{0BACC9FF-2E27-44BD-A79B-82E6B94D4BF7}"/>
          </ac:spMkLst>
        </pc:spChg>
        <pc:spChg chg="add mod">
          <ac:chgData name="伊藤　清人" userId="a4eedb7f-19e0-4426-9a97-326ee7b7de93" providerId="ADAL" clId="{4BF73968-6E1F-4CDD-BB0E-E67D90D2EE6F}" dt="2021-07-16T08:37:17.793" v="214" actId="1038"/>
          <ac:spMkLst>
            <pc:docMk/>
            <pc:sldMk cId="0" sldId="256"/>
            <ac:spMk id="18" creationId="{0F1D5426-C722-40F2-A3B7-86EF66BF94BD}"/>
          </ac:spMkLst>
        </pc:spChg>
        <pc:spChg chg="mod">
          <ac:chgData name="伊藤　清人" userId="a4eedb7f-19e0-4426-9a97-326ee7b7de93" providerId="ADAL" clId="{4BF73968-6E1F-4CDD-BB0E-E67D90D2EE6F}" dt="2021-07-20T01:09:53.777" v="218" actId="1038"/>
          <ac:spMkLst>
            <pc:docMk/>
            <pc:sldMk cId="0" sldId="256"/>
            <ac:spMk id="67" creationId="{6164EBD7-A7D1-4362-88D3-86BF364160AA}"/>
          </ac:spMkLst>
        </pc:spChg>
        <pc:spChg chg="mod">
          <ac:chgData name="伊藤　清人" userId="a4eedb7f-19e0-4426-9a97-326ee7b7de93" providerId="ADAL" clId="{4BF73968-6E1F-4CDD-BB0E-E67D90D2EE6F}" dt="2021-07-16T08:34:45.667" v="43" actId="1076"/>
          <ac:spMkLst>
            <pc:docMk/>
            <pc:sldMk cId="0" sldId="256"/>
            <ac:spMk id="102" creationId="{C745D2B5-A379-4DCD-8DA2-6E92DD20A3E1}"/>
          </ac:spMkLst>
        </pc:spChg>
        <pc:spChg chg="mod">
          <ac:chgData name="伊藤　清人" userId="a4eedb7f-19e0-4426-9a97-326ee7b7de93" providerId="ADAL" clId="{4BF73968-6E1F-4CDD-BB0E-E67D90D2EE6F}" dt="2021-07-16T08:34:39.387" v="42" actId="1076"/>
          <ac:spMkLst>
            <pc:docMk/>
            <pc:sldMk cId="0" sldId="256"/>
            <ac:spMk id="103" creationId="{DEC2BDE5-BB69-4AFC-BB76-5151D2DE7989}"/>
          </ac:spMkLst>
        </pc:spChg>
        <pc:spChg chg="mod">
          <ac:chgData name="伊藤　清人" userId="a4eedb7f-19e0-4426-9a97-326ee7b7de93" providerId="ADAL" clId="{4BF73968-6E1F-4CDD-BB0E-E67D90D2EE6F}" dt="2021-07-16T08:36:28.175" v="197" actId="14100"/>
          <ac:spMkLst>
            <pc:docMk/>
            <pc:sldMk cId="0" sldId="256"/>
            <ac:spMk id="214" creationId="{56D26AC7-21D4-4B89-9A7C-C48F3C046EE2}"/>
          </ac:spMkLst>
        </pc:spChg>
        <pc:spChg chg="mod">
          <ac:chgData name="伊藤　清人" userId="a4eedb7f-19e0-4426-9a97-326ee7b7de93" providerId="ADAL" clId="{4BF73968-6E1F-4CDD-BB0E-E67D90D2EE6F}" dt="2021-07-16T08:36:40.703" v="200" actId="14100"/>
          <ac:spMkLst>
            <pc:docMk/>
            <pc:sldMk cId="0" sldId="256"/>
            <ac:spMk id="215" creationId="{BDD21602-ED53-471A-8CB8-639D150FEC84}"/>
          </ac:spMkLst>
        </pc:spChg>
        <pc:spChg chg="mod">
          <ac:chgData name="伊藤　清人" userId="a4eedb7f-19e0-4426-9a97-326ee7b7de93" providerId="ADAL" clId="{4BF73968-6E1F-4CDD-BB0E-E67D90D2EE6F}" dt="2021-07-20T01:09:58.389" v="219" actId="1038"/>
          <ac:spMkLst>
            <pc:docMk/>
            <pc:sldMk cId="0" sldId="256"/>
            <ac:spMk id="217" creationId="{6CDC24D1-200B-4614-BEA8-832887AB91DD}"/>
          </ac:spMkLst>
        </pc:spChg>
        <pc:spChg chg="mod">
          <ac:chgData name="伊藤　清人" userId="a4eedb7f-19e0-4426-9a97-326ee7b7de93" providerId="ADAL" clId="{4BF73968-6E1F-4CDD-BB0E-E67D90D2EE6F}" dt="2021-07-20T01:10:12.909" v="250" actId="1037"/>
          <ac:spMkLst>
            <pc:docMk/>
            <pc:sldMk cId="0" sldId="256"/>
            <ac:spMk id="218" creationId="{F49C9AC1-4516-44AD-B80C-7960C0F60B65}"/>
          </ac:spMkLst>
        </pc:spChg>
        <pc:picChg chg="mod">
          <ac:chgData name="伊藤　清人" userId="a4eedb7f-19e0-4426-9a97-326ee7b7de93" providerId="ADAL" clId="{4BF73968-6E1F-4CDD-BB0E-E67D90D2EE6F}" dt="2021-07-16T08:33:23.178" v="34" actId="1076"/>
          <ac:picMkLst>
            <pc:docMk/>
            <pc:sldMk cId="0" sldId="256"/>
            <ac:picMk id="68" creationId="{9127BBA0-8D02-497F-864D-FF732323CB6B}"/>
          </ac:picMkLst>
        </pc:picChg>
        <pc:picChg chg="mod">
          <ac:chgData name="伊藤　清人" userId="a4eedb7f-19e0-4426-9a97-326ee7b7de93" providerId="ADAL" clId="{4BF73968-6E1F-4CDD-BB0E-E67D90D2EE6F}" dt="2021-07-16T08:31:53.156" v="33" actId="1076"/>
          <ac:picMkLst>
            <pc:docMk/>
            <pc:sldMk cId="0" sldId="256"/>
            <ac:picMk id="213" creationId="{7F152D8E-9CC2-4DF3-B2AE-6C8DB879E948}"/>
          </ac:picMkLst>
        </pc:picChg>
        <pc:picChg chg="mod">
          <ac:chgData name="伊藤　清人" userId="a4eedb7f-19e0-4426-9a97-326ee7b7de93" providerId="ADAL" clId="{4BF73968-6E1F-4CDD-BB0E-E67D90D2EE6F}" dt="2021-07-16T08:34:51.688" v="44" actId="1076"/>
          <ac:picMkLst>
            <pc:docMk/>
            <pc:sldMk cId="0" sldId="256"/>
            <ac:picMk id="216" creationId="{A4701AA5-2B3D-4C3B-8CA4-4CD76ECFC438}"/>
          </ac:picMkLst>
        </pc:picChg>
      </pc:sldChg>
    </pc:docChg>
  </pc:docChgLst>
  <pc:docChgLst>
    <pc:chgData name="Itoh Kiyohito" userId="973df969519ed28b" providerId="LiveId" clId="{16939E75-ADFE-4CF2-A5AE-EAF8007C698B}"/>
    <pc:docChg chg="undo custSel addSld delSld modSld sldOrd">
      <pc:chgData name="Itoh Kiyohito" userId="973df969519ed28b" providerId="LiveId" clId="{16939E75-ADFE-4CF2-A5AE-EAF8007C698B}" dt="2021-07-07T04:25:31.645" v="1596" actId="1076"/>
      <pc:docMkLst>
        <pc:docMk/>
      </pc:docMkLst>
      <pc:sldChg chg="addSp modSp mod">
        <pc:chgData name="Itoh Kiyohito" userId="973df969519ed28b" providerId="LiveId" clId="{16939E75-ADFE-4CF2-A5AE-EAF8007C698B}" dt="2021-07-01T05:32:34.874" v="412" actId="20577"/>
        <pc:sldMkLst>
          <pc:docMk/>
          <pc:sldMk cId="0" sldId="256"/>
        </pc:sldMkLst>
        <pc:spChg chg="add mod">
          <ac:chgData name="Itoh Kiyohito" userId="973df969519ed28b" providerId="LiveId" clId="{16939E75-ADFE-4CF2-A5AE-EAF8007C698B}" dt="2021-07-01T05:32:34.874" v="412" actId="20577"/>
          <ac:spMkLst>
            <pc:docMk/>
            <pc:sldMk cId="0" sldId="256"/>
            <ac:spMk id="3" creationId="{80E476DE-7931-4B82-AE2F-663928120701}"/>
          </ac:spMkLst>
        </pc:spChg>
      </pc:sldChg>
      <pc:sldChg chg="addSp delSp modSp add mod">
        <pc:chgData name="Itoh Kiyohito" userId="973df969519ed28b" providerId="LiveId" clId="{16939E75-ADFE-4CF2-A5AE-EAF8007C698B}" dt="2021-07-01T05:48:48.668" v="516" actId="1076"/>
        <pc:sldMkLst>
          <pc:docMk/>
          <pc:sldMk cId="0" sldId="262"/>
        </pc:sldMkLst>
        <pc:spChg chg="mod">
          <ac:chgData name="Itoh Kiyohito" userId="973df969519ed28b" providerId="LiveId" clId="{16939E75-ADFE-4CF2-A5AE-EAF8007C698B}" dt="2021-07-01T05:27:43.872" v="265"/>
          <ac:spMkLst>
            <pc:docMk/>
            <pc:sldMk cId="0" sldId="262"/>
            <ac:spMk id="12" creationId="{B3F075E9-8827-4A49-A4F2-C6ED200B7D1D}"/>
          </ac:spMkLst>
        </pc:spChg>
        <pc:spChg chg="mod">
          <ac:chgData name="Itoh Kiyohito" userId="973df969519ed28b" providerId="LiveId" clId="{16939E75-ADFE-4CF2-A5AE-EAF8007C698B}" dt="2021-07-01T05:27:43.872" v="265"/>
          <ac:spMkLst>
            <pc:docMk/>
            <pc:sldMk cId="0" sldId="262"/>
            <ac:spMk id="13" creationId="{6C471FDA-8B27-4FE5-8D6E-A12EF0E5D2F9}"/>
          </ac:spMkLst>
        </pc:spChg>
        <pc:spChg chg="mod">
          <ac:chgData name="Itoh Kiyohito" userId="973df969519ed28b" providerId="LiveId" clId="{16939E75-ADFE-4CF2-A5AE-EAF8007C698B}" dt="2021-07-01T05:27:43.872" v="265"/>
          <ac:spMkLst>
            <pc:docMk/>
            <pc:sldMk cId="0" sldId="262"/>
            <ac:spMk id="14" creationId="{376CC358-DEB8-4C36-A887-374ECE6D445B}"/>
          </ac:spMkLst>
        </pc:spChg>
        <pc:spChg chg="mod">
          <ac:chgData name="Itoh Kiyohito" userId="973df969519ed28b" providerId="LiveId" clId="{16939E75-ADFE-4CF2-A5AE-EAF8007C698B}" dt="2021-07-01T05:27:43.872" v="265"/>
          <ac:spMkLst>
            <pc:docMk/>
            <pc:sldMk cId="0" sldId="262"/>
            <ac:spMk id="15" creationId="{398FA662-FAD2-4B76-8B9C-658FF5F686E2}"/>
          </ac:spMkLst>
        </pc:spChg>
        <pc:spChg chg="mod">
          <ac:chgData name="Itoh Kiyohito" userId="973df969519ed28b" providerId="LiveId" clId="{16939E75-ADFE-4CF2-A5AE-EAF8007C698B}" dt="2021-07-01T05:27:52.055" v="268"/>
          <ac:spMkLst>
            <pc:docMk/>
            <pc:sldMk cId="0" sldId="262"/>
            <ac:spMk id="17" creationId="{1287D4F5-742E-42F5-AB13-943BDEFC2772}"/>
          </ac:spMkLst>
        </pc:spChg>
        <pc:spChg chg="mod">
          <ac:chgData name="Itoh Kiyohito" userId="973df969519ed28b" providerId="LiveId" clId="{16939E75-ADFE-4CF2-A5AE-EAF8007C698B}" dt="2021-07-01T05:27:52.055" v="268"/>
          <ac:spMkLst>
            <pc:docMk/>
            <pc:sldMk cId="0" sldId="262"/>
            <ac:spMk id="18" creationId="{94DC461B-574F-44F1-A353-1951BF9995EF}"/>
          </ac:spMkLst>
        </pc:spChg>
        <pc:spChg chg="mod">
          <ac:chgData name="Itoh Kiyohito" userId="973df969519ed28b" providerId="LiveId" clId="{16939E75-ADFE-4CF2-A5AE-EAF8007C698B}" dt="2021-07-01T05:27:52.055" v="268"/>
          <ac:spMkLst>
            <pc:docMk/>
            <pc:sldMk cId="0" sldId="262"/>
            <ac:spMk id="19" creationId="{346E8555-856F-49D9-BCFB-B1C664C802B3}"/>
          </ac:spMkLst>
        </pc:spChg>
        <pc:spChg chg="mod">
          <ac:chgData name="Itoh Kiyohito" userId="973df969519ed28b" providerId="LiveId" clId="{16939E75-ADFE-4CF2-A5AE-EAF8007C698B}" dt="2021-07-01T05:27:52.055" v="268"/>
          <ac:spMkLst>
            <pc:docMk/>
            <pc:sldMk cId="0" sldId="262"/>
            <ac:spMk id="20" creationId="{610CDB0B-22A3-4143-84AC-9E518383936C}"/>
          </ac:spMkLst>
        </pc:spChg>
        <pc:spChg chg="mod">
          <ac:chgData name="Itoh Kiyohito" userId="973df969519ed28b" providerId="LiveId" clId="{16939E75-ADFE-4CF2-A5AE-EAF8007C698B}" dt="2021-07-01T05:27:29.070" v="264" actId="1076"/>
          <ac:spMkLst>
            <pc:docMk/>
            <pc:sldMk cId="0" sldId="262"/>
            <ac:spMk id="106" creationId="{00000000-0000-0000-0000-000000000000}"/>
          </ac:spMkLst>
        </pc:spChg>
        <pc:spChg chg="mod ord">
          <ac:chgData name="Itoh Kiyohito" userId="973df969519ed28b" providerId="LiveId" clId="{16939E75-ADFE-4CF2-A5AE-EAF8007C698B}" dt="2021-07-01T05:48:48.668" v="516" actId="1076"/>
          <ac:spMkLst>
            <pc:docMk/>
            <pc:sldMk cId="0" sldId="262"/>
            <ac:spMk id="107" creationId="{00000000-0000-0000-0000-000000000000}"/>
          </ac:spMkLst>
        </pc:spChg>
        <pc:spChg chg="del mod">
          <ac:chgData name="Itoh Kiyohito" userId="973df969519ed28b" providerId="LiveId" clId="{16939E75-ADFE-4CF2-A5AE-EAF8007C698B}" dt="2021-07-01T05:24:48.795" v="163" actId="478"/>
          <ac:spMkLst>
            <pc:docMk/>
            <pc:sldMk cId="0" sldId="262"/>
            <ac:spMk id="113" creationId="{00000000-0000-0000-0000-000000000000}"/>
          </ac:spMkLst>
        </pc:spChg>
        <pc:grpChg chg="add del mod">
          <ac:chgData name="Itoh Kiyohito" userId="973df969519ed28b" providerId="LiveId" clId="{16939E75-ADFE-4CF2-A5AE-EAF8007C698B}" dt="2021-07-01T05:27:48.190" v="267" actId="478"/>
          <ac:grpSpMkLst>
            <pc:docMk/>
            <pc:sldMk cId="0" sldId="262"/>
            <ac:grpSpMk id="11" creationId="{DB7EDF1E-B473-4B1D-9FAD-56B9C203DA81}"/>
          </ac:grpSpMkLst>
        </pc:grpChg>
        <pc:grpChg chg="add del mod">
          <ac:chgData name="Itoh Kiyohito" userId="973df969519ed28b" providerId="LiveId" clId="{16939E75-ADFE-4CF2-A5AE-EAF8007C698B}" dt="2021-07-01T05:44:52.693" v="497" actId="478"/>
          <ac:grpSpMkLst>
            <pc:docMk/>
            <pc:sldMk cId="0" sldId="262"/>
            <ac:grpSpMk id="16" creationId="{EA836A5D-C41A-4A4F-A110-693A67EC48CF}"/>
          </ac:grpSpMkLst>
        </pc:grpChg>
        <pc:grpChg chg="del mod">
          <ac:chgData name="Itoh Kiyohito" userId="973df969519ed28b" providerId="LiveId" clId="{16939E75-ADFE-4CF2-A5AE-EAF8007C698B}" dt="2021-07-01T05:24:51.331" v="164" actId="478"/>
          <ac:grpSpMkLst>
            <pc:docMk/>
            <pc:sldMk cId="0" sldId="262"/>
            <ac:grpSpMk id="108" creationId="{00000000-0000-0000-0000-000000000000}"/>
          </ac:grpSpMkLst>
        </pc:grpChg>
      </pc:sldChg>
      <pc:sldChg chg="modSp mod">
        <pc:chgData name="Itoh Kiyohito" userId="973df969519ed28b" providerId="LiveId" clId="{16939E75-ADFE-4CF2-A5AE-EAF8007C698B}" dt="2021-07-01T05:33:22.263" v="422" actId="20577"/>
        <pc:sldMkLst>
          <pc:docMk/>
          <pc:sldMk cId="0" sldId="267"/>
        </pc:sldMkLst>
        <pc:spChg chg="mod">
          <ac:chgData name="Itoh Kiyohito" userId="973df969519ed28b" providerId="LiveId" clId="{16939E75-ADFE-4CF2-A5AE-EAF8007C698B}" dt="2021-07-01T05:33:22.263" v="422" actId="20577"/>
          <ac:spMkLst>
            <pc:docMk/>
            <pc:sldMk cId="0" sldId="267"/>
            <ac:spMk id="160" creationId="{00000000-0000-0000-0000-000000000000}"/>
          </ac:spMkLst>
        </pc:spChg>
      </pc:sldChg>
      <pc:sldChg chg="modSp mod">
        <pc:chgData name="Itoh Kiyohito" userId="973df969519ed28b" providerId="LiveId" clId="{16939E75-ADFE-4CF2-A5AE-EAF8007C698B}" dt="2021-07-01T05:17:21.623" v="18" actId="20577"/>
        <pc:sldMkLst>
          <pc:docMk/>
          <pc:sldMk cId="1535067874" sldId="278"/>
        </pc:sldMkLst>
        <pc:spChg chg="mod">
          <ac:chgData name="Itoh Kiyohito" userId="973df969519ed28b" providerId="LiveId" clId="{16939E75-ADFE-4CF2-A5AE-EAF8007C698B}" dt="2021-07-01T05:17:21.623" v="18" actId="20577"/>
          <ac:spMkLst>
            <pc:docMk/>
            <pc:sldMk cId="1535067874" sldId="278"/>
            <ac:spMk id="375" creationId="{00000000-0000-0000-0000-000000000000}"/>
          </ac:spMkLst>
        </pc:spChg>
      </pc:sldChg>
      <pc:sldChg chg="add setBg">
        <pc:chgData name="Itoh Kiyohito" userId="973df969519ed28b" providerId="LiveId" clId="{16939E75-ADFE-4CF2-A5AE-EAF8007C698B}" dt="2021-07-01T05:16:42.665" v="0"/>
        <pc:sldMkLst>
          <pc:docMk/>
          <pc:sldMk cId="0" sldId="294"/>
        </pc:sldMkLst>
      </pc:sldChg>
      <pc:sldChg chg="modSp mod">
        <pc:chgData name="Itoh Kiyohito" userId="973df969519ed28b" providerId="LiveId" clId="{16939E75-ADFE-4CF2-A5AE-EAF8007C698B}" dt="2021-07-07T03:49:42.894" v="1593" actId="20577"/>
        <pc:sldMkLst>
          <pc:docMk/>
          <pc:sldMk cId="1229821054" sldId="298"/>
        </pc:sldMkLst>
        <pc:spChg chg="mod">
          <ac:chgData name="Itoh Kiyohito" userId="973df969519ed28b" providerId="LiveId" clId="{16939E75-ADFE-4CF2-A5AE-EAF8007C698B}" dt="2021-07-07T03:49:42.894" v="1593" actId="20577"/>
          <ac:spMkLst>
            <pc:docMk/>
            <pc:sldMk cId="1229821054" sldId="298"/>
            <ac:spMk id="100" creationId="{00000000-0000-0000-0000-000000000000}"/>
          </ac:spMkLst>
        </pc:spChg>
      </pc:sldChg>
      <pc:sldChg chg="addSp delSp modSp mod">
        <pc:chgData name="Itoh Kiyohito" userId="973df969519ed28b" providerId="LiveId" clId="{16939E75-ADFE-4CF2-A5AE-EAF8007C698B}" dt="2021-07-01T05:46:58.607" v="502" actId="6549"/>
        <pc:sldMkLst>
          <pc:docMk/>
          <pc:sldMk cId="553870286" sldId="299"/>
        </pc:sldMkLst>
        <pc:spChg chg="mod">
          <ac:chgData name="Itoh Kiyohito" userId="973df969519ed28b" providerId="LiveId" clId="{16939E75-ADFE-4CF2-A5AE-EAF8007C698B}" dt="2021-07-01T05:46:58.607" v="502" actId="6549"/>
          <ac:spMkLst>
            <pc:docMk/>
            <pc:sldMk cId="553870286" sldId="299"/>
            <ac:spMk id="138" creationId="{00000000-0000-0000-0000-000000000000}"/>
          </ac:spMkLst>
        </pc:spChg>
        <pc:spChg chg="mod">
          <ac:chgData name="Itoh Kiyohito" userId="973df969519ed28b" providerId="LiveId" clId="{16939E75-ADFE-4CF2-A5AE-EAF8007C698B}" dt="2021-07-01T05:40:10.504" v="479" actId="1076"/>
          <ac:spMkLst>
            <pc:docMk/>
            <pc:sldMk cId="553870286" sldId="299"/>
            <ac:spMk id="140" creationId="{00000000-0000-0000-0000-000000000000}"/>
          </ac:spMkLst>
        </pc:spChg>
        <pc:spChg chg="mod">
          <ac:chgData name="Itoh Kiyohito" userId="973df969519ed28b" providerId="LiveId" clId="{16939E75-ADFE-4CF2-A5AE-EAF8007C698B}" dt="2021-07-01T05:40:10.504" v="479" actId="1076"/>
          <ac:spMkLst>
            <pc:docMk/>
            <pc:sldMk cId="553870286" sldId="299"/>
            <ac:spMk id="141" creationId="{00000000-0000-0000-0000-000000000000}"/>
          </ac:spMkLst>
        </pc:spChg>
        <pc:spChg chg="mod">
          <ac:chgData name="Itoh Kiyohito" userId="973df969519ed28b" providerId="LiveId" clId="{16939E75-ADFE-4CF2-A5AE-EAF8007C698B}" dt="2021-07-01T05:40:10.504" v="479" actId="1076"/>
          <ac:spMkLst>
            <pc:docMk/>
            <pc:sldMk cId="553870286" sldId="299"/>
            <ac:spMk id="142" creationId="{00000000-0000-0000-0000-000000000000}"/>
          </ac:spMkLst>
        </pc:spChg>
        <pc:spChg chg="mod">
          <ac:chgData name="Itoh Kiyohito" userId="973df969519ed28b" providerId="LiveId" clId="{16939E75-ADFE-4CF2-A5AE-EAF8007C698B}" dt="2021-07-01T05:40:10.504" v="479" actId="1076"/>
          <ac:spMkLst>
            <pc:docMk/>
            <pc:sldMk cId="553870286" sldId="299"/>
            <ac:spMk id="143" creationId="{00000000-0000-0000-0000-000000000000}"/>
          </ac:spMkLst>
        </pc:spChg>
        <pc:grpChg chg="del mod">
          <ac:chgData name="Itoh Kiyohito" userId="973df969519ed28b" providerId="LiveId" clId="{16939E75-ADFE-4CF2-A5AE-EAF8007C698B}" dt="2021-07-01T05:44:44.743" v="496" actId="478"/>
          <ac:grpSpMkLst>
            <pc:docMk/>
            <pc:sldMk cId="553870286" sldId="299"/>
            <ac:grpSpMk id="139" creationId="{00000000-0000-0000-0000-000000000000}"/>
          </ac:grpSpMkLst>
        </pc:grpChg>
        <pc:picChg chg="add del mod">
          <ac:chgData name="Itoh Kiyohito" userId="973df969519ed28b" providerId="LiveId" clId="{16939E75-ADFE-4CF2-A5AE-EAF8007C698B}" dt="2021-07-01T05:43:29.459" v="489"/>
          <ac:picMkLst>
            <pc:docMk/>
            <pc:sldMk cId="553870286" sldId="299"/>
            <ac:picMk id="3" creationId="{9B6B0BFE-85DF-4385-8847-BEC777B6B147}"/>
          </ac:picMkLst>
        </pc:picChg>
        <pc:picChg chg="add mod ord">
          <ac:chgData name="Itoh Kiyohito" userId="973df969519ed28b" providerId="LiveId" clId="{16939E75-ADFE-4CF2-A5AE-EAF8007C698B}" dt="2021-07-01T05:46:21.444" v="501" actId="1076"/>
          <ac:picMkLst>
            <pc:docMk/>
            <pc:sldMk cId="553870286" sldId="299"/>
            <ac:picMk id="5" creationId="{EA28BCAA-C978-4593-83F1-B49E1C11B9C5}"/>
          </ac:picMkLst>
        </pc:picChg>
        <pc:picChg chg="add del mod">
          <ac:chgData name="Itoh Kiyohito" userId="973df969519ed28b" providerId="LiveId" clId="{16939E75-ADFE-4CF2-A5AE-EAF8007C698B}" dt="2021-07-01T05:41:22.672" v="487" actId="21"/>
          <ac:picMkLst>
            <pc:docMk/>
            <pc:sldMk cId="553870286" sldId="299"/>
            <ac:picMk id="1026" creationId="{DF5AE401-443F-4BE8-A6C3-F788FD3BD984}"/>
          </ac:picMkLst>
        </pc:picChg>
        <pc:picChg chg="del mod">
          <ac:chgData name="Itoh Kiyohito" userId="973df969519ed28b" providerId="LiveId" clId="{16939E75-ADFE-4CF2-A5AE-EAF8007C698B}" dt="2021-07-01T05:40:54.591" v="480" actId="478"/>
          <ac:picMkLst>
            <pc:docMk/>
            <pc:sldMk cId="553870286" sldId="299"/>
            <ac:picMk id="2050" creationId="{098FB43B-96DA-4708-A00F-EE2BB2A76740}"/>
          </ac:picMkLst>
        </pc:picChg>
      </pc:sldChg>
      <pc:sldChg chg="modSp mod">
        <pc:chgData name="Itoh Kiyohito" userId="973df969519ed28b" providerId="LiveId" clId="{16939E75-ADFE-4CF2-A5AE-EAF8007C698B}" dt="2021-07-07T02:33:19.833" v="1183" actId="1076"/>
        <pc:sldMkLst>
          <pc:docMk/>
          <pc:sldMk cId="2960280254" sldId="301"/>
        </pc:sldMkLst>
        <pc:spChg chg="mod">
          <ac:chgData name="Itoh Kiyohito" userId="973df969519ed28b" providerId="LiveId" clId="{16939E75-ADFE-4CF2-A5AE-EAF8007C698B}" dt="2021-07-01T05:54:25.537" v="779" actId="20577"/>
          <ac:spMkLst>
            <pc:docMk/>
            <pc:sldMk cId="2960280254" sldId="301"/>
            <ac:spMk id="403" creationId="{00000000-0000-0000-0000-000000000000}"/>
          </ac:spMkLst>
        </pc:spChg>
        <pc:spChg chg="mod">
          <ac:chgData name="Itoh Kiyohito" userId="973df969519ed28b" providerId="LiveId" clId="{16939E75-ADFE-4CF2-A5AE-EAF8007C698B}" dt="2021-07-07T02:33:19.833" v="1183" actId="1076"/>
          <ac:spMkLst>
            <pc:docMk/>
            <pc:sldMk cId="2960280254" sldId="301"/>
            <ac:spMk id="423" creationId="{00000000-0000-0000-0000-000000000000}"/>
          </ac:spMkLst>
        </pc:spChg>
      </pc:sldChg>
      <pc:sldChg chg="modSp mod">
        <pc:chgData name="Itoh Kiyohito" userId="973df969519ed28b" providerId="LiveId" clId="{16939E75-ADFE-4CF2-A5AE-EAF8007C698B}" dt="2021-07-01T05:51:39.468" v="624" actId="20577"/>
        <pc:sldMkLst>
          <pc:docMk/>
          <pc:sldMk cId="3041598266" sldId="302"/>
        </pc:sldMkLst>
        <pc:spChg chg="mod">
          <ac:chgData name="Itoh Kiyohito" userId="973df969519ed28b" providerId="LiveId" clId="{16939E75-ADFE-4CF2-A5AE-EAF8007C698B}" dt="2021-07-01T05:51:39.468" v="624" actId="20577"/>
          <ac:spMkLst>
            <pc:docMk/>
            <pc:sldMk cId="3041598266" sldId="302"/>
            <ac:spMk id="100" creationId="{00000000-0000-0000-0000-000000000000}"/>
          </ac:spMkLst>
        </pc:spChg>
      </pc:sldChg>
      <pc:sldChg chg="modSp mod">
        <pc:chgData name="Itoh Kiyohito" userId="973df969519ed28b" providerId="LiveId" clId="{16939E75-ADFE-4CF2-A5AE-EAF8007C698B}" dt="2021-07-01T05:53:18.682" v="770" actId="20577"/>
        <pc:sldMkLst>
          <pc:docMk/>
          <pc:sldMk cId="2624150562" sldId="303"/>
        </pc:sldMkLst>
        <pc:spChg chg="mod">
          <ac:chgData name="Itoh Kiyohito" userId="973df969519ed28b" providerId="LiveId" clId="{16939E75-ADFE-4CF2-A5AE-EAF8007C698B}" dt="2021-07-01T05:53:18.682" v="770" actId="20577"/>
          <ac:spMkLst>
            <pc:docMk/>
            <pc:sldMk cId="2624150562" sldId="303"/>
            <ac:spMk id="100" creationId="{00000000-0000-0000-0000-000000000000}"/>
          </ac:spMkLst>
        </pc:spChg>
      </pc:sldChg>
      <pc:sldChg chg="addSp modSp mod">
        <pc:chgData name="Itoh Kiyohito" userId="973df969519ed28b" providerId="LiveId" clId="{16939E75-ADFE-4CF2-A5AE-EAF8007C698B}" dt="2021-07-01T05:53:45.135" v="772" actId="1076"/>
        <pc:sldMkLst>
          <pc:docMk/>
          <pc:sldMk cId="2106508688" sldId="304"/>
        </pc:sldMkLst>
        <pc:picChg chg="add mod">
          <ac:chgData name="Itoh Kiyohito" userId="973df969519ed28b" providerId="LiveId" clId="{16939E75-ADFE-4CF2-A5AE-EAF8007C698B}" dt="2021-07-01T05:53:45.135" v="772" actId="1076"/>
          <ac:picMkLst>
            <pc:docMk/>
            <pc:sldMk cId="2106508688" sldId="304"/>
            <ac:picMk id="5" creationId="{91014901-DA5F-4096-A837-E378F8881BC4}"/>
          </ac:picMkLst>
        </pc:picChg>
      </pc:sldChg>
      <pc:sldChg chg="del">
        <pc:chgData name="Itoh Kiyohito" userId="973df969519ed28b" providerId="LiveId" clId="{16939E75-ADFE-4CF2-A5AE-EAF8007C698B}" dt="2021-07-01T05:48:25.565" v="514" actId="47"/>
        <pc:sldMkLst>
          <pc:docMk/>
          <pc:sldMk cId="34853388" sldId="305"/>
        </pc:sldMkLst>
      </pc:sldChg>
      <pc:sldChg chg="addSp delSp modSp add del mod">
        <pc:chgData name="Itoh Kiyohito" userId="973df969519ed28b" providerId="LiveId" clId="{16939E75-ADFE-4CF2-A5AE-EAF8007C698B}" dt="2021-07-07T02:32:42.569" v="1176" actId="47"/>
        <pc:sldMkLst>
          <pc:docMk/>
          <pc:sldMk cId="422079610" sldId="308"/>
        </pc:sldMkLst>
        <pc:spChg chg="add mod">
          <ac:chgData name="Itoh Kiyohito" userId="973df969519ed28b" providerId="LiveId" clId="{16939E75-ADFE-4CF2-A5AE-EAF8007C698B}" dt="2021-07-07T02:23:50.472" v="1088" actId="6549"/>
          <ac:spMkLst>
            <pc:docMk/>
            <pc:sldMk cId="422079610" sldId="308"/>
            <ac:spMk id="28" creationId="{15A094CA-C421-4753-9E4D-CAEB02EEE86D}"/>
          </ac:spMkLst>
        </pc:spChg>
        <pc:spChg chg="add mod">
          <ac:chgData name="Itoh Kiyohito" userId="973df969519ed28b" providerId="LiveId" clId="{16939E75-ADFE-4CF2-A5AE-EAF8007C698B}" dt="2021-07-07T02:23:15.948" v="1082" actId="1076"/>
          <ac:spMkLst>
            <pc:docMk/>
            <pc:sldMk cId="422079610" sldId="308"/>
            <ac:spMk id="30" creationId="{5D1F311A-2242-4913-866E-5719486ACFCB}"/>
          </ac:spMkLst>
        </pc:spChg>
        <pc:spChg chg="add mod">
          <ac:chgData name="Itoh Kiyohito" userId="973df969519ed28b" providerId="LiveId" clId="{16939E75-ADFE-4CF2-A5AE-EAF8007C698B}" dt="2021-07-07T02:25:40.374" v="1146" actId="1035"/>
          <ac:spMkLst>
            <pc:docMk/>
            <pc:sldMk cId="422079610" sldId="308"/>
            <ac:spMk id="32" creationId="{DE5F958E-FCEA-4429-BC80-A3622FA9C188}"/>
          </ac:spMkLst>
        </pc:spChg>
        <pc:spChg chg="add mod">
          <ac:chgData name="Itoh Kiyohito" userId="973df969519ed28b" providerId="LiveId" clId="{16939E75-ADFE-4CF2-A5AE-EAF8007C698B}" dt="2021-07-07T02:23:19.725" v="1083" actId="1076"/>
          <ac:spMkLst>
            <pc:docMk/>
            <pc:sldMk cId="422079610" sldId="308"/>
            <ac:spMk id="35" creationId="{B9676BB9-A6F6-45DD-A133-B1C5F067C9BC}"/>
          </ac:spMkLst>
        </pc:spChg>
        <pc:spChg chg="add mod">
          <ac:chgData name="Itoh Kiyohito" userId="973df969519ed28b" providerId="LiveId" clId="{16939E75-ADFE-4CF2-A5AE-EAF8007C698B}" dt="2021-07-07T02:25:55.211" v="1155" actId="6549"/>
          <ac:spMkLst>
            <pc:docMk/>
            <pc:sldMk cId="422079610" sldId="308"/>
            <ac:spMk id="37" creationId="{4F54E2BC-E345-4157-8C71-E3418FE28397}"/>
          </ac:spMkLst>
        </pc:spChg>
        <pc:spChg chg="add mod">
          <ac:chgData name="Itoh Kiyohito" userId="973df969519ed28b" providerId="LiveId" clId="{16939E75-ADFE-4CF2-A5AE-EAF8007C698B}" dt="2021-07-07T02:23:37.100" v="1084" actId="6549"/>
          <ac:spMkLst>
            <pc:docMk/>
            <pc:sldMk cId="422079610" sldId="308"/>
            <ac:spMk id="40" creationId="{8C0393C0-6CC3-4071-9BBC-BF26003D7DEC}"/>
          </ac:spMkLst>
        </pc:spChg>
        <pc:spChg chg="del">
          <ac:chgData name="Itoh Kiyohito" userId="973df969519ed28b" providerId="LiveId" clId="{16939E75-ADFE-4CF2-A5AE-EAF8007C698B}" dt="2021-07-07T02:11:20.873" v="788" actId="478"/>
          <ac:spMkLst>
            <pc:docMk/>
            <pc:sldMk cId="422079610" sldId="308"/>
            <ac:spMk id="42" creationId="{2E2BBCCD-E041-4F14-970D-45F841CB6B5A}"/>
          </ac:spMkLst>
        </pc:spChg>
        <pc:spChg chg="add mod">
          <ac:chgData name="Itoh Kiyohito" userId="973df969519ed28b" providerId="LiveId" clId="{16939E75-ADFE-4CF2-A5AE-EAF8007C698B}" dt="2021-07-07T02:24:02.694" v="1089" actId="1076"/>
          <ac:spMkLst>
            <pc:docMk/>
            <pc:sldMk cId="422079610" sldId="308"/>
            <ac:spMk id="44" creationId="{98F53487-8282-4D6D-802E-843A84EF9B00}"/>
          </ac:spMkLst>
        </pc:spChg>
        <pc:spChg chg="add mod">
          <ac:chgData name="Itoh Kiyohito" userId="973df969519ed28b" providerId="LiveId" clId="{16939E75-ADFE-4CF2-A5AE-EAF8007C698B}" dt="2021-07-07T02:24:31.709" v="1093" actId="1076"/>
          <ac:spMkLst>
            <pc:docMk/>
            <pc:sldMk cId="422079610" sldId="308"/>
            <ac:spMk id="46" creationId="{D9E98F4E-12C5-40FD-9D54-5778725B8108}"/>
          </ac:spMkLst>
        </pc:spChg>
        <pc:spChg chg="add mod">
          <ac:chgData name="Itoh Kiyohito" userId="973df969519ed28b" providerId="LiveId" clId="{16939E75-ADFE-4CF2-A5AE-EAF8007C698B}" dt="2021-07-07T02:26:50.391" v="1175" actId="1037"/>
          <ac:spMkLst>
            <pc:docMk/>
            <pc:sldMk cId="422079610" sldId="308"/>
            <ac:spMk id="49" creationId="{1C69D3AA-49AB-440E-8EA9-CC413CAD2EE2}"/>
          </ac:spMkLst>
        </pc:spChg>
        <pc:spChg chg="mod">
          <ac:chgData name="Itoh Kiyohito" userId="973df969519ed28b" providerId="LiveId" clId="{16939E75-ADFE-4CF2-A5AE-EAF8007C698B}" dt="2021-07-07T02:22:59.049" v="1080" actId="122"/>
          <ac:spMkLst>
            <pc:docMk/>
            <pc:sldMk cId="422079610" sldId="308"/>
            <ac:spMk id="423" creationId="{00000000-0000-0000-0000-000000000000}"/>
          </ac:spMkLst>
        </pc:spChg>
        <pc:spChg chg="del">
          <ac:chgData name="Itoh Kiyohito" userId="973df969519ed28b" providerId="LiveId" clId="{16939E75-ADFE-4CF2-A5AE-EAF8007C698B}" dt="2021-07-07T02:11:17.502" v="787" actId="478"/>
          <ac:spMkLst>
            <pc:docMk/>
            <pc:sldMk cId="422079610" sldId="308"/>
            <ac:spMk id="427" creationId="{00000000-0000-0000-0000-000000000000}"/>
          </ac:spMkLst>
        </pc:spChg>
        <pc:spChg chg="mod">
          <ac:chgData name="Itoh Kiyohito" userId="973df969519ed28b" providerId="LiveId" clId="{16939E75-ADFE-4CF2-A5AE-EAF8007C698B}" dt="2021-07-07T02:23:09.145" v="1081" actId="1076"/>
          <ac:spMkLst>
            <pc:docMk/>
            <pc:sldMk cId="422079610" sldId="308"/>
            <ac:spMk id="435" creationId="{00000000-0000-0000-0000-000000000000}"/>
          </ac:spMkLst>
        </pc:spChg>
        <pc:cxnChg chg="add mod">
          <ac:chgData name="Itoh Kiyohito" userId="973df969519ed28b" providerId="LiveId" clId="{16939E75-ADFE-4CF2-A5AE-EAF8007C698B}" dt="2021-07-07T02:14:40.404" v="874" actId="1076"/>
          <ac:cxnSpMkLst>
            <pc:docMk/>
            <pc:sldMk cId="422079610" sldId="308"/>
            <ac:cxnSpMk id="4" creationId="{DECE22D7-65D9-4993-A805-9C48ABAD2E3F}"/>
          </ac:cxnSpMkLst>
        </pc:cxnChg>
        <pc:cxnChg chg="add mod">
          <ac:chgData name="Itoh Kiyohito" userId="973df969519ed28b" providerId="LiveId" clId="{16939E75-ADFE-4CF2-A5AE-EAF8007C698B}" dt="2021-07-07T02:18:00.472" v="970" actId="1035"/>
          <ac:cxnSpMkLst>
            <pc:docMk/>
            <pc:sldMk cId="422079610" sldId="308"/>
            <ac:cxnSpMk id="29" creationId="{DFF870DF-B628-49B3-80F6-6D4D3B51508B}"/>
          </ac:cxnSpMkLst>
        </pc:cxnChg>
        <pc:cxnChg chg="add mod">
          <ac:chgData name="Itoh Kiyohito" userId="973df969519ed28b" providerId="LiveId" clId="{16939E75-ADFE-4CF2-A5AE-EAF8007C698B}" dt="2021-07-07T02:17:26.168" v="945" actId="1038"/>
          <ac:cxnSpMkLst>
            <pc:docMk/>
            <pc:sldMk cId="422079610" sldId="308"/>
            <ac:cxnSpMk id="31" creationId="{7CE76FEB-9CAE-48A5-BCA8-04136B5E14A0}"/>
          </ac:cxnSpMkLst>
        </pc:cxnChg>
        <pc:cxnChg chg="add mod">
          <ac:chgData name="Itoh Kiyohito" userId="973df969519ed28b" providerId="LiveId" clId="{16939E75-ADFE-4CF2-A5AE-EAF8007C698B}" dt="2021-07-07T02:18:28.427" v="972" actId="1076"/>
          <ac:cxnSpMkLst>
            <pc:docMk/>
            <pc:sldMk cId="422079610" sldId="308"/>
            <ac:cxnSpMk id="34" creationId="{453E1A4A-AF5F-4699-82D9-88C33D3E8793}"/>
          </ac:cxnSpMkLst>
        </pc:cxnChg>
        <pc:cxnChg chg="add mod">
          <ac:chgData name="Itoh Kiyohito" userId="973df969519ed28b" providerId="LiveId" clId="{16939E75-ADFE-4CF2-A5AE-EAF8007C698B}" dt="2021-07-07T02:19:17.296" v="991" actId="14100"/>
          <ac:cxnSpMkLst>
            <pc:docMk/>
            <pc:sldMk cId="422079610" sldId="308"/>
            <ac:cxnSpMk id="36" creationId="{8061A11F-E09D-4C81-AE2E-3CC49EF056C7}"/>
          </ac:cxnSpMkLst>
        </pc:cxnChg>
        <pc:cxnChg chg="add mod">
          <ac:chgData name="Itoh Kiyohito" userId="973df969519ed28b" providerId="LiveId" clId="{16939E75-ADFE-4CF2-A5AE-EAF8007C698B}" dt="2021-07-07T02:21:19.498" v="1022" actId="14100"/>
          <ac:cxnSpMkLst>
            <pc:docMk/>
            <pc:sldMk cId="422079610" sldId="308"/>
            <ac:cxnSpMk id="39" creationId="{F94E2FDB-12B4-4618-BB47-BD61EC26CD23}"/>
          </ac:cxnSpMkLst>
        </pc:cxnChg>
        <pc:cxnChg chg="del">
          <ac:chgData name="Itoh Kiyohito" userId="973df969519ed28b" providerId="LiveId" clId="{16939E75-ADFE-4CF2-A5AE-EAF8007C698B}" dt="2021-07-07T02:11:20.873" v="788" actId="478"/>
          <ac:cxnSpMkLst>
            <pc:docMk/>
            <pc:sldMk cId="422079610" sldId="308"/>
            <ac:cxnSpMk id="41" creationId="{E3946EE2-FA32-4ABD-A1E1-57240C0B4FEA}"/>
          </ac:cxnSpMkLst>
        </pc:cxnChg>
        <pc:cxnChg chg="add mod">
          <ac:chgData name="Itoh Kiyohito" userId="973df969519ed28b" providerId="LiveId" clId="{16939E75-ADFE-4CF2-A5AE-EAF8007C698B}" dt="2021-07-07T02:22:26.162" v="1077" actId="14100"/>
          <ac:cxnSpMkLst>
            <pc:docMk/>
            <pc:sldMk cId="422079610" sldId="308"/>
            <ac:cxnSpMk id="43" creationId="{F4DBCC6C-3712-45FB-A8AF-FB36CEF7B1B9}"/>
          </ac:cxnSpMkLst>
        </pc:cxnChg>
        <pc:cxnChg chg="add mod">
          <ac:chgData name="Itoh Kiyohito" userId="973df969519ed28b" providerId="LiveId" clId="{16939E75-ADFE-4CF2-A5AE-EAF8007C698B}" dt="2021-07-07T02:24:23.275" v="1092" actId="14100"/>
          <ac:cxnSpMkLst>
            <pc:docMk/>
            <pc:sldMk cId="422079610" sldId="308"/>
            <ac:cxnSpMk id="45" creationId="{CF081456-57E8-4BDD-BBF6-E587DB3DB5AA}"/>
          </ac:cxnSpMkLst>
        </pc:cxnChg>
        <pc:cxnChg chg="add mod">
          <ac:chgData name="Itoh Kiyohito" userId="973df969519ed28b" providerId="LiveId" clId="{16939E75-ADFE-4CF2-A5AE-EAF8007C698B}" dt="2021-07-07T02:26:45.212" v="1156" actId="14100"/>
          <ac:cxnSpMkLst>
            <pc:docMk/>
            <pc:sldMk cId="422079610" sldId="308"/>
            <ac:cxnSpMk id="48" creationId="{9D85D3E9-7DC5-4F59-89B0-FAE6DBDDC8D4}"/>
          </ac:cxnSpMkLst>
        </pc:cxnChg>
        <pc:cxnChg chg="del">
          <ac:chgData name="Itoh Kiyohito" userId="973df969519ed28b" providerId="LiveId" clId="{16939E75-ADFE-4CF2-A5AE-EAF8007C698B}" dt="2021-07-07T02:11:17.502" v="787" actId="478"/>
          <ac:cxnSpMkLst>
            <pc:docMk/>
            <pc:sldMk cId="422079610" sldId="308"/>
            <ac:cxnSpMk id="426" creationId="{00000000-0000-0000-0000-000000000000}"/>
          </ac:cxnSpMkLst>
        </pc:cxnChg>
        <pc:cxnChg chg="mod">
          <ac:chgData name="Itoh Kiyohito" userId="973df969519ed28b" providerId="LiveId" clId="{16939E75-ADFE-4CF2-A5AE-EAF8007C698B}" dt="2021-07-07T02:18:00.472" v="970" actId="1035"/>
          <ac:cxnSpMkLst>
            <pc:docMk/>
            <pc:sldMk cId="422079610" sldId="308"/>
            <ac:cxnSpMk id="434" creationId="{00000000-0000-0000-0000-000000000000}"/>
          </ac:cxnSpMkLst>
        </pc:cxnChg>
      </pc:sldChg>
      <pc:sldChg chg="new del">
        <pc:chgData name="Itoh Kiyohito" userId="973df969519ed28b" providerId="LiveId" clId="{16939E75-ADFE-4CF2-A5AE-EAF8007C698B}" dt="2021-07-07T02:32:50.941" v="1178" actId="680"/>
        <pc:sldMkLst>
          <pc:docMk/>
          <pc:sldMk cId="1331998402" sldId="308"/>
        </pc:sldMkLst>
      </pc:sldChg>
      <pc:sldChg chg="add del setBg">
        <pc:chgData name="Itoh Kiyohito" userId="973df969519ed28b" providerId="LiveId" clId="{16939E75-ADFE-4CF2-A5AE-EAF8007C698B}" dt="2021-07-01T05:19:09.079" v="22" actId="47"/>
        <pc:sldMkLst>
          <pc:docMk/>
          <pc:sldMk cId="1453171580" sldId="308"/>
        </pc:sldMkLst>
        <pc:spChg chg="add del mod">
          <ac:chgData name="Itoh Kiyohito" userId="973df969519ed28b" providerId="LiveId" clId="{16939E75-ADFE-4CF2-A5AE-EAF8007C698B}" dt="2021-07-07T02:41:21.507" v="1328" actId="478"/>
          <ac:spMkLst>
            <pc:docMk/>
            <pc:sldMk cId="1453171580" sldId="308"/>
            <ac:spMk id="5" creationId="{D95D38BC-C5D4-49C2-B9CF-5713C943CEF6}"/>
          </ac:spMkLst>
        </pc:spChg>
        <pc:spChg chg="add del mod">
          <ac:chgData name="Itoh Kiyohito" userId="973df969519ed28b" providerId="LiveId" clId="{16939E75-ADFE-4CF2-A5AE-EAF8007C698B}" dt="2021-07-07T02:42:03.557" v="1356" actId="478"/>
          <ac:spMkLst>
            <pc:docMk/>
            <pc:sldMk cId="1453171580" sldId="308"/>
            <ac:spMk id="6" creationId="{82084A65-FF37-43D4-9F74-B5DA8A5705BE}"/>
          </ac:spMkLst>
        </pc:spChg>
        <pc:spChg chg="add del mod">
          <ac:chgData name="Itoh Kiyohito" userId="973df969519ed28b" providerId="LiveId" clId="{16939E75-ADFE-4CF2-A5AE-EAF8007C698B}" dt="2021-07-07T02:41:53.458" v="1351" actId="478"/>
          <ac:spMkLst>
            <pc:docMk/>
            <pc:sldMk cId="1453171580" sldId="308"/>
            <ac:spMk id="7" creationId="{586C0571-A61D-4018-BBF6-695C82DFE049}"/>
          </ac:spMkLst>
        </pc:spChg>
        <pc:spChg chg="add del mod">
          <ac:chgData name="Itoh Kiyohito" userId="973df969519ed28b" providerId="LiveId" clId="{16939E75-ADFE-4CF2-A5AE-EAF8007C698B}" dt="2021-07-07T02:42:12.779" v="1359" actId="478"/>
          <ac:spMkLst>
            <pc:docMk/>
            <pc:sldMk cId="1453171580" sldId="308"/>
            <ac:spMk id="8" creationId="{8A46C27F-BCFD-4117-BF37-368B49D08C92}"/>
          </ac:spMkLst>
        </pc:spChg>
        <pc:spChg chg="add del mod">
          <ac:chgData name="Itoh Kiyohito" userId="973df969519ed28b" providerId="LiveId" clId="{16939E75-ADFE-4CF2-A5AE-EAF8007C698B}" dt="2021-07-07T02:42:22.446" v="1364" actId="478"/>
          <ac:spMkLst>
            <pc:docMk/>
            <pc:sldMk cId="1453171580" sldId="308"/>
            <ac:spMk id="9" creationId="{5F806ECC-0C82-4DA1-970D-371BC900D261}"/>
          </ac:spMkLst>
        </pc:spChg>
        <pc:spChg chg="add del mod">
          <ac:chgData name="Itoh Kiyohito" userId="973df969519ed28b" providerId="LiveId" clId="{16939E75-ADFE-4CF2-A5AE-EAF8007C698B}" dt="2021-07-07T02:41:35.485" v="1333" actId="478"/>
          <ac:spMkLst>
            <pc:docMk/>
            <pc:sldMk cId="1453171580" sldId="308"/>
            <ac:spMk id="10" creationId="{16CB4753-0D2A-4869-95E1-B35D473E1EAA}"/>
          </ac:spMkLst>
        </pc:spChg>
        <pc:spChg chg="add del mod">
          <ac:chgData name="Itoh Kiyohito" userId="973df969519ed28b" providerId="LiveId" clId="{16939E75-ADFE-4CF2-A5AE-EAF8007C698B}" dt="2021-07-07T02:37:50.076" v="1264" actId="1076"/>
          <ac:spMkLst>
            <pc:docMk/>
            <pc:sldMk cId="1453171580" sldId="308"/>
            <ac:spMk id="11" creationId="{22B19C68-36D4-47FF-B525-3BC41EF7A9C2}"/>
          </ac:spMkLst>
        </pc:spChg>
        <pc:spChg chg="add del mod">
          <ac:chgData name="Itoh Kiyohito" userId="973df969519ed28b" providerId="LiveId" clId="{16939E75-ADFE-4CF2-A5AE-EAF8007C698B}" dt="2021-07-07T02:38:22.211" v="1268" actId="478"/>
          <ac:spMkLst>
            <pc:docMk/>
            <pc:sldMk cId="1453171580" sldId="308"/>
            <ac:spMk id="12" creationId="{1F008B60-5013-468B-9703-DDCF5555E15B}"/>
          </ac:spMkLst>
        </pc:spChg>
        <pc:spChg chg="add mod">
          <ac:chgData name="Itoh Kiyohito" userId="973df969519ed28b" providerId="LiveId" clId="{16939E75-ADFE-4CF2-A5AE-EAF8007C698B}" dt="2021-07-07T02:41:46.038" v="1347" actId="1035"/>
          <ac:spMkLst>
            <pc:docMk/>
            <pc:sldMk cId="1453171580" sldId="308"/>
            <ac:spMk id="15" creationId="{4DDFE604-7226-4D10-947E-09C9E2CAF35A}"/>
          </ac:spMkLst>
        </pc:spChg>
        <pc:spChg chg="add del mod">
          <ac:chgData name="Itoh Kiyohito" userId="973df969519ed28b" providerId="LiveId" clId="{16939E75-ADFE-4CF2-A5AE-EAF8007C698B}" dt="2021-07-07T02:39:26.685" v="1287"/>
          <ac:spMkLst>
            <pc:docMk/>
            <pc:sldMk cId="1453171580" sldId="308"/>
            <ac:spMk id="16" creationId="{2D0EC039-B0C5-4BC8-AED4-38553CCCDFD0}"/>
          </ac:spMkLst>
        </pc:spChg>
        <pc:spChg chg="add del">
          <ac:chgData name="Itoh Kiyohito" userId="973df969519ed28b" providerId="LiveId" clId="{16939E75-ADFE-4CF2-A5AE-EAF8007C698B}" dt="2021-07-07T02:46:02.416" v="1399" actId="478"/>
          <ac:spMkLst>
            <pc:docMk/>
            <pc:sldMk cId="1453171580" sldId="308"/>
            <ac:spMk id="59" creationId="{DE0E9697-40DC-442F-B034-B923AB943176}"/>
          </ac:spMkLst>
        </pc:spChg>
        <pc:spChg chg="add mod">
          <ac:chgData name="Itoh Kiyohito" userId="973df969519ed28b" providerId="LiveId" clId="{16939E75-ADFE-4CF2-A5AE-EAF8007C698B}" dt="2021-07-07T02:46:29.400" v="1422" actId="6549"/>
          <ac:spMkLst>
            <pc:docMk/>
            <pc:sldMk cId="1453171580" sldId="308"/>
            <ac:spMk id="61" creationId="{89467960-6E1E-4282-80CC-093A1DA1BF93}"/>
          </ac:spMkLst>
        </pc:spChg>
        <pc:spChg chg="add mod">
          <ac:chgData name="Itoh Kiyohito" userId="973df969519ed28b" providerId="LiveId" clId="{16939E75-ADFE-4CF2-A5AE-EAF8007C698B}" dt="2021-07-07T02:47:26.242" v="1440" actId="20577"/>
          <ac:spMkLst>
            <pc:docMk/>
            <pc:sldMk cId="1453171580" sldId="308"/>
            <ac:spMk id="63" creationId="{595C8645-0CB4-4E49-B10D-12FD0CFD4FAA}"/>
          </ac:spMkLst>
        </pc:spChg>
        <pc:spChg chg="add mod">
          <ac:chgData name="Itoh Kiyohito" userId="973df969519ed28b" providerId="LiveId" clId="{16939E75-ADFE-4CF2-A5AE-EAF8007C698B}" dt="2021-07-07T02:52:27.895" v="1499" actId="207"/>
          <ac:spMkLst>
            <pc:docMk/>
            <pc:sldMk cId="1453171580" sldId="308"/>
            <ac:spMk id="69" creationId="{0A097107-655C-4D74-894D-FD77405CDB8C}"/>
          </ac:spMkLst>
        </pc:spChg>
        <pc:spChg chg="add mod">
          <ac:chgData name="Itoh Kiyohito" userId="973df969519ed28b" providerId="LiveId" clId="{16939E75-ADFE-4CF2-A5AE-EAF8007C698B}" dt="2021-07-07T02:52:11.741" v="1496" actId="20577"/>
          <ac:spMkLst>
            <pc:docMk/>
            <pc:sldMk cId="1453171580" sldId="308"/>
            <ac:spMk id="70" creationId="{86C1818C-A452-45F2-BBA4-F87C5266D2C0}"/>
          </ac:spMkLst>
        </pc:spChg>
        <pc:spChg chg="add mod">
          <ac:chgData name="Itoh Kiyohito" userId="973df969519ed28b" providerId="LiveId" clId="{16939E75-ADFE-4CF2-A5AE-EAF8007C698B}" dt="2021-07-07T02:54:07.057" v="1505" actId="14100"/>
          <ac:spMkLst>
            <pc:docMk/>
            <pc:sldMk cId="1453171580" sldId="308"/>
            <ac:spMk id="71" creationId="{AA3EDD14-2CC1-4AC7-A965-025D31081864}"/>
          </ac:spMkLst>
        </pc:spChg>
        <pc:spChg chg="add del mod">
          <ac:chgData name="Itoh Kiyohito" userId="973df969519ed28b" providerId="LiveId" clId="{16939E75-ADFE-4CF2-A5AE-EAF8007C698B}" dt="2021-07-07T04:23:10.011" v="1594" actId="478"/>
          <ac:spMkLst>
            <pc:docMk/>
            <pc:sldMk cId="1453171580" sldId="308"/>
            <ac:spMk id="72" creationId="{7BA385B8-14B0-4566-89A3-963AF6D539F2}"/>
          </ac:spMkLst>
        </pc:spChg>
        <pc:spChg chg="add del mod">
          <ac:chgData name="Itoh Kiyohito" userId="973df969519ed28b" providerId="LiveId" clId="{16939E75-ADFE-4CF2-A5AE-EAF8007C698B}" dt="2021-07-07T04:23:13.535" v="1595" actId="478"/>
          <ac:spMkLst>
            <pc:docMk/>
            <pc:sldMk cId="1453171580" sldId="308"/>
            <ac:spMk id="73" creationId="{7C444803-E502-40CB-9E71-FCDC1C376AAB}"/>
          </ac:spMkLst>
        </pc:spChg>
        <pc:spChg chg="add mod">
          <ac:chgData name="Itoh Kiyohito" userId="973df969519ed28b" providerId="LiveId" clId="{16939E75-ADFE-4CF2-A5AE-EAF8007C698B}" dt="2021-07-07T04:25:31.645" v="1596" actId="1076"/>
          <ac:spMkLst>
            <pc:docMk/>
            <pc:sldMk cId="1453171580" sldId="308"/>
            <ac:spMk id="74" creationId="{D165430C-F714-4505-A80F-35C69D0B70E5}"/>
          </ac:spMkLst>
        </pc:spChg>
        <pc:spChg chg="add mod">
          <ac:chgData name="Itoh Kiyohito" userId="973df969519ed28b" providerId="LiveId" clId="{16939E75-ADFE-4CF2-A5AE-EAF8007C698B}" dt="2021-07-07T03:08:00.309" v="1568"/>
          <ac:spMkLst>
            <pc:docMk/>
            <pc:sldMk cId="1453171580" sldId="308"/>
            <ac:spMk id="75" creationId="{72997F0B-D71C-4642-8889-146309A7AA5F}"/>
          </ac:spMkLst>
        </pc:spChg>
        <pc:spChg chg="add mod">
          <ac:chgData name="Itoh Kiyohito" userId="973df969519ed28b" providerId="LiveId" clId="{16939E75-ADFE-4CF2-A5AE-EAF8007C698B}" dt="2021-07-07T03:03:03.544" v="1556" actId="1076"/>
          <ac:spMkLst>
            <pc:docMk/>
            <pc:sldMk cId="1453171580" sldId="308"/>
            <ac:spMk id="76" creationId="{3956ED39-974F-445E-BF28-BE9C5DDFD86E}"/>
          </ac:spMkLst>
        </pc:spChg>
        <pc:picChg chg="add mod">
          <ac:chgData name="Itoh Kiyohito" userId="973df969519ed28b" providerId="LiveId" clId="{16939E75-ADFE-4CF2-A5AE-EAF8007C698B}" dt="2021-07-07T02:33:07.311" v="1182" actId="1076"/>
          <ac:picMkLst>
            <pc:docMk/>
            <pc:sldMk cId="1453171580" sldId="308"/>
            <ac:picMk id="4" creationId="{EE3864A3-78D1-4E0F-93E3-DA2B3E3270AE}"/>
          </ac:picMkLst>
        </pc:picChg>
        <pc:cxnChg chg="add mod">
          <ac:chgData name="Itoh Kiyohito" userId="973df969519ed28b" providerId="LiveId" clId="{16939E75-ADFE-4CF2-A5AE-EAF8007C698B}" dt="2021-07-07T02:41:41.869" v="1335" actId="1076"/>
          <ac:cxnSpMkLst>
            <pc:docMk/>
            <pc:sldMk cId="1453171580" sldId="308"/>
            <ac:cxnSpMk id="14" creationId="{7CAF29CD-5865-483F-9BD2-0D6E75821860}"/>
          </ac:cxnSpMkLst>
        </pc:cxnChg>
        <pc:cxnChg chg="add mod">
          <ac:chgData name="Itoh Kiyohito" userId="973df969519ed28b" providerId="LiveId" clId="{16939E75-ADFE-4CF2-A5AE-EAF8007C698B}" dt="2021-07-07T02:39:34.806" v="1289" actId="1076"/>
          <ac:cxnSpMkLst>
            <pc:docMk/>
            <pc:sldMk cId="1453171580" sldId="308"/>
            <ac:cxnSpMk id="17" creationId="{69D8B640-0596-4387-A6BD-5A3C796C0E5A}"/>
          </ac:cxnSpMkLst>
        </pc:cxnChg>
        <pc:cxnChg chg="add mod">
          <ac:chgData name="Itoh Kiyohito" userId="973df969519ed28b" providerId="LiveId" clId="{16939E75-ADFE-4CF2-A5AE-EAF8007C698B}" dt="2021-07-07T02:39:45.683" v="1297" actId="14100"/>
          <ac:cxnSpMkLst>
            <pc:docMk/>
            <pc:sldMk cId="1453171580" sldId="308"/>
            <ac:cxnSpMk id="18" creationId="{9C8F4B7F-9507-4D40-A0DF-C11D91008523}"/>
          </ac:cxnSpMkLst>
        </pc:cxnChg>
        <pc:cxnChg chg="add mod">
          <ac:chgData name="Itoh Kiyohito" userId="973df969519ed28b" providerId="LiveId" clId="{16939E75-ADFE-4CF2-A5AE-EAF8007C698B}" dt="2021-07-07T02:39:49.263" v="1299" actId="1076"/>
          <ac:cxnSpMkLst>
            <pc:docMk/>
            <pc:sldMk cId="1453171580" sldId="308"/>
            <ac:cxnSpMk id="20" creationId="{B914F4B5-A661-4945-98CC-81CCBE462F38}"/>
          </ac:cxnSpMkLst>
        </pc:cxnChg>
        <pc:cxnChg chg="add mod">
          <ac:chgData name="Itoh Kiyohito" userId="973df969519ed28b" providerId="LiveId" clId="{16939E75-ADFE-4CF2-A5AE-EAF8007C698B}" dt="2021-07-07T02:39:57.709" v="1306" actId="1035"/>
          <ac:cxnSpMkLst>
            <pc:docMk/>
            <pc:sldMk cId="1453171580" sldId="308"/>
            <ac:cxnSpMk id="21" creationId="{C602FB8C-E573-4522-90CD-159FE53C4AAE}"/>
          </ac:cxnSpMkLst>
        </pc:cxnChg>
        <pc:cxnChg chg="add mod">
          <ac:chgData name="Itoh Kiyohito" userId="973df969519ed28b" providerId="LiveId" clId="{16939E75-ADFE-4CF2-A5AE-EAF8007C698B}" dt="2021-07-07T02:40:09.389" v="1309" actId="14100"/>
          <ac:cxnSpMkLst>
            <pc:docMk/>
            <pc:sldMk cId="1453171580" sldId="308"/>
            <ac:cxnSpMk id="22" creationId="{56C57656-1484-43F8-9B93-208F610A8235}"/>
          </ac:cxnSpMkLst>
        </pc:cxnChg>
        <pc:cxnChg chg="add mod">
          <ac:chgData name="Itoh Kiyohito" userId="973df969519ed28b" providerId="LiveId" clId="{16939E75-ADFE-4CF2-A5AE-EAF8007C698B}" dt="2021-07-07T02:40:20.318" v="1312" actId="14100"/>
          <ac:cxnSpMkLst>
            <pc:docMk/>
            <pc:sldMk cId="1453171580" sldId="308"/>
            <ac:cxnSpMk id="24" creationId="{73595DAE-315D-4394-A81D-F285E5F6AFCE}"/>
          </ac:cxnSpMkLst>
        </pc:cxnChg>
        <pc:cxnChg chg="add mod">
          <ac:chgData name="Itoh Kiyohito" userId="973df969519ed28b" providerId="LiveId" clId="{16939E75-ADFE-4CF2-A5AE-EAF8007C698B}" dt="2021-07-07T02:40:25.273" v="1314" actId="1076"/>
          <ac:cxnSpMkLst>
            <pc:docMk/>
            <pc:sldMk cId="1453171580" sldId="308"/>
            <ac:cxnSpMk id="26" creationId="{198233F5-00CC-470D-BFA2-C85EDB00E910}"/>
          </ac:cxnSpMkLst>
        </pc:cxnChg>
        <pc:cxnChg chg="add mod">
          <ac:chgData name="Itoh Kiyohito" userId="973df969519ed28b" providerId="LiveId" clId="{16939E75-ADFE-4CF2-A5AE-EAF8007C698B}" dt="2021-07-07T02:40:29.493" v="1316" actId="1076"/>
          <ac:cxnSpMkLst>
            <pc:docMk/>
            <pc:sldMk cId="1453171580" sldId="308"/>
            <ac:cxnSpMk id="27" creationId="{50771693-1C26-4A5C-979D-EDCCC1CE7A6B}"/>
          </ac:cxnSpMkLst>
        </pc:cxnChg>
        <pc:cxnChg chg="add mod">
          <ac:chgData name="Itoh Kiyohito" userId="973df969519ed28b" providerId="LiveId" clId="{16939E75-ADFE-4CF2-A5AE-EAF8007C698B}" dt="2021-07-07T02:40:33.598" v="1318" actId="1076"/>
          <ac:cxnSpMkLst>
            <pc:docMk/>
            <pc:sldMk cId="1453171580" sldId="308"/>
            <ac:cxnSpMk id="28" creationId="{CB90FF5C-2238-4091-A8D6-94DD6B544AC6}"/>
          </ac:cxnSpMkLst>
        </pc:cxnChg>
        <pc:cxnChg chg="add mod">
          <ac:chgData name="Itoh Kiyohito" userId="973df969519ed28b" providerId="LiveId" clId="{16939E75-ADFE-4CF2-A5AE-EAF8007C698B}" dt="2021-07-07T02:40:40.524" v="1321" actId="14100"/>
          <ac:cxnSpMkLst>
            <pc:docMk/>
            <pc:sldMk cId="1453171580" sldId="308"/>
            <ac:cxnSpMk id="29" creationId="{845384BB-F477-4CB4-B8DE-A815E4195ED6}"/>
          </ac:cxnSpMkLst>
        </pc:cxnChg>
        <pc:cxnChg chg="add mod">
          <ac:chgData name="Itoh Kiyohito" userId="973df969519ed28b" providerId="LiveId" clId="{16939E75-ADFE-4CF2-A5AE-EAF8007C698B}" dt="2021-07-07T02:41:17.517" v="1327" actId="208"/>
          <ac:cxnSpMkLst>
            <pc:docMk/>
            <pc:sldMk cId="1453171580" sldId="308"/>
            <ac:cxnSpMk id="31" creationId="{D588A6C7-9BEC-432D-AC6E-BB8A70EA7EAC}"/>
          </ac:cxnSpMkLst>
        </pc:cxnChg>
        <pc:cxnChg chg="add mod">
          <ac:chgData name="Itoh Kiyohito" userId="973df969519ed28b" providerId="LiveId" clId="{16939E75-ADFE-4CF2-A5AE-EAF8007C698B}" dt="2021-07-07T02:41:39.835" v="1334" actId="1076"/>
          <ac:cxnSpMkLst>
            <pc:docMk/>
            <pc:sldMk cId="1453171580" sldId="308"/>
            <ac:cxnSpMk id="33" creationId="{C3BFF3E1-E0C0-4595-AF70-66BF059B0A44}"/>
          </ac:cxnSpMkLst>
        </pc:cxnChg>
        <pc:cxnChg chg="add mod">
          <ac:chgData name="Itoh Kiyohito" userId="973df969519ed28b" providerId="LiveId" clId="{16939E75-ADFE-4CF2-A5AE-EAF8007C698B}" dt="2021-07-07T02:41:59.319" v="1353" actId="14100"/>
          <ac:cxnSpMkLst>
            <pc:docMk/>
            <pc:sldMk cId="1453171580" sldId="308"/>
            <ac:cxnSpMk id="35" creationId="{5AC0FE1D-66B8-4D28-85E4-F1EC6FA19CCA}"/>
          </ac:cxnSpMkLst>
        </pc:cxnChg>
        <pc:cxnChg chg="add mod">
          <ac:chgData name="Itoh Kiyohito" userId="973df969519ed28b" providerId="LiveId" clId="{16939E75-ADFE-4CF2-A5AE-EAF8007C698B}" dt="2021-07-07T02:42:10.074" v="1358" actId="14100"/>
          <ac:cxnSpMkLst>
            <pc:docMk/>
            <pc:sldMk cId="1453171580" sldId="308"/>
            <ac:cxnSpMk id="37" creationId="{171DAE21-1CDF-414A-BAC1-8C59050EA6DC}"/>
          </ac:cxnSpMkLst>
        </pc:cxnChg>
        <pc:cxnChg chg="add mod">
          <ac:chgData name="Itoh Kiyohito" userId="973df969519ed28b" providerId="LiveId" clId="{16939E75-ADFE-4CF2-A5AE-EAF8007C698B}" dt="2021-07-07T02:42:20.162" v="1362" actId="14100"/>
          <ac:cxnSpMkLst>
            <pc:docMk/>
            <pc:sldMk cId="1453171580" sldId="308"/>
            <ac:cxnSpMk id="39" creationId="{3C0A5304-C5D7-48B6-8642-789B44BECF2F}"/>
          </ac:cxnSpMkLst>
        </pc:cxnChg>
        <pc:cxnChg chg="add mod">
          <ac:chgData name="Itoh Kiyohito" userId="973df969519ed28b" providerId="LiveId" clId="{16939E75-ADFE-4CF2-A5AE-EAF8007C698B}" dt="2021-07-07T02:42:30.622" v="1367" actId="14100"/>
          <ac:cxnSpMkLst>
            <pc:docMk/>
            <pc:sldMk cId="1453171580" sldId="308"/>
            <ac:cxnSpMk id="41" creationId="{34F60355-6AD7-46C2-9EF5-5C28D5E6EFA1}"/>
          </ac:cxnSpMkLst>
        </pc:cxnChg>
        <pc:cxnChg chg="add mod">
          <ac:chgData name="Itoh Kiyohito" userId="973df969519ed28b" providerId="LiveId" clId="{16939E75-ADFE-4CF2-A5AE-EAF8007C698B}" dt="2021-07-07T02:43:22.252" v="1370" actId="14100"/>
          <ac:cxnSpMkLst>
            <pc:docMk/>
            <pc:sldMk cId="1453171580" sldId="308"/>
            <ac:cxnSpMk id="43" creationId="{66678EAF-17E3-4CD4-A725-F889243F093F}"/>
          </ac:cxnSpMkLst>
        </pc:cxnChg>
        <pc:cxnChg chg="add mod">
          <ac:chgData name="Itoh Kiyohito" userId="973df969519ed28b" providerId="LiveId" clId="{16939E75-ADFE-4CF2-A5AE-EAF8007C698B}" dt="2021-07-07T02:43:27.809" v="1373" actId="14100"/>
          <ac:cxnSpMkLst>
            <pc:docMk/>
            <pc:sldMk cId="1453171580" sldId="308"/>
            <ac:cxnSpMk id="45" creationId="{3A870965-091B-4956-867F-2201DA7D55B8}"/>
          </ac:cxnSpMkLst>
        </pc:cxnChg>
        <pc:cxnChg chg="add mod">
          <ac:chgData name="Itoh Kiyohito" userId="973df969519ed28b" providerId="LiveId" clId="{16939E75-ADFE-4CF2-A5AE-EAF8007C698B}" dt="2021-07-07T02:43:36.303" v="1377" actId="1076"/>
          <ac:cxnSpMkLst>
            <pc:docMk/>
            <pc:sldMk cId="1453171580" sldId="308"/>
            <ac:cxnSpMk id="47" creationId="{7A93E88D-8DA1-43BC-BBB9-9CB4FB65A358}"/>
          </ac:cxnSpMkLst>
        </pc:cxnChg>
        <pc:cxnChg chg="add mod">
          <ac:chgData name="Itoh Kiyohito" userId="973df969519ed28b" providerId="LiveId" clId="{16939E75-ADFE-4CF2-A5AE-EAF8007C698B}" dt="2021-07-07T02:43:43.852" v="1381" actId="14100"/>
          <ac:cxnSpMkLst>
            <pc:docMk/>
            <pc:sldMk cId="1453171580" sldId="308"/>
            <ac:cxnSpMk id="49" creationId="{97DCECD6-0A14-494E-A555-BEA74CBA2079}"/>
          </ac:cxnSpMkLst>
        </pc:cxnChg>
        <pc:cxnChg chg="add mod">
          <ac:chgData name="Itoh Kiyohito" userId="973df969519ed28b" providerId="LiveId" clId="{16939E75-ADFE-4CF2-A5AE-EAF8007C698B}" dt="2021-07-07T02:44:27.797" v="1387" actId="1038"/>
          <ac:cxnSpMkLst>
            <pc:docMk/>
            <pc:sldMk cId="1453171580" sldId="308"/>
            <ac:cxnSpMk id="52" creationId="{C842A6D6-8475-48B8-85E0-A15BB026E1C7}"/>
          </ac:cxnSpMkLst>
        </pc:cxnChg>
        <pc:cxnChg chg="add mod">
          <ac:chgData name="Itoh Kiyohito" userId="973df969519ed28b" providerId="LiveId" clId="{16939E75-ADFE-4CF2-A5AE-EAF8007C698B}" dt="2021-07-07T02:44:25.634" v="1385" actId="1076"/>
          <ac:cxnSpMkLst>
            <pc:docMk/>
            <pc:sldMk cId="1453171580" sldId="308"/>
            <ac:cxnSpMk id="53" creationId="{37D5B6FD-9C0F-4E2D-B831-AC110B6B77C9}"/>
          </ac:cxnSpMkLst>
        </pc:cxnChg>
        <pc:cxnChg chg="add mod">
          <ac:chgData name="Itoh Kiyohito" userId="973df969519ed28b" providerId="LiveId" clId="{16939E75-ADFE-4CF2-A5AE-EAF8007C698B}" dt="2021-07-07T02:44:34.126" v="1389" actId="1076"/>
          <ac:cxnSpMkLst>
            <pc:docMk/>
            <pc:sldMk cId="1453171580" sldId="308"/>
            <ac:cxnSpMk id="54" creationId="{F3090848-537C-4DD8-8004-F7563F8B64EB}"/>
          </ac:cxnSpMkLst>
        </pc:cxnChg>
        <pc:cxnChg chg="add mod">
          <ac:chgData name="Itoh Kiyohito" userId="973df969519ed28b" providerId="LiveId" clId="{16939E75-ADFE-4CF2-A5AE-EAF8007C698B}" dt="2021-07-07T02:44:42.217" v="1392" actId="14100"/>
          <ac:cxnSpMkLst>
            <pc:docMk/>
            <pc:sldMk cId="1453171580" sldId="308"/>
            <ac:cxnSpMk id="55" creationId="{7418AC40-1195-47C0-8792-08A15D3DB6A5}"/>
          </ac:cxnSpMkLst>
        </pc:cxnChg>
        <pc:cxnChg chg="add mod">
          <ac:chgData name="Itoh Kiyohito" userId="973df969519ed28b" providerId="LiveId" clId="{16939E75-ADFE-4CF2-A5AE-EAF8007C698B}" dt="2021-07-07T02:44:48.569" v="1395" actId="14100"/>
          <ac:cxnSpMkLst>
            <pc:docMk/>
            <pc:sldMk cId="1453171580" sldId="308"/>
            <ac:cxnSpMk id="57" creationId="{AE8A0721-A1B1-4879-A6F9-E626C534EA87}"/>
          </ac:cxnSpMkLst>
        </pc:cxnChg>
        <pc:cxnChg chg="add mod">
          <ac:chgData name="Itoh Kiyohito" userId="973df969519ed28b" providerId="LiveId" clId="{16939E75-ADFE-4CF2-A5AE-EAF8007C698B}" dt="2021-07-07T02:51:28.472" v="1474" actId="208"/>
          <ac:cxnSpMkLst>
            <pc:docMk/>
            <pc:sldMk cId="1453171580" sldId="308"/>
            <ac:cxnSpMk id="60" creationId="{E36AD8BF-5E10-4945-8BC0-DD56BA57F59C}"/>
          </ac:cxnSpMkLst>
        </pc:cxnChg>
        <pc:cxnChg chg="add mod">
          <ac:chgData name="Itoh Kiyohito" userId="973df969519ed28b" providerId="LiveId" clId="{16939E75-ADFE-4CF2-A5AE-EAF8007C698B}" dt="2021-07-07T02:51:28.472" v="1474" actId="208"/>
          <ac:cxnSpMkLst>
            <pc:docMk/>
            <pc:sldMk cId="1453171580" sldId="308"/>
            <ac:cxnSpMk id="62" creationId="{A8686060-1B9D-428C-A275-DE5D2BD98484}"/>
          </ac:cxnSpMkLst>
        </pc:cxnChg>
        <pc:cxnChg chg="add mod">
          <ac:chgData name="Itoh Kiyohito" userId="973df969519ed28b" providerId="LiveId" clId="{16939E75-ADFE-4CF2-A5AE-EAF8007C698B}" dt="2021-07-07T02:51:41.487" v="1475" actId="208"/>
          <ac:cxnSpMkLst>
            <pc:docMk/>
            <pc:sldMk cId="1453171580" sldId="308"/>
            <ac:cxnSpMk id="64" creationId="{F7BD4F4E-6AE6-4AC8-AF9B-524D1F12FCF0}"/>
          </ac:cxnSpMkLst>
        </pc:cxnChg>
        <pc:cxnChg chg="add mod">
          <ac:chgData name="Itoh Kiyohito" userId="973df969519ed28b" providerId="LiveId" clId="{16939E75-ADFE-4CF2-A5AE-EAF8007C698B}" dt="2021-07-07T02:51:41.487" v="1475" actId="208"/>
          <ac:cxnSpMkLst>
            <pc:docMk/>
            <pc:sldMk cId="1453171580" sldId="308"/>
            <ac:cxnSpMk id="65" creationId="{0BC0BB17-2EEA-4366-8523-A95A2F95E073}"/>
          </ac:cxnSpMkLst>
        </pc:cxnChg>
        <pc:cxnChg chg="add mod">
          <ac:chgData name="Itoh Kiyohito" userId="973df969519ed28b" providerId="LiveId" clId="{16939E75-ADFE-4CF2-A5AE-EAF8007C698B}" dt="2021-07-07T02:51:41.487" v="1475" actId="208"/>
          <ac:cxnSpMkLst>
            <pc:docMk/>
            <pc:sldMk cId="1453171580" sldId="308"/>
            <ac:cxnSpMk id="66" creationId="{ED5AFEB1-ACAD-42C8-B00B-3C06F64E56DC}"/>
          </ac:cxnSpMkLst>
        </pc:cxnChg>
        <pc:cxnChg chg="add mod">
          <ac:chgData name="Itoh Kiyohito" userId="973df969519ed28b" providerId="LiveId" clId="{16939E75-ADFE-4CF2-A5AE-EAF8007C698B}" dt="2021-07-07T02:51:41.487" v="1475" actId="208"/>
          <ac:cxnSpMkLst>
            <pc:docMk/>
            <pc:sldMk cId="1453171580" sldId="308"/>
            <ac:cxnSpMk id="67" creationId="{EE7A7C69-D077-4EF6-9096-87F14207DFB8}"/>
          </ac:cxnSpMkLst>
        </pc:cxnChg>
        <pc:cxnChg chg="add mod">
          <ac:chgData name="Itoh Kiyohito" userId="973df969519ed28b" providerId="LiveId" clId="{16939E75-ADFE-4CF2-A5AE-EAF8007C698B}" dt="2021-07-07T02:51:41.487" v="1475" actId="208"/>
          <ac:cxnSpMkLst>
            <pc:docMk/>
            <pc:sldMk cId="1453171580" sldId="308"/>
            <ac:cxnSpMk id="68" creationId="{5549AAE0-FC5F-4FF1-ABD2-0DE2D7A55F98}"/>
          </ac:cxnSpMkLst>
        </pc:cxnChg>
        <pc:cxnChg chg="add mod">
          <ac:chgData name="Itoh Kiyohito" userId="973df969519ed28b" providerId="LiveId" clId="{16939E75-ADFE-4CF2-A5AE-EAF8007C698B}" dt="2021-07-07T03:06:40.078" v="1558" actId="1076"/>
          <ac:cxnSpMkLst>
            <pc:docMk/>
            <pc:sldMk cId="1453171580" sldId="308"/>
            <ac:cxnSpMk id="77" creationId="{91308EEF-5F02-4ED5-81CA-FA921ECA2590}"/>
          </ac:cxnSpMkLst>
        </pc:cxnChg>
        <pc:cxnChg chg="add del mod">
          <ac:chgData name="Itoh Kiyohito" userId="973df969519ed28b" providerId="LiveId" clId="{16939E75-ADFE-4CF2-A5AE-EAF8007C698B}" dt="2021-07-07T03:06:56.198" v="1560"/>
          <ac:cxnSpMkLst>
            <pc:docMk/>
            <pc:sldMk cId="1453171580" sldId="308"/>
            <ac:cxnSpMk id="78" creationId="{C3FFD249-0410-427E-ACF4-C473776DDDC2}"/>
          </ac:cxnSpMkLst>
        </pc:cxnChg>
        <pc:cxnChg chg="add mod">
          <ac:chgData name="Itoh Kiyohito" userId="973df969519ed28b" providerId="LiveId" clId="{16939E75-ADFE-4CF2-A5AE-EAF8007C698B}" dt="2021-07-07T03:07:03.887" v="1562" actId="1076"/>
          <ac:cxnSpMkLst>
            <pc:docMk/>
            <pc:sldMk cId="1453171580" sldId="308"/>
            <ac:cxnSpMk id="79" creationId="{941ECE18-9079-45AC-BC62-DB2305776EC7}"/>
          </ac:cxnSpMkLst>
        </pc:cxnChg>
      </pc:sldChg>
      <pc:sldChg chg="add del ord">
        <pc:chgData name="Itoh Kiyohito" userId="973df969519ed28b" providerId="LiveId" clId="{16939E75-ADFE-4CF2-A5AE-EAF8007C698B}" dt="2021-07-07T02:10:33.182" v="783" actId="47"/>
        <pc:sldMkLst>
          <pc:docMk/>
          <pc:sldMk cId="2255681310" sldId="308"/>
        </pc:sldMkLst>
      </pc:sldChg>
    </pc:docChg>
  </pc:docChgLst>
  <pc:docChgLst>
    <pc:chgData name="伊藤　清人" userId="a4eedb7f-19e0-4426-9a97-326ee7b7de93" providerId="ADAL" clId="{D1E1F7FE-4CA5-41A8-8256-850B6C91BF23}"/>
    <pc:docChg chg="undo custSel delSld modSld sldOrd">
      <pc:chgData name="伊藤　清人" userId="a4eedb7f-19e0-4426-9a97-326ee7b7de93" providerId="ADAL" clId="{D1E1F7FE-4CA5-41A8-8256-850B6C91BF23}" dt="2021-07-13T05:52:54.474" v="528" actId="47"/>
      <pc:docMkLst>
        <pc:docMk/>
      </pc:docMkLst>
      <pc:sldChg chg="addSp modSp mod">
        <pc:chgData name="伊藤　清人" userId="a4eedb7f-19e0-4426-9a97-326ee7b7de93" providerId="ADAL" clId="{D1E1F7FE-4CA5-41A8-8256-850B6C91BF23}" dt="2021-07-12T09:24:22.654" v="52" actId="1076"/>
        <pc:sldMkLst>
          <pc:docMk/>
          <pc:sldMk cId="0" sldId="256"/>
        </pc:sldMkLst>
        <pc:spChg chg="mod">
          <ac:chgData name="伊藤　清人" userId="a4eedb7f-19e0-4426-9a97-326ee7b7de93" providerId="ADAL" clId="{D1E1F7FE-4CA5-41A8-8256-850B6C91BF23}" dt="2021-07-12T09:24:12.933" v="51" actId="1076"/>
          <ac:spMkLst>
            <pc:docMk/>
            <pc:sldMk cId="0" sldId="256"/>
            <ac:spMk id="3" creationId="{80E476DE-7931-4B82-AE2F-663928120701}"/>
          </ac:spMkLst>
        </pc:spChg>
        <pc:spChg chg="mod">
          <ac:chgData name="伊藤　清人" userId="a4eedb7f-19e0-4426-9a97-326ee7b7de93" providerId="ADAL" clId="{D1E1F7FE-4CA5-41A8-8256-850B6C91BF23}" dt="2021-07-12T09:24:22.654" v="52" actId="1076"/>
          <ac:spMkLst>
            <pc:docMk/>
            <pc:sldMk cId="0" sldId="256"/>
            <ac:spMk id="4" creationId="{5B84FDDC-4025-4DCF-9979-F406FBC438C5}"/>
          </ac:spMkLst>
        </pc:spChg>
        <pc:spChg chg="add mod">
          <ac:chgData name="伊藤　清人" userId="a4eedb7f-19e0-4426-9a97-326ee7b7de93" providerId="ADAL" clId="{D1E1F7FE-4CA5-41A8-8256-850B6C91BF23}" dt="2021-07-12T09:23:19.015" v="34" actId="6549"/>
          <ac:spMkLst>
            <pc:docMk/>
            <pc:sldMk cId="0" sldId="256"/>
            <ac:spMk id="5" creationId="{3997AABC-952C-4CCB-A4D4-3C6A662E1D64}"/>
          </ac:spMkLst>
        </pc:spChg>
      </pc:sldChg>
      <pc:sldChg chg="modSp mod">
        <pc:chgData name="伊藤　清人" userId="a4eedb7f-19e0-4426-9a97-326ee7b7de93" providerId="ADAL" clId="{D1E1F7FE-4CA5-41A8-8256-850B6C91BF23}" dt="2021-07-13T05:50:52.005" v="525" actId="20577"/>
        <pc:sldMkLst>
          <pc:docMk/>
          <pc:sldMk cId="0" sldId="262"/>
        </pc:sldMkLst>
        <pc:spChg chg="mod">
          <ac:chgData name="伊藤　清人" userId="a4eedb7f-19e0-4426-9a97-326ee7b7de93" providerId="ADAL" clId="{D1E1F7FE-4CA5-41A8-8256-850B6C91BF23}" dt="2021-07-13T05:50:52.005" v="525" actId="20577"/>
          <ac:spMkLst>
            <pc:docMk/>
            <pc:sldMk cId="0" sldId="262"/>
            <ac:spMk id="107" creationId="{00000000-0000-0000-0000-000000000000}"/>
          </ac:spMkLst>
        </pc:spChg>
        <pc:picChg chg="mod">
          <ac:chgData name="伊藤　清人" userId="a4eedb7f-19e0-4426-9a97-326ee7b7de93" providerId="ADAL" clId="{D1E1F7FE-4CA5-41A8-8256-850B6C91BF23}" dt="2021-07-13T05:49:53.267" v="391" actId="1076"/>
          <ac:picMkLst>
            <pc:docMk/>
            <pc:sldMk cId="0" sldId="262"/>
            <ac:picMk id="1026" creationId="{A26A7807-A3CE-474D-9DD4-79A4DDCF0EAC}"/>
          </ac:picMkLst>
        </pc:picChg>
      </pc:sldChg>
      <pc:sldChg chg="modSp mod">
        <pc:chgData name="伊藤　清人" userId="a4eedb7f-19e0-4426-9a97-326ee7b7de93" providerId="ADAL" clId="{D1E1F7FE-4CA5-41A8-8256-850B6C91BF23}" dt="2021-07-13T05:45:19.026" v="342" actId="20577"/>
        <pc:sldMkLst>
          <pc:docMk/>
          <pc:sldMk cId="0" sldId="267"/>
        </pc:sldMkLst>
        <pc:spChg chg="mod">
          <ac:chgData name="伊藤　清人" userId="a4eedb7f-19e0-4426-9a97-326ee7b7de93" providerId="ADAL" clId="{D1E1F7FE-4CA5-41A8-8256-850B6C91BF23}" dt="2021-07-13T05:45:19.026" v="342" actId="20577"/>
          <ac:spMkLst>
            <pc:docMk/>
            <pc:sldMk cId="0" sldId="267"/>
            <ac:spMk id="160" creationId="{00000000-0000-0000-0000-000000000000}"/>
          </ac:spMkLst>
        </pc:spChg>
      </pc:sldChg>
      <pc:sldChg chg="modSp mod">
        <pc:chgData name="伊藤　清人" userId="a4eedb7f-19e0-4426-9a97-326ee7b7de93" providerId="ADAL" clId="{D1E1F7FE-4CA5-41A8-8256-850B6C91BF23}" dt="2021-07-12T09:34:38.443" v="336" actId="1076"/>
        <pc:sldMkLst>
          <pc:docMk/>
          <pc:sldMk cId="0" sldId="284"/>
        </pc:sldMkLst>
        <pc:graphicFrameChg chg="mod">
          <ac:chgData name="伊藤　清人" userId="a4eedb7f-19e0-4426-9a97-326ee7b7de93" providerId="ADAL" clId="{D1E1F7FE-4CA5-41A8-8256-850B6C91BF23}" dt="2021-07-12T09:34:38.443" v="336" actId="1076"/>
          <ac:graphicFrameMkLst>
            <pc:docMk/>
            <pc:sldMk cId="0" sldId="284"/>
            <ac:graphicFrameMk id="480" creationId="{00000000-0000-0000-0000-000000000000}"/>
          </ac:graphicFrameMkLst>
        </pc:graphicFrameChg>
      </pc:sldChg>
      <pc:sldChg chg="ord">
        <pc:chgData name="伊藤　清人" userId="a4eedb7f-19e0-4426-9a97-326ee7b7de93" providerId="ADAL" clId="{D1E1F7FE-4CA5-41A8-8256-850B6C91BF23}" dt="2021-07-12T09:32:14.716" v="269"/>
        <pc:sldMkLst>
          <pc:docMk/>
          <pc:sldMk cId="3613530894" sldId="295"/>
        </pc:sldMkLst>
      </pc:sldChg>
      <pc:sldChg chg="modSp mod">
        <pc:chgData name="伊藤　清人" userId="a4eedb7f-19e0-4426-9a97-326ee7b7de93" providerId="ADAL" clId="{D1E1F7FE-4CA5-41A8-8256-850B6C91BF23}" dt="2021-07-13T05:46:53.963" v="345" actId="20577"/>
        <pc:sldMkLst>
          <pc:docMk/>
          <pc:sldMk cId="1229821054" sldId="298"/>
        </pc:sldMkLst>
        <pc:spChg chg="mod">
          <ac:chgData name="伊藤　清人" userId="a4eedb7f-19e0-4426-9a97-326ee7b7de93" providerId="ADAL" clId="{D1E1F7FE-4CA5-41A8-8256-850B6C91BF23}" dt="2021-07-13T05:46:53.963" v="345" actId="20577"/>
          <ac:spMkLst>
            <pc:docMk/>
            <pc:sldMk cId="1229821054" sldId="298"/>
            <ac:spMk id="100" creationId="{00000000-0000-0000-0000-000000000000}"/>
          </ac:spMkLst>
        </pc:spChg>
      </pc:sldChg>
      <pc:sldChg chg="addSp delSp modSp mod">
        <pc:chgData name="伊藤　清人" userId="a4eedb7f-19e0-4426-9a97-326ee7b7de93" providerId="ADAL" clId="{D1E1F7FE-4CA5-41A8-8256-850B6C91BF23}" dt="2021-07-13T05:51:42.114" v="527" actId="113"/>
        <pc:sldMkLst>
          <pc:docMk/>
          <pc:sldMk cId="3734273926" sldId="300"/>
        </pc:sldMkLst>
        <pc:spChg chg="add del mod">
          <ac:chgData name="伊藤　清人" userId="a4eedb7f-19e0-4426-9a97-326ee7b7de93" providerId="ADAL" clId="{D1E1F7FE-4CA5-41A8-8256-850B6C91BF23}" dt="2021-07-12T09:31:45.483" v="267" actId="478"/>
          <ac:spMkLst>
            <pc:docMk/>
            <pc:sldMk cId="3734273926" sldId="300"/>
            <ac:spMk id="33" creationId="{2A569FE3-C9A9-4DB0-90B6-7B24A7B45CEB}"/>
          </ac:spMkLst>
        </pc:spChg>
        <pc:spChg chg="mod">
          <ac:chgData name="伊藤　清人" userId="a4eedb7f-19e0-4426-9a97-326ee7b7de93" providerId="ADAL" clId="{D1E1F7FE-4CA5-41A8-8256-850B6C91BF23}" dt="2021-07-13T05:51:42.114" v="527" actId="113"/>
          <ac:spMkLst>
            <pc:docMk/>
            <pc:sldMk cId="3734273926" sldId="300"/>
            <ac:spMk id="473" creationId="{00000000-0000-0000-0000-000000000000}"/>
          </ac:spMkLst>
        </pc:spChg>
        <pc:cxnChg chg="add del mod">
          <ac:chgData name="伊藤　清人" userId="a4eedb7f-19e0-4426-9a97-326ee7b7de93" providerId="ADAL" clId="{D1E1F7FE-4CA5-41A8-8256-850B6C91BF23}" dt="2021-07-12T09:31:45.483" v="267" actId="478"/>
          <ac:cxnSpMkLst>
            <pc:docMk/>
            <pc:sldMk cId="3734273926" sldId="300"/>
            <ac:cxnSpMk id="3" creationId="{045F4644-14D5-4274-BA91-9DF4919E3F35}"/>
          </ac:cxnSpMkLst>
        </pc:cxnChg>
      </pc:sldChg>
      <pc:sldChg chg="del">
        <pc:chgData name="伊藤　清人" userId="a4eedb7f-19e0-4426-9a97-326ee7b7de93" providerId="ADAL" clId="{D1E1F7FE-4CA5-41A8-8256-850B6C91BF23}" dt="2021-07-13T05:52:54.474" v="528" actId="47"/>
        <pc:sldMkLst>
          <pc:docMk/>
          <pc:sldMk cId="2960280254" sldId="30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259244" y="4276351"/>
            <a:ext cx="4084425" cy="34747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2pPr>
            <a:lvl3pPr lvl="2" algn="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3pPr>
            <a:lvl4pPr lvl="3" algn="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4pPr>
            <a:lvl5pPr lvl="4" algn="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5pPr>
            <a:lvl6pPr lvl="5" algn="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6pPr>
            <a:lvl7pPr lvl="6" algn="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7pPr>
            <a:lvl8pPr lvl="7" algn="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8pPr>
            <a:lvl9pPr lvl="8" algn="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656094" y="8116984"/>
            <a:ext cx="1687500" cy="1987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8400" y="1209722"/>
            <a:ext cx="5821200" cy="9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8400" y="2910267"/>
            <a:ext cx="5821200" cy="5525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417581" y="9164390"/>
            <a:ext cx="411525" cy="595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9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9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9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9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9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9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9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9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9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ctrTitle"/>
          </p:nvPr>
        </p:nvSpPr>
        <p:spPr>
          <a:xfrm rot="21191778">
            <a:off x="-293849" y="115800"/>
            <a:ext cx="7424634" cy="1061328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altLang="ja-JP" sz="4000" dirty="0">
                <a:solidFill>
                  <a:schemeClr val="accent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IT</a:t>
            </a:r>
            <a:r>
              <a:rPr lang="ja-JP" altLang="en-US" sz="4000" dirty="0">
                <a:solidFill>
                  <a:schemeClr val="accent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で地域課題を解決しよう！</a:t>
            </a:r>
            <a:endParaRPr lang="en-US" sz="4000" dirty="0">
              <a:solidFill>
                <a:schemeClr val="accent2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" name="Google Shape;62;p11">
            <a:extLst>
              <a:ext uri="{FF2B5EF4-FFF2-40B4-BE49-F238E27FC236}">
                <a16:creationId xmlns:a16="http://schemas.microsoft.com/office/drawing/2014/main" id="{80E476DE-7931-4B82-AE2F-663928120701}"/>
              </a:ext>
            </a:extLst>
          </p:cNvPr>
          <p:cNvSpPr txBox="1">
            <a:spLocks/>
          </p:cNvSpPr>
          <p:nvPr/>
        </p:nvSpPr>
        <p:spPr>
          <a:xfrm>
            <a:off x="3779520" y="9553501"/>
            <a:ext cx="2745805" cy="304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ja-JP" altLang="en-US" sz="9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協力：会津若松市　共催：会津大学、</a:t>
            </a:r>
            <a:r>
              <a:rPr lang="en-US" altLang="ja-JP" sz="9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TIS</a:t>
            </a:r>
            <a:r>
              <a:rPr lang="ja-JP" altLang="en-US" sz="9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株式会社</a:t>
            </a:r>
            <a:endParaRPr lang="en-US" sz="9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Google Shape;62;p11">
            <a:extLst>
              <a:ext uri="{FF2B5EF4-FFF2-40B4-BE49-F238E27FC236}">
                <a16:creationId xmlns:a16="http://schemas.microsoft.com/office/drawing/2014/main" id="{5B84FDDC-4025-4DCF-9979-F406FBC438C5}"/>
              </a:ext>
            </a:extLst>
          </p:cNvPr>
          <p:cNvSpPr txBox="1">
            <a:spLocks/>
          </p:cNvSpPr>
          <p:nvPr/>
        </p:nvSpPr>
        <p:spPr>
          <a:xfrm>
            <a:off x="332675" y="0"/>
            <a:ext cx="2254943" cy="304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ja-JP" altLang="en-US" sz="9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サービス開発エンジニア体験</a:t>
            </a:r>
            <a:r>
              <a:rPr lang="en-US" altLang="ja-JP" sz="9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(2021</a:t>
            </a:r>
            <a:r>
              <a:rPr lang="ja-JP" altLang="en-US" sz="9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年度</a:t>
            </a:r>
            <a:r>
              <a:rPr lang="en-US" altLang="ja-JP" sz="9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endParaRPr lang="en-US" sz="9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" name="Google Shape;62;p11">
            <a:extLst>
              <a:ext uri="{FF2B5EF4-FFF2-40B4-BE49-F238E27FC236}">
                <a16:creationId xmlns:a16="http://schemas.microsoft.com/office/drawing/2014/main" id="{9330EB23-19DF-432E-8EE4-1E2B9538DBA2}"/>
              </a:ext>
            </a:extLst>
          </p:cNvPr>
          <p:cNvSpPr txBox="1">
            <a:spLocks/>
          </p:cNvSpPr>
          <p:nvPr/>
        </p:nvSpPr>
        <p:spPr>
          <a:xfrm>
            <a:off x="4599775" y="8162513"/>
            <a:ext cx="1793132" cy="530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ja-JP" altLang="en-US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開催内容の詳細と</a:t>
            </a:r>
            <a:endParaRPr lang="en-US" altLang="ja-JP" sz="1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参加申込はこちら</a:t>
            </a:r>
            <a:endParaRPr lang="en-US" sz="1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" name="Google Shape;62;p11">
            <a:extLst>
              <a:ext uri="{FF2B5EF4-FFF2-40B4-BE49-F238E27FC236}">
                <a16:creationId xmlns:a16="http://schemas.microsoft.com/office/drawing/2014/main" id="{8F83B7FD-DE01-46C5-80D7-30D212A3FEF3}"/>
              </a:ext>
            </a:extLst>
          </p:cNvPr>
          <p:cNvSpPr txBox="1">
            <a:spLocks/>
          </p:cNvSpPr>
          <p:nvPr/>
        </p:nvSpPr>
        <p:spPr>
          <a:xfrm>
            <a:off x="5052641" y="8715718"/>
            <a:ext cx="887399" cy="7568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altLang="ja-JP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QR</a:t>
            </a:r>
          </a:p>
          <a:p>
            <a:pPr algn="ctr"/>
            <a:r>
              <a:rPr lang="ja-JP" altLang="en-US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コード</a:t>
            </a:r>
            <a:endParaRPr lang="en-US" sz="1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0" name="Google Shape;62;p11">
            <a:extLst>
              <a:ext uri="{FF2B5EF4-FFF2-40B4-BE49-F238E27FC236}">
                <a16:creationId xmlns:a16="http://schemas.microsoft.com/office/drawing/2014/main" id="{0BACC9FF-2E27-44BD-A79B-82E6B94D4BF7}"/>
              </a:ext>
            </a:extLst>
          </p:cNvPr>
          <p:cNvSpPr txBox="1">
            <a:spLocks/>
          </p:cNvSpPr>
          <p:nvPr/>
        </p:nvSpPr>
        <p:spPr>
          <a:xfrm>
            <a:off x="332675" y="9128562"/>
            <a:ext cx="2254943" cy="59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ja-JP" altLang="en-US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お問い合わせ</a:t>
            </a:r>
            <a:endParaRPr lang="en-US" altLang="ja-JP" sz="1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l"/>
            <a:r>
              <a:rPr lang="ja-JP" altLang="en-US" sz="8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会津大学復興支援センター</a:t>
            </a:r>
            <a:endParaRPr lang="en-US" altLang="ja-JP" sz="800" b="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l"/>
            <a:r>
              <a:rPr lang="en-US" altLang="ja-JP" sz="8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MAIL</a:t>
            </a:r>
            <a:r>
              <a:rPr lang="ja-JP" altLang="en-US" sz="8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：</a:t>
            </a:r>
            <a:r>
              <a:rPr lang="en-US" altLang="ja-JP" sz="8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revitalization-adm@u-aizu.ac.jp</a:t>
            </a:r>
          </a:p>
          <a:p>
            <a:pPr algn="l"/>
            <a:r>
              <a:rPr lang="en-US" altLang="ja-JP" sz="8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TEL</a:t>
            </a:r>
            <a:r>
              <a:rPr lang="ja-JP" altLang="en-US" sz="8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：</a:t>
            </a:r>
            <a:r>
              <a:rPr lang="en-US" altLang="ja-JP" sz="8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0242-37-2533</a:t>
            </a:r>
            <a:endParaRPr lang="en-US" sz="800" b="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7" name="Google Shape;62;p11">
            <a:extLst>
              <a:ext uri="{FF2B5EF4-FFF2-40B4-BE49-F238E27FC236}">
                <a16:creationId xmlns:a16="http://schemas.microsoft.com/office/drawing/2014/main" id="{6164EBD7-A7D1-4362-88D3-86BF364160AA}"/>
              </a:ext>
            </a:extLst>
          </p:cNvPr>
          <p:cNvSpPr txBox="1">
            <a:spLocks/>
          </p:cNvSpPr>
          <p:nvPr/>
        </p:nvSpPr>
        <p:spPr>
          <a:xfrm>
            <a:off x="939646" y="1114878"/>
            <a:ext cx="1140745" cy="871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altLang="ja-JP" sz="6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8</a:t>
            </a:r>
            <a:r>
              <a:rPr lang="en-US" altLang="ja-JP" sz="2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/31</a:t>
            </a:r>
            <a:endParaRPr lang="en-US" sz="2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02" name="Google Shape;62;p11">
            <a:extLst>
              <a:ext uri="{FF2B5EF4-FFF2-40B4-BE49-F238E27FC236}">
                <a16:creationId xmlns:a16="http://schemas.microsoft.com/office/drawing/2014/main" id="{C745D2B5-A379-4DCD-8DA2-6E92DD20A3E1}"/>
              </a:ext>
            </a:extLst>
          </p:cNvPr>
          <p:cNvSpPr txBox="1">
            <a:spLocks/>
          </p:cNvSpPr>
          <p:nvPr/>
        </p:nvSpPr>
        <p:spPr>
          <a:xfrm>
            <a:off x="327179" y="6873245"/>
            <a:ext cx="4092086" cy="1388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ja-JP" altLang="en-US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開催内容</a:t>
            </a:r>
            <a:endParaRPr lang="en-US" altLang="ja-JP" sz="1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l"/>
            <a:r>
              <a:rPr lang="ja-JP" altLang="en-US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・チームでアイデアを出しアプリを開発、最後に成果発表、講評を実施</a:t>
            </a:r>
          </a:p>
          <a:p>
            <a:pPr algn="l"/>
            <a:r>
              <a:rPr lang="ja-JP" altLang="en-US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・チームのスキルに応じて進め方や作り方をサポーターズがサポート</a:t>
            </a:r>
          </a:p>
          <a:p>
            <a:pPr algn="l"/>
            <a:r>
              <a:rPr lang="ja-JP" altLang="en-US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・個人でもチームでも参加可能。個人参加の人は運営側でチームを決定</a:t>
            </a:r>
          </a:p>
          <a:p>
            <a:pPr algn="l"/>
            <a:r>
              <a:rPr lang="ja-JP" altLang="en-US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・</a:t>
            </a:r>
            <a:r>
              <a:rPr lang="en-US" altLang="ja-JP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r>
              <a:rPr lang="ja-JP" altLang="en-US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チーム</a:t>
            </a:r>
            <a:r>
              <a:rPr lang="en-US" altLang="ja-JP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</a:t>
            </a:r>
            <a:r>
              <a:rPr lang="ja-JP" altLang="en-US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名～</a:t>
            </a:r>
            <a:r>
              <a:rPr lang="en-US" altLang="ja-JP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5</a:t>
            </a:r>
            <a:r>
              <a:rPr lang="ja-JP" altLang="en-US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名。</a:t>
            </a:r>
            <a:r>
              <a:rPr lang="en-US" altLang="ja-JP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</a:t>
            </a:r>
            <a:r>
              <a:rPr lang="ja-JP" altLang="en-US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～</a:t>
            </a:r>
            <a:r>
              <a:rPr lang="en-US" altLang="ja-JP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6</a:t>
            </a:r>
            <a:r>
              <a:rPr lang="ja-JP" altLang="en-US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チームの予定</a:t>
            </a:r>
          </a:p>
          <a:p>
            <a:pPr algn="l"/>
            <a:r>
              <a:rPr lang="ja-JP" altLang="en-US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・期間は全体で約</a:t>
            </a:r>
            <a:r>
              <a:rPr lang="en-US" altLang="ja-JP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</a:t>
            </a:r>
            <a:r>
              <a:rPr lang="ja-JP" altLang="en-US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週間</a:t>
            </a:r>
            <a:endParaRPr lang="en-US" altLang="ja-JP" sz="900" b="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l"/>
            <a:r>
              <a:rPr lang="ja-JP" altLang="en-US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・アイデアソン</a:t>
            </a:r>
            <a:r>
              <a:rPr lang="en-US" altLang="ja-JP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(1</a:t>
            </a:r>
            <a:r>
              <a:rPr lang="ja-JP" altLang="en-US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日</a:t>
            </a:r>
            <a:r>
              <a:rPr lang="en-US" altLang="ja-JP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r>
              <a:rPr lang="ja-JP" altLang="en-US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、ハッカソン</a:t>
            </a:r>
            <a:r>
              <a:rPr lang="en-US" altLang="ja-JP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(2</a:t>
            </a:r>
            <a:r>
              <a:rPr lang="ja-JP" altLang="en-US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日</a:t>
            </a:r>
            <a:r>
              <a:rPr lang="en-US" altLang="ja-JP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r>
              <a:rPr lang="ja-JP" altLang="en-US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の</a:t>
            </a:r>
            <a:r>
              <a:rPr lang="en-US" altLang="ja-JP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</a:t>
            </a:r>
            <a:r>
              <a:rPr lang="ja-JP" altLang="en-US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日間のみ集合</a:t>
            </a:r>
          </a:p>
          <a:p>
            <a:pPr algn="l"/>
            <a:r>
              <a:rPr lang="ja-JP" altLang="en-US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・集合場所は講義棟教室を予定</a:t>
            </a:r>
          </a:p>
        </p:txBody>
      </p:sp>
      <p:sp>
        <p:nvSpPr>
          <p:cNvPr id="103" name="Google Shape;62;p11">
            <a:extLst>
              <a:ext uri="{FF2B5EF4-FFF2-40B4-BE49-F238E27FC236}">
                <a16:creationId xmlns:a16="http://schemas.microsoft.com/office/drawing/2014/main" id="{DEC2BDE5-BB69-4AFC-BB76-5151D2DE7989}"/>
              </a:ext>
            </a:extLst>
          </p:cNvPr>
          <p:cNvSpPr txBox="1">
            <a:spLocks/>
          </p:cNvSpPr>
          <p:nvPr/>
        </p:nvSpPr>
        <p:spPr>
          <a:xfrm>
            <a:off x="332675" y="8262123"/>
            <a:ext cx="3906079" cy="907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ja-JP" altLang="en-US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参加条件</a:t>
            </a:r>
            <a:endParaRPr lang="en-US" altLang="ja-JP" sz="1400" b="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l"/>
            <a:r>
              <a:rPr lang="ja-JP" altLang="en-US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・会津大学の学生・院生であること（学年等は問いません）</a:t>
            </a:r>
          </a:p>
          <a:p>
            <a:pPr algn="l"/>
            <a:r>
              <a:rPr lang="ja-JP" altLang="en-US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・短期間でチーム開発を進めるので自主性や協調性があること</a:t>
            </a:r>
          </a:p>
          <a:p>
            <a:pPr algn="l"/>
            <a:r>
              <a:rPr lang="ja-JP" altLang="en-US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・技術スキルは問いませんが、技術への関心と学習意欲があること</a:t>
            </a:r>
          </a:p>
        </p:txBody>
      </p:sp>
      <p:pic>
        <p:nvPicPr>
          <p:cNvPr id="213" name="Picture 2">
            <a:extLst>
              <a:ext uri="{FF2B5EF4-FFF2-40B4-BE49-F238E27FC236}">
                <a16:creationId xmlns:a16="http://schemas.microsoft.com/office/drawing/2014/main" id="{7F152D8E-9CC2-4DF3-B2AE-6C8DB879E9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2" b="8329"/>
          <a:stretch/>
        </p:blipFill>
        <p:spPr bwMode="auto">
          <a:xfrm>
            <a:off x="4212118" y="6462488"/>
            <a:ext cx="2515167" cy="1277228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4" name="吹き出し: 角を丸めた四角形 213">
            <a:extLst>
              <a:ext uri="{FF2B5EF4-FFF2-40B4-BE49-F238E27FC236}">
                <a16:creationId xmlns:a16="http://schemas.microsoft.com/office/drawing/2014/main" id="{56D26AC7-21D4-4B89-9A7C-C48F3C046EE2}"/>
              </a:ext>
            </a:extLst>
          </p:cNvPr>
          <p:cNvSpPr/>
          <p:nvPr/>
        </p:nvSpPr>
        <p:spPr>
          <a:xfrm>
            <a:off x="5286226" y="4653686"/>
            <a:ext cx="1392009" cy="665867"/>
          </a:xfrm>
          <a:prstGeom prst="wedgeRoundRectCallout">
            <a:avLst>
              <a:gd name="adj1" fmla="val -28597"/>
              <a:gd name="adj2" fmla="val -69078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800" b="1" dirty="0"/>
              <a:t>希望者は開発を継続し、実際に地域住民に使ってもらうことにチャレンジできます！</a:t>
            </a:r>
            <a:endParaRPr kumimoji="1" lang="en-US" altLang="ja-JP" sz="800" b="1" dirty="0"/>
          </a:p>
        </p:txBody>
      </p:sp>
      <p:sp>
        <p:nvSpPr>
          <p:cNvPr id="215" name="吹き出し: 角を丸めた四角形 214">
            <a:extLst>
              <a:ext uri="{FF2B5EF4-FFF2-40B4-BE49-F238E27FC236}">
                <a16:creationId xmlns:a16="http://schemas.microsoft.com/office/drawing/2014/main" id="{BDD21602-ED53-471A-8CB8-639D150FEC84}"/>
              </a:ext>
            </a:extLst>
          </p:cNvPr>
          <p:cNvSpPr/>
          <p:nvPr/>
        </p:nvSpPr>
        <p:spPr>
          <a:xfrm>
            <a:off x="4984752" y="5771967"/>
            <a:ext cx="1540573" cy="620681"/>
          </a:xfrm>
          <a:prstGeom prst="wedgeRoundRectCallout">
            <a:avLst>
              <a:gd name="adj1" fmla="val 13529"/>
              <a:gd name="adj2" fmla="val 79892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800" b="1" dirty="0">
                <a:solidFill>
                  <a:schemeClr val="bg1"/>
                </a:solidFill>
              </a:rPr>
              <a:t>昨年度の参加者</a:t>
            </a:r>
            <a:r>
              <a:rPr kumimoji="1" lang="en-US" altLang="ja-JP" sz="800" b="1" dirty="0">
                <a:solidFill>
                  <a:schemeClr val="bg1"/>
                </a:solidFill>
              </a:rPr>
              <a:t>3</a:t>
            </a:r>
            <a:r>
              <a:rPr kumimoji="1" lang="ja-JP" altLang="en-US" sz="800" b="1" dirty="0">
                <a:solidFill>
                  <a:schemeClr val="bg1"/>
                </a:solidFill>
              </a:rPr>
              <a:t>名が地域住民に説明している様子です。</a:t>
            </a:r>
          </a:p>
          <a:p>
            <a:r>
              <a:rPr kumimoji="1" lang="ja-JP" altLang="en-US" sz="800" b="1" dirty="0">
                <a:solidFill>
                  <a:schemeClr val="accent2"/>
                </a:solidFill>
              </a:rPr>
              <a:t>皆さんも地域住民の熱い思いを体験してみませんか？</a:t>
            </a:r>
          </a:p>
        </p:txBody>
      </p:sp>
      <p:sp>
        <p:nvSpPr>
          <p:cNvPr id="217" name="Google Shape;62;p11">
            <a:extLst>
              <a:ext uri="{FF2B5EF4-FFF2-40B4-BE49-F238E27FC236}">
                <a16:creationId xmlns:a16="http://schemas.microsoft.com/office/drawing/2014/main" id="{6CDC24D1-200B-4614-BEA8-832887AB91DD}"/>
              </a:ext>
            </a:extLst>
          </p:cNvPr>
          <p:cNvSpPr txBox="1">
            <a:spLocks/>
          </p:cNvSpPr>
          <p:nvPr/>
        </p:nvSpPr>
        <p:spPr>
          <a:xfrm>
            <a:off x="2463646" y="1114878"/>
            <a:ext cx="1140745" cy="871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altLang="ja-JP" sz="6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9</a:t>
            </a:r>
            <a:r>
              <a:rPr lang="en-US" altLang="ja-JP" sz="2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/3</a:t>
            </a:r>
            <a:endParaRPr lang="en-US" sz="2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18" name="Google Shape;62;p11">
            <a:extLst>
              <a:ext uri="{FF2B5EF4-FFF2-40B4-BE49-F238E27FC236}">
                <a16:creationId xmlns:a16="http://schemas.microsoft.com/office/drawing/2014/main" id="{F49C9AC1-4516-44AD-B80C-7960C0F60B65}"/>
              </a:ext>
            </a:extLst>
          </p:cNvPr>
          <p:cNvSpPr txBox="1">
            <a:spLocks/>
          </p:cNvSpPr>
          <p:nvPr/>
        </p:nvSpPr>
        <p:spPr>
          <a:xfrm>
            <a:off x="4072469" y="1114877"/>
            <a:ext cx="1450018" cy="871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altLang="ja-JP" sz="6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9</a:t>
            </a:r>
            <a:r>
              <a:rPr lang="en-US" altLang="ja-JP" sz="2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/16-17</a:t>
            </a:r>
            <a:endParaRPr lang="en-US" sz="2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8" name="Google Shape;62;p11">
            <a:extLst>
              <a:ext uri="{FF2B5EF4-FFF2-40B4-BE49-F238E27FC236}">
                <a16:creationId xmlns:a16="http://schemas.microsoft.com/office/drawing/2014/main" id="{0F1D5426-C722-40F2-A3B7-86EF66BF94BD}"/>
              </a:ext>
            </a:extLst>
          </p:cNvPr>
          <p:cNvSpPr txBox="1">
            <a:spLocks/>
          </p:cNvSpPr>
          <p:nvPr/>
        </p:nvSpPr>
        <p:spPr>
          <a:xfrm>
            <a:off x="209431" y="4648703"/>
            <a:ext cx="4677785" cy="53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ja-JP" altLang="en-US" sz="18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リアルな地域課題にチームでチャレンジ！</a:t>
            </a:r>
            <a:endParaRPr lang="ja-JP" altLang="en-US" sz="1800" b="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388FCE08-B365-46B2-9A7D-765DAD593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532" y="1860908"/>
            <a:ext cx="6858000" cy="2700252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4457F4E8-7AAA-4985-B514-C510616751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946" y="5129330"/>
            <a:ext cx="4238754" cy="175495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sdemona template">
  <a:themeElements>
    <a:clrScheme name="Custom 347">
      <a:dk1>
        <a:srgbClr val="454F5B"/>
      </a:dk1>
      <a:lt1>
        <a:srgbClr val="FFFFFF"/>
      </a:lt1>
      <a:dk2>
        <a:srgbClr val="89929B"/>
      </a:dk2>
      <a:lt2>
        <a:srgbClr val="EFF1F3"/>
      </a:lt2>
      <a:accent1>
        <a:srgbClr val="4ECDC4"/>
      </a:accent1>
      <a:accent2>
        <a:srgbClr val="C7F464"/>
      </a:accent2>
      <a:accent3>
        <a:srgbClr val="454F5B"/>
      </a:accent3>
      <a:accent4>
        <a:srgbClr val="738498"/>
      </a:accent4>
      <a:accent5>
        <a:srgbClr val="A6B5C7"/>
      </a:accent5>
      <a:accent6>
        <a:srgbClr val="D4DAE0"/>
      </a:accent6>
      <a:hlink>
        <a:srgbClr val="454F5B"/>
      </a:hlink>
      <a:folHlink>
        <a:srgbClr val="6611CC"/>
      </a:folHlink>
    </a:clrScheme>
    <a:fontScheme name="my">
      <a:majorFont>
        <a:latin typeface="Montserrat"/>
        <a:ea typeface="游ゴシック"/>
        <a:cs typeface=""/>
      </a:majorFont>
      <a:minorFont>
        <a:latin typeface="Montserrat"/>
        <a:ea typeface="游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849F533D870BD84A9D38273CC91B496D" ma:contentTypeVersion="9" ma:contentTypeDescription="新しいドキュメントを作成します。" ma:contentTypeScope="" ma:versionID="ca4a1d3cb04f69359678dbec6c4b7a52">
  <xsd:schema xmlns:xsd="http://www.w3.org/2001/XMLSchema" xmlns:xs="http://www.w3.org/2001/XMLSchema" xmlns:p="http://schemas.microsoft.com/office/2006/metadata/properties" xmlns:ns2="f50685a2-08a6-49dc-aa5f-a248d4ba7af6" xmlns:ns3="08971484-f606-4522-aa8e-4044dc1a5090" targetNamespace="http://schemas.microsoft.com/office/2006/metadata/properties" ma:root="true" ma:fieldsID="13f254b1b3ba571b2a6d056e41aaac49" ns2:_="" ns3:_="">
    <xsd:import namespace="f50685a2-08a6-49dc-aa5f-a248d4ba7af6"/>
    <xsd:import namespace="08971484-f606-4522-aa8e-4044dc1a50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0685a2-08a6-49dc-aa5f-a248d4ba7a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971484-f606-4522-aa8e-4044dc1a509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6AD931F-C54A-489C-81E1-A6D5DB399D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0685a2-08a6-49dc-aa5f-a248d4ba7af6"/>
    <ds:schemaRef ds:uri="08971484-f606-4522-aa8e-4044dc1a509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AEE9B38-13DB-4563-ACCD-BDAB12348357}">
  <ds:schemaRefs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08971484-f606-4522-aa8e-4044dc1a5090"/>
    <ds:schemaRef ds:uri="http://purl.org/dc/dcmitype/"/>
    <ds:schemaRef ds:uri="http://schemas.microsoft.com/office/2006/documentManagement/types"/>
    <ds:schemaRef ds:uri="http://purl.org/dc/terms/"/>
    <ds:schemaRef ds:uri="http://schemas.microsoft.com/office/infopath/2007/PartnerControls"/>
    <ds:schemaRef ds:uri="f50685a2-08a6-49dc-aa5f-a248d4ba7af6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EBD1781-257C-4386-A510-75977046327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1218</TotalTime>
  <Words>263</Words>
  <Application>Microsoft Office PowerPoint</Application>
  <PresentationFormat>A4 210 x 297 mm</PresentationFormat>
  <Paragraphs>30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Montserrat</vt:lpstr>
      <vt:lpstr>Arial</vt:lpstr>
      <vt:lpstr>游ゴシック</vt:lpstr>
      <vt:lpstr>Desdemona template</vt:lpstr>
      <vt:lpstr>ITで地域課題を解決しよう！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伊藤　清人</dc:creator>
  <cp:lastModifiedBy>Itoh Kiyohito</cp:lastModifiedBy>
  <cp:revision>70</cp:revision>
  <dcterms:modified xsi:type="dcterms:W3CDTF">2021-07-26T05:24:31Z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0x010100849F533D870BD84A9D38273CC91B496D</vt:lpwstr>
  </property>
</Properties>
</file>