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17"/>
  </p:notesMasterIdLst>
  <p:handoutMasterIdLst>
    <p:handoutMasterId r:id="rId18"/>
  </p:handoutMasterIdLst>
  <p:sldIdLst>
    <p:sldId id="257" r:id="rId5"/>
    <p:sldId id="258" r:id="rId6"/>
    <p:sldId id="263" r:id="rId7"/>
    <p:sldId id="260" r:id="rId8"/>
    <p:sldId id="267" r:id="rId9"/>
    <p:sldId id="275" r:id="rId10"/>
    <p:sldId id="271" r:id="rId11"/>
    <p:sldId id="272" r:id="rId12"/>
    <p:sldId id="273" r:id="rId13"/>
    <p:sldId id="274" r:id="rId14"/>
    <p:sldId id="259" r:id="rId15"/>
    <p:sldId id="256" r:id="rId16"/>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伊藤　清人" initials="伊藤　清人" lastIdx="29" clrIdx="0">
    <p:extLst>
      <p:ext uri="{19B8F6BF-5375-455C-9EA6-DF929625EA0E}">
        <p15:presenceInfo xmlns:p15="http://schemas.microsoft.com/office/powerpoint/2012/main" userId="S::ito.kiyohito@tis.co.jp::a4eedb7f-19e0-4426-9a97-326ee7b7de93" providerId="AD"/>
      </p:ext>
    </p:extLst>
  </p:cmAuthor>
  <p:cmAuthor id="2" name="野村　知加" initials="野村　知加" lastIdx="12" clrIdx="1">
    <p:extLst>
      <p:ext uri="{19B8F6BF-5375-455C-9EA6-DF929625EA0E}">
        <p15:presenceInfo xmlns:p15="http://schemas.microsoft.com/office/powerpoint/2012/main" userId="S::nomura.tomoka@tis.co.jp::65a6accb-091c-464f-9e13-35b64e6402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65" autoAdjust="0"/>
  </p:normalViewPr>
  <p:slideViewPr>
    <p:cSldViewPr snapToGrid="0">
      <p:cViewPr varScale="1">
        <p:scale>
          <a:sx n="102" d="100"/>
          <a:sy n="102" d="100"/>
        </p:scale>
        <p:origin x="126" y="144"/>
      </p:cViewPr>
      <p:guideLst/>
    </p:cSldViewPr>
  </p:slideViewPr>
  <p:notesTextViewPr>
    <p:cViewPr>
      <p:scale>
        <a:sx n="1" d="1"/>
        <a:sy n="1" d="1"/>
      </p:scale>
      <p:origin x="0" y="0"/>
    </p:cViewPr>
  </p:notesTextViewPr>
  <p:notesViewPr>
    <p:cSldViewPr snapToGrid="0">
      <p:cViewPr varScale="1">
        <p:scale>
          <a:sx n="89" d="100"/>
          <a:sy n="89" d="100"/>
        </p:scale>
        <p:origin x="21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79C37C5-C2F7-40BC-925E-74E59D7777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57DA9510-7CD8-472E-AEA2-23390D69DB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2EA047-6A64-4156-8162-56BC6AA26657}" type="datetime5">
              <a:rPr kumimoji="1" lang="ja-JP" altLang="en-US" smtClean="0">
                <a:latin typeface="Meiryo UI" panose="020B0604030504040204" pitchFamily="50" charset="-128"/>
                <a:ea typeface="Meiryo UI" panose="020B0604030504040204" pitchFamily="50" charset="-128"/>
              </a:rPr>
              <a:t>2021/08/26</a:t>
            </a:fld>
            <a:endParaRPr kumimoji="1"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A159C024-B244-4492-B124-B5CCF850B4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57BD66EF-8015-4970-AEE4-1DE156E483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0EE32-C5CF-4B26-B8F7-C605E4E7481E}" type="slidenum">
              <a:rPr kumimoji="1" lang="en-US" altLang="ja-JP" smtClean="0">
                <a:latin typeface="Meiryo UI" panose="020B0604030504040204" pitchFamily="50" charset="-128"/>
                <a:ea typeface="Meiryo UI" panose="020B0604030504040204" pitchFamily="50" charset="-128"/>
              </a:rPr>
              <a:t>‹#›</a:t>
            </a:fld>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120704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noProof="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9347E98-4DCC-4D7C-8DF7-70CE5A3E3C7B}" type="datetime5">
              <a:rPr kumimoji="1" lang="ja-JP" altLang="en-US" noProof="0" smtClean="0"/>
              <a:t>2021/08/26</a:t>
            </a:fld>
            <a:endParaRPr kumimoji="1" lang="ja-JP" altLang="en-US" noProof="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noProof="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E4A85E21-2170-40EB-B287-6CC26E520DB7}" type="slidenum">
              <a:rPr kumimoji="1" lang="en-US" altLang="ja-JP" noProof="0" smtClean="0"/>
              <a:pPr/>
              <a:t>‹#›</a:t>
            </a:fld>
            <a:endParaRPr kumimoji="1" lang="ja-JP" altLang="en-US" noProof="0"/>
          </a:p>
        </p:txBody>
      </p:sp>
    </p:spTree>
    <p:extLst>
      <p:ext uri="{BB962C8B-B14F-4D97-AF65-F5344CB8AC3E}">
        <p14:creationId xmlns:p14="http://schemas.microsoft.com/office/powerpoint/2010/main" val="528148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1</a:t>
            </a:fld>
            <a:endParaRPr kumimoji="1" lang="ja-JP" altLang="en-US"/>
          </a:p>
        </p:txBody>
      </p:sp>
    </p:spTree>
    <p:extLst>
      <p:ext uri="{BB962C8B-B14F-4D97-AF65-F5344CB8AC3E}">
        <p14:creationId xmlns:p14="http://schemas.microsoft.com/office/powerpoint/2010/main" val="1454874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10</a:t>
            </a:fld>
            <a:endParaRPr kumimoji="1" lang="ja-JP" altLang="en-US"/>
          </a:p>
        </p:txBody>
      </p:sp>
    </p:spTree>
    <p:extLst>
      <p:ext uri="{BB962C8B-B14F-4D97-AF65-F5344CB8AC3E}">
        <p14:creationId xmlns:p14="http://schemas.microsoft.com/office/powerpoint/2010/main" val="425046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11</a:t>
            </a:fld>
            <a:endParaRPr kumimoji="1" lang="ja-JP" altLang="en-US"/>
          </a:p>
        </p:txBody>
      </p:sp>
    </p:spTree>
    <p:extLst>
      <p:ext uri="{BB962C8B-B14F-4D97-AF65-F5344CB8AC3E}">
        <p14:creationId xmlns:p14="http://schemas.microsoft.com/office/powerpoint/2010/main" val="235332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12</a:t>
            </a:fld>
            <a:endParaRPr kumimoji="1" lang="ja-JP" altLang="en-US"/>
          </a:p>
        </p:txBody>
      </p:sp>
    </p:spTree>
    <p:extLst>
      <p:ext uri="{BB962C8B-B14F-4D97-AF65-F5344CB8AC3E}">
        <p14:creationId xmlns:p14="http://schemas.microsoft.com/office/powerpoint/2010/main" val="297386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2</a:t>
            </a:fld>
            <a:endParaRPr kumimoji="1" lang="ja-JP" altLang="en-US"/>
          </a:p>
        </p:txBody>
      </p:sp>
    </p:spTree>
    <p:extLst>
      <p:ext uri="{BB962C8B-B14F-4D97-AF65-F5344CB8AC3E}">
        <p14:creationId xmlns:p14="http://schemas.microsoft.com/office/powerpoint/2010/main" val="3797081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3</a:t>
            </a:fld>
            <a:endParaRPr kumimoji="1" lang="ja-JP" altLang="en-US"/>
          </a:p>
        </p:txBody>
      </p:sp>
    </p:spTree>
    <p:extLst>
      <p:ext uri="{BB962C8B-B14F-4D97-AF65-F5344CB8AC3E}">
        <p14:creationId xmlns:p14="http://schemas.microsoft.com/office/powerpoint/2010/main" val="33294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4</a:t>
            </a:fld>
            <a:endParaRPr kumimoji="1" lang="ja-JP" altLang="en-US"/>
          </a:p>
        </p:txBody>
      </p:sp>
    </p:spTree>
    <p:extLst>
      <p:ext uri="{BB962C8B-B14F-4D97-AF65-F5344CB8AC3E}">
        <p14:creationId xmlns:p14="http://schemas.microsoft.com/office/powerpoint/2010/main" val="2541799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99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7</a:t>
            </a:fld>
            <a:endParaRPr kumimoji="1" lang="ja-JP" altLang="en-US"/>
          </a:p>
        </p:txBody>
      </p:sp>
    </p:spTree>
    <p:extLst>
      <p:ext uri="{BB962C8B-B14F-4D97-AF65-F5344CB8AC3E}">
        <p14:creationId xmlns:p14="http://schemas.microsoft.com/office/powerpoint/2010/main" val="545835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8</a:t>
            </a:fld>
            <a:endParaRPr kumimoji="1" lang="ja-JP" altLang="en-US"/>
          </a:p>
        </p:txBody>
      </p:sp>
    </p:spTree>
    <p:extLst>
      <p:ext uri="{BB962C8B-B14F-4D97-AF65-F5344CB8AC3E}">
        <p14:creationId xmlns:p14="http://schemas.microsoft.com/office/powerpoint/2010/main" val="314545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4A85E21-2170-40EB-B287-6CC26E520DB7}" type="slidenum">
              <a:rPr kumimoji="1" lang="en-US" altLang="ja-JP" smtClean="0"/>
              <a:pPr/>
              <a:t>9</a:t>
            </a:fld>
            <a:endParaRPr kumimoji="1" lang="ja-JP" altLang="en-US"/>
          </a:p>
        </p:txBody>
      </p:sp>
    </p:spTree>
    <p:extLst>
      <p:ext uri="{BB962C8B-B14F-4D97-AF65-F5344CB8AC3E}">
        <p14:creationId xmlns:p14="http://schemas.microsoft.com/office/powerpoint/2010/main" val="155436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109980" y="882376"/>
            <a:ext cx="9966960" cy="2926080"/>
          </a:xfrm>
        </p:spPr>
        <p:txBody>
          <a:bodyPr rtlCol="0" anchor="b">
            <a:normAutofit/>
          </a:bodyPr>
          <a:lstStyle>
            <a:lvl1pPr algn="ctr">
              <a:lnSpc>
                <a:spcPct val="85000"/>
              </a:lnSpc>
              <a:defRPr sz="7200" b="1" cap="all" baseline="0">
                <a:solidFill>
                  <a:srgbClr val="FFFFFF"/>
                </a:solidFill>
              </a:defRPr>
            </a:lvl1pPr>
          </a:lstStyle>
          <a:p>
            <a:pPr rtl="0"/>
            <a:r>
              <a:rPr lang="ja-JP" altLang="en-US" noProof="0"/>
              <a:t>マスター タイトルの書式設定</a:t>
            </a:r>
          </a:p>
        </p:txBody>
      </p:sp>
      <p:sp>
        <p:nvSpPr>
          <p:cNvPr id="3" name="サブタイトル 2"/>
          <p:cNvSpPr>
            <a:spLocks noGrp="1"/>
          </p:cNvSpPr>
          <p:nvPr>
            <p:ph type="subTitle" idx="1"/>
          </p:nvPr>
        </p:nvSpPr>
        <p:spPr>
          <a:xfrm>
            <a:off x="1709530" y="3869634"/>
            <a:ext cx="8767860" cy="1388165"/>
          </a:xfrm>
        </p:spPr>
        <p:txBody>
          <a:bodyPr rtlCol="0">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p>
        </p:txBody>
      </p:sp>
      <p:sp>
        <p:nvSpPr>
          <p:cNvPr id="4" name="日付プレースホルダー 3"/>
          <p:cNvSpPr>
            <a:spLocks noGrp="1"/>
          </p:cNvSpPr>
          <p:nvPr>
            <p:ph type="dt" sz="half" idx="10"/>
          </p:nvPr>
        </p:nvSpPr>
        <p:spPr/>
        <p:txBody>
          <a:bodyPr rtlCol="0"/>
          <a:lstStyle>
            <a:lvl1pPr>
              <a:defRPr>
                <a:solidFill>
                  <a:srgbClr val="FFFFFF"/>
                </a:solidFill>
              </a:defRPr>
            </a:lvl1pPr>
          </a:lstStyle>
          <a:p>
            <a:pPr rtl="0"/>
            <a:fld id="{5D3552A1-B4A5-4392-88C2-ABFB0E392BE3}" type="datetime5">
              <a:rPr lang="ja-JP" altLang="en-US" noProof="0" smtClean="0"/>
              <a:t>2021/08/26</a:t>
            </a:fld>
            <a:endParaRPr lang="ja-JP" altLang="en-US" noProof="0"/>
          </a:p>
        </p:txBody>
      </p:sp>
      <p:sp>
        <p:nvSpPr>
          <p:cNvPr id="5" name="フッター プレースホルダー 4"/>
          <p:cNvSpPr>
            <a:spLocks noGrp="1"/>
          </p:cNvSpPr>
          <p:nvPr>
            <p:ph type="ftr" sz="quarter" idx="11"/>
          </p:nvPr>
        </p:nvSpPr>
        <p:spPr/>
        <p:txBody>
          <a:bodyPr rtlCol="0"/>
          <a:lstStyle>
            <a:lvl1pPr>
              <a:defRPr>
                <a:solidFill>
                  <a:srgbClr val="FFFFFF"/>
                </a:solidFill>
              </a:defRPr>
            </a:lvl1pPr>
          </a:lstStyle>
          <a:p>
            <a:pPr rtl="0"/>
            <a:r>
              <a:rPr lang="ja-JP" altLang="en-US" noProof="0"/>
              <a:t>
             </a:t>
            </a:r>
          </a:p>
        </p:txBody>
      </p:sp>
      <p:sp>
        <p:nvSpPr>
          <p:cNvPr id="6" name="スライド番号プレースホルダー 5"/>
          <p:cNvSpPr>
            <a:spLocks noGrp="1"/>
          </p:cNvSpPr>
          <p:nvPr>
            <p:ph type="sldNum" sz="quarter" idx="12"/>
          </p:nvPr>
        </p:nvSpPr>
        <p:spPr/>
        <p:txBody>
          <a:bodyPr rtlCol="0"/>
          <a:lstStyle>
            <a:lvl1pPr>
              <a:defRPr>
                <a:solidFill>
                  <a:srgbClr val="FFFFFF"/>
                </a:solidFill>
              </a:defRPr>
            </a:lvl1pPr>
          </a:lstStyle>
          <a:p>
            <a:pPr rtl="0"/>
            <a:fld id="{6D22F896-40B5-4ADD-8801-0D06FADFA095}" type="slidenum">
              <a:rPr lang="en-US" altLang="ja-JP" noProof="0" smtClean="0"/>
              <a:t>‹#›</a:t>
            </a:fld>
            <a:endParaRPr lang="ja-JP" altLang="en-US" noProof="0"/>
          </a:p>
        </p:txBody>
      </p:sp>
      <p:cxnSp>
        <p:nvCxnSpPr>
          <p:cNvPr id="8" name="直線​​コネクタ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BB73B8A0-6A41-47D8-BD56-2C4876531AFE}" type="datetime5">
              <a:rPr lang="ja-JP" altLang="en-US" noProof="0" smtClean="0"/>
              <a:t>2021/08/26</a:t>
            </a:fld>
            <a:endParaRPr lang="ja-JP" altLang="en-US" noProof="0"/>
          </a:p>
        </p:txBody>
      </p:sp>
      <p:sp>
        <p:nvSpPr>
          <p:cNvPr id="5" name="フッター プレースホルダー 4"/>
          <p:cNvSpPr>
            <a:spLocks noGrp="1"/>
          </p:cNvSpPr>
          <p:nvPr>
            <p:ph type="ftr" sz="quarter" idx="11"/>
          </p:nvPr>
        </p:nvSpPr>
        <p:spPr/>
        <p:txBody>
          <a:bodyPr rtlCol="0"/>
          <a:lstStyle/>
          <a:p>
            <a:pPr rtl="0"/>
            <a:r>
              <a:rPr lang="ja-JP" altLang="en-US" noProof="0"/>
              <a:t>
             </a:t>
            </a:r>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762000"/>
            <a:ext cx="2324100" cy="5410200"/>
          </a:xfrm>
        </p:spPr>
        <p:txBody>
          <a:bodyPr vert="eaVert" rtlCol="0"/>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a:xfrm>
            <a:off x="1143000" y="762000"/>
            <a:ext cx="7429500" cy="5410200"/>
          </a:xfrm>
        </p:spPr>
        <p:txBody>
          <a:bodyPr vert="eaVert"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CB229261-90AB-4616-802B-01030436D39F}" type="datetime5">
              <a:rPr lang="ja-JP" altLang="en-US" noProof="0" smtClean="0"/>
              <a:t>2021/08/26</a:t>
            </a:fld>
            <a:endParaRPr lang="ja-JP" altLang="en-US" noProof="0"/>
          </a:p>
        </p:txBody>
      </p:sp>
      <p:sp>
        <p:nvSpPr>
          <p:cNvPr id="5" name="フッター プレースホルダー 4"/>
          <p:cNvSpPr>
            <a:spLocks noGrp="1"/>
          </p:cNvSpPr>
          <p:nvPr>
            <p:ph type="ftr" sz="quarter" idx="11"/>
          </p:nvPr>
        </p:nvSpPr>
        <p:spPr/>
        <p:txBody>
          <a:bodyPr rtlCol="0"/>
          <a:lstStyle/>
          <a:p>
            <a:pPr rtl="0"/>
            <a:r>
              <a:rPr lang="ja-JP" altLang="en-US" noProof="0"/>
              <a:t>
             </a:t>
            </a:r>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hasCustomPrompt="1"/>
          </p:nvPr>
        </p:nvSpPr>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47CDD52B-5A57-4888-9B04-34BA9EECCABC}" type="datetime5">
              <a:rPr lang="ja-JP" altLang="en-US" noProof="0" smtClean="0"/>
              <a:t>2021/08/26</a:t>
            </a:fld>
            <a:endParaRPr lang="ja-JP" altLang="en-US" noProof="0"/>
          </a:p>
        </p:txBody>
      </p:sp>
      <p:sp>
        <p:nvSpPr>
          <p:cNvPr id="5" name="フッター プレースホルダー 4"/>
          <p:cNvSpPr>
            <a:spLocks noGrp="1"/>
          </p:cNvSpPr>
          <p:nvPr>
            <p:ph type="ftr" sz="quarter" idx="11"/>
          </p:nvPr>
        </p:nvSpPr>
        <p:spPr/>
        <p:txBody>
          <a:bodyPr rtlCol="0"/>
          <a:lstStyle/>
          <a:p>
            <a:pPr rtl="0"/>
            <a:r>
              <a:rPr lang="ja-JP" altLang="en-US" noProof="0"/>
              <a:t>
             </a:t>
            </a:r>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106424" y="1173575"/>
            <a:ext cx="9966960" cy="2926080"/>
          </a:xfrm>
        </p:spPr>
        <p:txBody>
          <a:bodyPr rtlCol="0" anchor="b">
            <a:noAutofit/>
          </a:bodyPr>
          <a:lstStyle>
            <a:lvl1pPr algn="ctr">
              <a:lnSpc>
                <a:spcPct val="85000"/>
              </a:lnSpc>
              <a:defRPr sz="7200" b="0" cap="all" baseline="0"/>
            </a:lvl1pPr>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1709928" y="4154520"/>
            <a:ext cx="8769096" cy="1363806"/>
          </a:xfrm>
        </p:spPr>
        <p:txBody>
          <a:bodyPr rtlCol="0"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テキストのスタイルを編集する</a:t>
            </a:r>
          </a:p>
        </p:txBody>
      </p:sp>
      <p:sp>
        <p:nvSpPr>
          <p:cNvPr id="4" name="日付プレースホルダー 3"/>
          <p:cNvSpPr>
            <a:spLocks noGrp="1"/>
          </p:cNvSpPr>
          <p:nvPr>
            <p:ph type="dt" sz="half" idx="10"/>
          </p:nvPr>
        </p:nvSpPr>
        <p:spPr/>
        <p:txBody>
          <a:bodyPr rtlCol="0"/>
          <a:lstStyle/>
          <a:p>
            <a:pPr rtl="0"/>
            <a:fld id="{121F2AD9-E6E3-4B7B-8A1C-63D84418984E}" type="datetime5">
              <a:rPr lang="ja-JP" altLang="en-US" noProof="0" smtClean="0"/>
              <a:t>2021/08/26</a:t>
            </a:fld>
            <a:endParaRPr lang="ja-JP" altLang="en-US" noProof="0"/>
          </a:p>
        </p:txBody>
      </p:sp>
      <p:sp>
        <p:nvSpPr>
          <p:cNvPr id="5" name="フッター プレースホルダー 4"/>
          <p:cNvSpPr>
            <a:spLocks noGrp="1"/>
          </p:cNvSpPr>
          <p:nvPr>
            <p:ph type="ftr" sz="quarter" idx="11"/>
          </p:nvPr>
        </p:nvSpPr>
        <p:spPr/>
        <p:txBody>
          <a:bodyPr rtlCol="0"/>
          <a:lstStyle/>
          <a:p>
            <a:pPr rtl="0"/>
            <a:r>
              <a:rPr lang="ja-JP" altLang="en-US" noProof="0"/>
              <a:t>
             </a:t>
            </a:r>
          </a:p>
        </p:txBody>
      </p:sp>
      <p:sp>
        <p:nvSpPr>
          <p:cNvPr id="6" name="スライド番号プレースホルダー 5"/>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cxnSp>
        <p:nvCxnSpPr>
          <p:cNvPr id="7" name="直線​​コネクタ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hasCustomPrompt="1"/>
          </p:nvPr>
        </p:nvSpPr>
        <p:spPr>
          <a:xfrm>
            <a:off x="1143000" y="2057399"/>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hasCustomPrompt="1"/>
          </p:nvPr>
        </p:nvSpPr>
        <p:spPr>
          <a:xfrm>
            <a:off x="6267612" y="2057400"/>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84C0830B-EB88-4A30-999C-1AC247D84543}" type="datetime5">
              <a:rPr lang="ja-JP" altLang="en-US" noProof="0" smtClean="0"/>
              <a:t>2021/08/26</a:t>
            </a:fld>
            <a:endParaRPr lang="ja-JP" altLang="en-US" noProof="0"/>
          </a:p>
        </p:txBody>
      </p:sp>
      <p:sp>
        <p:nvSpPr>
          <p:cNvPr id="6" name="フッター プレースホルダー 5"/>
          <p:cNvSpPr>
            <a:spLocks noGrp="1"/>
          </p:cNvSpPr>
          <p:nvPr>
            <p:ph type="ftr" sz="quarter" idx="11"/>
          </p:nvPr>
        </p:nvSpPr>
        <p:spPr/>
        <p:txBody>
          <a:bodyPr rtlCol="0"/>
          <a:lstStyle/>
          <a:p>
            <a:pPr rtl="0"/>
            <a:r>
              <a:rPr lang="ja-JP" altLang="en-US" noProof="0"/>
              <a:t>
             </a:t>
            </a:r>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rtlCol="0"/>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1143000" y="2001511"/>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テキストのスタイルを編集する</a:t>
            </a:r>
          </a:p>
        </p:txBody>
      </p:sp>
      <p:sp>
        <p:nvSpPr>
          <p:cNvPr id="4" name="コンテンツ プレースホルダー 3"/>
          <p:cNvSpPr>
            <a:spLocks noGrp="1"/>
          </p:cNvSpPr>
          <p:nvPr>
            <p:ph sz="half" idx="2" hasCustomPrompt="1"/>
          </p:nvPr>
        </p:nvSpPr>
        <p:spPr>
          <a:xfrm>
            <a:off x="1143000" y="2721483"/>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p:cNvSpPr>
            <a:spLocks noGrp="1"/>
          </p:cNvSpPr>
          <p:nvPr>
            <p:ph type="body" sz="quarter" idx="3" hasCustomPrompt="1"/>
          </p:nvPr>
        </p:nvSpPr>
        <p:spPr>
          <a:xfrm>
            <a:off x="6269173" y="1999032"/>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テキストのスタイルを編集する</a:t>
            </a:r>
          </a:p>
        </p:txBody>
      </p:sp>
      <p:sp>
        <p:nvSpPr>
          <p:cNvPr id="6" name="コンテンツ プレースホルダー 5"/>
          <p:cNvSpPr>
            <a:spLocks noGrp="1"/>
          </p:cNvSpPr>
          <p:nvPr>
            <p:ph sz="quarter" idx="4" hasCustomPrompt="1"/>
          </p:nvPr>
        </p:nvSpPr>
        <p:spPr>
          <a:xfrm>
            <a:off x="6269173" y="2719322"/>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p:cNvSpPr>
            <a:spLocks noGrp="1"/>
          </p:cNvSpPr>
          <p:nvPr>
            <p:ph type="dt" sz="half" idx="10"/>
          </p:nvPr>
        </p:nvSpPr>
        <p:spPr/>
        <p:txBody>
          <a:bodyPr rtlCol="0"/>
          <a:lstStyle/>
          <a:p>
            <a:pPr rtl="0"/>
            <a:fld id="{D7DC425E-5922-4826-A356-78E11B4D1741}" type="datetime5">
              <a:rPr lang="ja-JP" altLang="en-US" noProof="0" smtClean="0"/>
              <a:t>2021/08/26</a:t>
            </a:fld>
            <a:endParaRPr lang="ja-JP" altLang="en-US" noProof="0"/>
          </a:p>
        </p:txBody>
      </p:sp>
      <p:sp>
        <p:nvSpPr>
          <p:cNvPr id="8" name="フッター プレースホルダー 7"/>
          <p:cNvSpPr>
            <a:spLocks noGrp="1"/>
          </p:cNvSpPr>
          <p:nvPr>
            <p:ph type="ftr" sz="quarter" idx="11"/>
          </p:nvPr>
        </p:nvSpPr>
        <p:spPr/>
        <p:txBody>
          <a:bodyPr rtlCol="0"/>
          <a:lstStyle/>
          <a:p>
            <a:pPr rtl="0"/>
            <a:r>
              <a:rPr lang="ja-JP" altLang="en-US" noProof="0"/>
              <a:t>
             </a:t>
            </a:r>
          </a:p>
        </p:txBody>
      </p:sp>
      <p:sp>
        <p:nvSpPr>
          <p:cNvPr id="9" name="スライド番号プレースホルダー 8"/>
          <p:cNvSpPr>
            <a:spLocks noGrp="1"/>
          </p:cNvSpPr>
          <p:nvPr>
            <p:ph type="sldNum" sz="quarter" idx="12"/>
          </p:nvPr>
        </p:nvSpPr>
        <p:spPr/>
        <p:txBody>
          <a:bodyPr rtlCol="0"/>
          <a:lstStyle/>
          <a:p>
            <a:pPr rtl="0"/>
            <a:fld id="{6D22F896-40B5-4ADD-8801-0D06FADFA095}" type="slidenum">
              <a:rPr lang="en-US" altLang="ja-JP" noProof="0" smtClean="0"/>
              <a:pPr/>
              <a:t>‹#›</a:t>
            </a:fld>
            <a:endParaRPr lang="ja-JP" altLang="en-US" noProof="0"/>
          </a:p>
        </p:txBody>
      </p:sp>
    </p:spTree>
    <p:extLst>
      <p:ext uri="{BB962C8B-B14F-4D97-AF65-F5344CB8AC3E}">
        <p14:creationId xmlns:p14="http://schemas.microsoft.com/office/powerpoint/2010/main" val="196335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日付プレースホルダー 2"/>
          <p:cNvSpPr>
            <a:spLocks noGrp="1"/>
          </p:cNvSpPr>
          <p:nvPr>
            <p:ph type="dt" sz="half" idx="10"/>
          </p:nvPr>
        </p:nvSpPr>
        <p:spPr/>
        <p:txBody>
          <a:bodyPr rtlCol="0"/>
          <a:lstStyle/>
          <a:p>
            <a:pPr rtl="0"/>
            <a:fld id="{A88A5ADF-3E29-4C08-8D95-3B2B4D94EFF8}" type="datetime5">
              <a:rPr lang="ja-JP" altLang="en-US" noProof="0" smtClean="0"/>
              <a:t>2021/08/26</a:t>
            </a:fld>
            <a:endParaRPr lang="ja-JP" altLang="en-US" noProof="0"/>
          </a:p>
        </p:txBody>
      </p:sp>
      <p:sp>
        <p:nvSpPr>
          <p:cNvPr id="4" name="フッター プレースホルダー 3"/>
          <p:cNvSpPr>
            <a:spLocks noGrp="1"/>
          </p:cNvSpPr>
          <p:nvPr>
            <p:ph type="ftr" sz="quarter" idx="11"/>
          </p:nvPr>
        </p:nvSpPr>
        <p:spPr/>
        <p:txBody>
          <a:bodyPr rtlCol="0"/>
          <a:lstStyle/>
          <a:p>
            <a:pPr rtl="0"/>
            <a:r>
              <a:rPr lang="ja-JP" altLang="en-US" noProof="0"/>
              <a:t>
             </a:t>
            </a:r>
          </a:p>
        </p:txBody>
      </p:sp>
      <p:sp>
        <p:nvSpPr>
          <p:cNvPr id="5" name="スライド番号プレースホルダー 4"/>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E216D274-7EF2-445B-A342-084B5F311E2A}" type="datetime5">
              <a:rPr lang="ja-JP" altLang="en-US" noProof="0" smtClean="0"/>
              <a:t>2021/08/26</a:t>
            </a:fld>
            <a:endParaRPr lang="ja-JP" altLang="en-US" noProof="0"/>
          </a:p>
        </p:txBody>
      </p:sp>
      <p:sp>
        <p:nvSpPr>
          <p:cNvPr id="3" name="フッター プレースホルダー 2"/>
          <p:cNvSpPr>
            <a:spLocks noGrp="1"/>
          </p:cNvSpPr>
          <p:nvPr>
            <p:ph type="ftr" sz="quarter" idx="11"/>
          </p:nvPr>
        </p:nvSpPr>
        <p:spPr/>
        <p:txBody>
          <a:bodyPr rtlCol="0"/>
          <a:lstStyle/>
          <a:p>
            <a:pPr rtl="0"/>
            <a:r>
              <a:rPr lang="ja-JP" altLang="en-US" noProof="0"/>
              <a:t>
             </a:t>
            </a:r>
          </a:p>
        </p:txBody>
      </p:sp>
      <p:sp>
        <p:nvSpPr>
          <p:cNvPr id="4" name="スライド番号プレースホルダー 3"/>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43000" y="1097280"/>
            <a:ext cx="3931920" cy="1737360"/>
          </a:xfrm>
        </p:spPr>
        <p:txBody>
          <a:bodyPr rtlCol="0" anchor="b">
            <a:noAutofit/>
          </a:bodyPr>
          <a:lstStyle>
            <a:lvl1pPr>
              <a:lnSpc>
                <a:spcPct val="90000"/>
              </a:lnSpc>
              <a:defRPr sz="4000" b="0"/>
            </a:lvl1pPr>
          </a:lstStyle>
          <a:p>
            <a:pPr rtl="0"/>
            <a:r>
              <a:rPr lang="ja-JP" altLang="en-US" noProof="0"/>
              <a:t>マスター タイトルの書式設定</a:t>
            </a:r>
          </a:p>
        </p:txBody>
      </p:sp>
      <p:sp>
        <p:nvSpPr>
          <p:cNvPr id="3" name="コンテンツ プレースホルダー 2"/>
          <p:cNvSpPr>
            <a:spLocks noGrp="1"/>
          </p:cNvSpPr>
          <p:nvPr>
            <p:ph idx="1" hasCustomPrompt="1"/>
          </p:nvPr>
        </p:nvSpPr>
        <p:spPr>
          <a:xfrm>
            <a:off x="5852159" y="1097280"/>
            <a:ext cx="5212080" cy="466344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hasCustomPrompt="1"/>
          </p:nvPr>
        </p:nvSpPr>
        <p:spPr>
          <a:xfrm>
            <a:off x="1143000" y="2834640"/>
            <a:ext cx="3931920" cy="301752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テキストのスタイルを編集する</a:t>
            </a:r>
          </a:p>
        </p:txBody>
      </p:sp>
      <p:sp>
        <p:nvSpPr>
          <p:cNvPr id="5" name="日付プレースホルダー 4"/>
          <p:cNvSpPr>
            <a:spLocks noGrp="1"/>
          </p:cNvSpPr>
          <p:nvPr>
            <p:ph type="dt" sz="half" idx="10"/>
          </p:nvPr>
        </p:nvSpPr>
        <p:spPr/>
        <p:txBody>
          <a:bodyPr rtlCol="0"/>
          <a:lstStyle/>
          <a:p>
            <a:pPr rtl="0"/>
            <a:fld id="{A93920F6-F453-42EF-A6FD-C58B62C9ECB9}" type="datetime5">
              <a:rPr lang="ja-JP" altLang="en-US" noProof="0" smtClean="0"/>
              <a:t>2021/08/26</a:t>
            </a:fld>
            <a:endParaRPr lang="ja-JP" altLang="en-US" noProof="0"/>
          </a:p>
        </p:txBody>
      </p:sp>
      <p:sp>
        <p:nvSpPr>
          <p:cNvPr id="6" name="フッター プレースホルダー 5"/>
          <p:cNvSpPr>
            <a:spLocks noGrp="1"/>
          </p:cNvSpPr>
          <p:nvPr>
            <p:ph type="ftr" sz="quarter" idx="11"/>
          </p:nvPr>
        </p:nvSpPr>
        <p:spPr/>
        <p:txBody>
          <a:bodyPr rtlCol="0"/>
          <a:lstStyle/>
          <a:p>
            <a:pPr rtl="0"/>
            <a:r>
              <a:rPr lang="ja-JP" altLang="en-US" noProof="0"/>
              <a:t>
             </a:t>
            </a:r>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43000" y="1097280"/>
            <a:ext cx="3931920" cy="1737360"/>
          </a:xfrm>
        </p:spPr>
        <p:txBody>
          <a:bodyPr rtlCol="0" anchor="b">
            <a:noAutofit/>
          </a:bodyPr>
          <a:lstStyle>
            <a:lvl1pPr>
              <a:lnSpc>
                <a:spcPct val="90000"/>
              </a:lnSpc>
              <a:defRPr sz="40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5413248" y="1069847"/>
            <a:ext cx="6099048" cy="4800600"/>
          </a:xfrm>
        </p:spPr>
        <p:txBody>
          <a:bodyPr lIns="274320" tIns="182880" rtlCol="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アイコンをクリックして写真を追加</a:t>
            </a:r>
          </a:p>
        </p:txBody>
      </p:sp>
      <p:sp>
        <p:nvSpPr>
          <p:cNvPr id="4" name="テキスト プレースホルダー 3"/>
          <p:cNvSpPr>
            <a:spLocks noGrp="1"/>
          </p:cNvSpPr>
          <p:nvPr>
            <p:ph type="body" sz="half" idx="2" hasCustomPrompt="1"/>
          </p:nvPr>
        </p:nvSpPr>
        <p:spPr>
          <a:xfrm>
            <a:off x="1143000" y="2834640"/>
            <a:ext cx="3931920" cy="288036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テキストのスタイルを編集する</a:t>
            </a:r>
          </a:p>
        </p:txBody>
      </p:sp>
      <p:sp>
        <p:nvSpPr>
          <p:cNvPr id="5" name="日付プレースホルダー 4"/>
          <p:cNvSpPr>
            <a:spLocks noGrp="1"/>
          </p:cNvSpPr>
          <p:nvPr>
            <p:ph type="dt" sz="half" idx="10"/>
          </p:nvPr>
        </p:nvSpPr>
        <p:spPr/>
        <p:txBody>
          <a:bodyPr rtlCol="0"/>
          <a:lstStyle/>
          <a:p>
            <a:pPr rtl="0"/>
            <a:fld id="{FC9D37F5-02F3-4118-8241-CAF4B5A91A17}" type="datetime5">
              <a:rPr lang="ja-JP" altLang="en-US" noProof="0" smtClean="0"/>
              <a:t>2021/08/26</a:t>
            </a:fld>
            <a:endParaRPr lang="ja-JP" altLang="en-US" noProof="0"/>
          </a:p>
        </p:txBody>
      </p:sp>
      <p:sp>
        <p:nvSpPr>
          <p:cNvPr id="6" name="フッター プレースホルダー 5"/>
          <p:cNvSpPr>
            <a:spLocks noGrp="1"/>
          </p:cNvSpPr>
          <p:nvPr>
            <p:ph type="ftr" sz="quarter" idx="11"/>
          </p:nvPr>
        </p:nvSpPr>
        <p:spPr/>
        <p:txBody>
          <a:bodyPr rtlCol="0"/>
          <a:lstStyle/>
          <a:p>
            <a:pPr rtl="0"/>
            <a:r>
              <a:rPr lang="ja-JP" altLang="en-US" noProof="0"/>
              <a:t>
             </a:t>
            </a:r>
          </a:p>
        </p:txBody>
      </p:sp>
      <p:sp>
        <p:nvSpPr>
          <p:cNvPr id="7" name="スライド番号プレースホルダー 6"/>
          <p:cNvSpPr>
            <a:spLocks noGrp="1"/>
          </p:cNvSpPr>
          <p:nvPr>
            <p:ph type="sldNum" sz="quarter" idx="12"/>
          </p:nvPr>
        </p:nvSpPr>
        <p:spPr/>
        <p:txBody>
          <a:bodyPr rtlCol="0"/>
          <a:lstStyle/>
          <a:p>
            <a:pPr rtl="0"/>
            <a:fld id="{6D22F896-40B5-4ADD-8801-0D06FADFA095}" type="slidenum">
              <a:rPr lang="en-US" altLang="ja-JP" noProof="0" smtClean="0"/>
              <a:t>‹#›</a:t>
            </a:fld>
            <a:endParaRPr lang="ja-JP" altLang="en-US" noProof="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長方形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latin typeface="Meiryo UI" panose="020B0604030504040204" pitchFamily="50" charset="-128"/>
                <a:ea typeface="Meiryo UI" panose="020B0604030504040204" pitchFamily="50" charset="-128"/>
              </a:defRPr>
            </a:lvl1pPr>
          </a:lstStyle>
          <a:p>
            <a:fld id="{E766CCF7-A065-4108-BA61-329CCBAB46D7}" type="datetime5">
              <a:rPr lang="ja-JP" altLang="en-US" noProof="0" smtClean="0"/>
              <a:t>2021/08/26</a:t>
            </a:fld>
            <a:endParaRPr lang="ja-JP" altLang="en-US" noProof="0"/>
          </a:p>
        </p:txBody>
      </p:sp>
      <p:sp>
        <p:nvSpPr>
          <p:cNvPr id="5" name="フッター プレースホルダー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latin typeface="Meiryo UI" panose="020B0604030504040204" pitchFamily="50" charset="-128"/>
                <a:ea typeface="Meiryo UI" panose="020B0604030504040204" pitchFamily="50" charset="-128"/>
              </a:defRPr>
            </a:lvl1pPr>
          </a:lstStyle>
          <a:p>
            <a:r>
              <a:rPr lang="ja-JP" altLang="en-US" noProof="0"/>
              <a:t>
             </a:t>
            </a:r>
          </a:p>
        </p:txBody>
      </p:sp>
      <p:sp>
        <p:nvSpPr>
          <p:cNvPr id="6" name="スライド番号プレースホルダー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latin typeface="Meiryo UI" panose="020B0604030504040204" pitchFamily="50" charset="-128"/>
                <a:ea typeface="Meiryo UI" panose="020B0604030504040204" pitchFamily="50" charset="-128"/>
              </a:defRPr>
            </a:lvl1pPr>
          </a:lstStyle>
          <a:p>
            <a:fld id="{6D22F896-40B5-4ADD-8801-0D06FADFA095}" type="slidenum">
              <a:rPr lang="en-US" altLang="ja-JP" noProof="0" smtClean="0"/>
              <a:pPr/>
              <a:t>‹#›</a:t>
            </a:fld>
            <a:endParaRPr lang="ja-JP" altLang="en-US" noProof="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eiryo UI" panose="020B0604030504040204" pitchFamily="50" charset="-128"/>
          <a:ea typeface="Meiryo UI" panose="020B0604030504040204" pitchFamily="50" charset="-128"/>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eiryo UI" panose="020B0604030504040204" pitchFamily="50" charset="-128"/>
          <a:ea typeface="Meiryo UI" panose="020B0604030504040204" pitchFamily="50" charset="-128"/>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eiryo UI" panose="020B0604030504040204" pitchFamily="50" charset="-128"/>
          <a:ea typeface="Meiryo UI" panose="020B0604030504040204" pitchFamily="50" charset="-128"/>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qiita.com/TAKAKING22/items/0a6412e5c3a95a90da5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itlab.com/ee/user/project/issue_board.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speakerdeck.com/takaking22/5-minutes-inception-deck" TargetMode="External"/><Relationship Id="rId5" Type="http://schemas.openxmlformats.org/officeDocument/2006/relationships/hyperlink" Target="https://fintan.jp/?p=280"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qiita.com/nskydiving/items/41e446ef5c821359ab7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intan.jp/?p=7200" TargetMode="External"/><Relationship Id="rId4" Type="http://schemas.openxmlformats.org/officeDocument/2006/relationships/hyperlink" Target="https://speakerdeck.com/aizurag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note.com/wecken/n/n08c9413baaf4" TargetMode="External"/><Relationship Id="rId3" Type="http://schemas.openxmlformats.org/officeDocument/2006/relationships/hyperlink" Target="https://speakerdeck.com/aizurage" TargetMode="External"/><Relationship Id="rId7" Type="http://schemas.openxmlformats.org/officeDocument/2006/relationships/hyperlink" Target="https://civic-hack-night-okinawa.connpass.com/event/22107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fintan.jp/?p=6502" TargetMode="External"/><Relationship Id="rId5" Type="http://schemas.openxmlformats.org/officeDocument/2006/relationships/hyperlink" Target="https://fintan.jp/?p=5952" TargetMode="External"/><Relationship Id="rId4" Type="http://schemas.openxmlformats.org/officeDocument/2006/relationships/hyperlink" Target="https://qiita.com/TsutomuNakamura/items/72d8cf9f07a5a30be04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qiita.com/ren0826jam/items/cf766a6fd43049b3cff4" TargetMode="External"/><Relationship Id="rId7" Type="http://schemas.openxmlformats.org/officeDocument/2006/relationships/hyperlink" Target="https://qiita.com/jumpyoshim/items/d5a63bdd3681843866f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tracpath.com/works/development/learn-gitlab-tutorial-for-beginners2/" TargetMode="External"/><Relationship Id="rId5" Type="http://schemas.openxmlformats.org/officeDocument/2006/relationships/hyperlink" Target="https://tracpath.com/works/development/learn-gitlab-tutorial-for-beginners/" TargetMode="External"/><Relationship Id="rId4" Type="http://schemas.openxmlformats.org/officeDocument/2006/relationships/hyperlink" Target="http://k.swd.cc/learnGitBranching-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6193-F9F1-4C54-838F-77350B9FC5DC}"/>
              </a:ext>
            </a:extLst>
          </p:cNvPr>
          <p:cNvSpPr>
            <a:spLocks noGrp="1"/>
          </p:cNvSpPr>
          <p:nvPr>
            <p:ph type="title"/>
          </p:nvPr>
        </p:nvSpPr>
        <p:spPr>
          <a:xfrm>
            <a:off x="492551" y="2107283"/>
            <a:ext cx="9207630" cy="2358665"/>
          </a:xfrm>
        </p:spPr>
        <p:txBody>
          <a:bodyPr rtlCol="0">
            <a:normAutofit/>
          </a:bodyPr>
          <a:lstStyle/>
          <a:p>
            <a:pPr rtl="0"/>
            <a:r>
              <a:rPr lang="en-US" altLang="ja-JP" sz="7200" dirty="0">
                <a:latin typeface="Noto Sans JP Black" panose="020B0A00000000000000" pitchFamily="34" charset="-128"/>
                <a:ea typeface="Noto Sans JP Black" panose="020B0A00000000000000" pitchFamily="34" charset="-128"/>
              </a:rPr>
              <a:t>Let’s start</a:t>
            </a:r>
            <a:br>
              <a:rPr lang="en-US" altLang="ja-JP" sz="7200" dirty="0">
                <a:latin typeface="Noto Sans JP Black" panose="020B0A00000000000000" pitchFamily="34" charset="-128"/>
                <a:ea typeface="Noto Sans JP Black" panose="020B0A00000000000000" pitchFamily="34" charset="-128"/>
              </a:rPr>
            </a:br>
            <a:r>
              <a:rPr lang="en-US" altLang="ja-JP" sz="7200" dirty="0">
                <a:latin typeface="Noto Sans JP Black" panose="020B0A00000000000000" pitchFamily="34" charset="-128"/>
                <a:ea typeface="Noto Sans JP Black" panose="020B0A00000000000000" pitchFamily="34" charset="-128"/>
              </a:rPr>
              <a:t>Hackathon!!</a:t>
            </a:r>
            <a:endParaRPr lang="ja-JP" altLang="en-US" sz="7200" dirty="0">
              <a:latin typeface="Noto Sans JP Black" panose="020B0A00000000000000" pitchFamily="34" charset="-128"/>
              <a:ea typeface="Noto Sans JP Black" panose="020B0A00000000000000" pitchFamily="34" charset="-128"/>
            </a:endParaRPr>
          </a:p>
        </p:txBody>
      </p:sp>
      <p:pic>
        <p:nvPicPr>
          <p:cNvPr id="7" name="画像 6" descr="丘の上にいる女性">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43725" y="257243"/>
            <a:ext cx="4996673" cy="6357014"/>
          </a:xfrm>
          <a:prstGeom prst="rect">
            <a:avLst/>
          </a:prstGeom>
        </p:spPr>
      </p:pic>
      <p:sp>
        <p:nvSpPr>
          <p:cNvPr id="9" name="Google Shape;62;p11">
            <a:extLst>
              <a:ext uri="{FF2B5EF4-FFF2-40B4-BE49-F238E27FC236}">
                <a16:creationId xmlns:a16="http://schemas.microsoft.com/office/drawing/2014/main" id="{05D1869D-1CB3-4463-ACBC-7A4517ECD224}"/>
              </a:ext>
            </a:extLst>
          </p:cNvPr>
          <p:cNvSpPr txBox="1">
            <a:spLocks/>
          </p:cNvSpPr>
          <p:nvPr/>
        </p:nvSpPr>
        <p:spPr>
          <a:xfrm>
            <a:off x="759098" y="5409522"/>
            <a:ext cx="5336902"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l"/>
            <a:r>
              <a:rPr lang="en-US" altLang="ja-JP" sz="1600">
                <a:latin typeface="游ゴシック" panose="020B0400000000000000" pitchFamily="50" charset="-128"/>
                <a:ea typeface="游ゴシック" panose="020B0400000000000000" pitchFamily="50" charset="-128"/>
              </a:rPr>
              <a:t>2021.09.03</a:t>
            </a:r>
            <a:endParaRPr lang="en-US" sz="1600" dirty="0">
              <a:latin typeface="游ゴシック" panose="020B0400000000000000" pitchFamily="50" charset="-128"/>
              <a:ea typeface="游ゴシック" panose="020B0400000000000000" pitchFamily="50" charset="-128"/>
            </a:endParaRPr>
          </a:p>
        </p:txBody>
      </p:sp>
      <p:sp>
        <p:nvSpPr>
          <p:cNvPr id="10" name="Google Shape;62;p11">
            <a:extLst>
              <a:ext uri="{FF2B5EF4-FFF2-40B4-BE49-F238E27FC236}">
                <a16:creationId xmlns:a16="http://schemas.microsoft.com/office/drawing/2014/main" id="{FCDBFDD1-3F25-4613-A5AF-7773920E4010}"/>
              </a:ext>
            </a:extLst>
          </p:cNvPr>
          <p:cNvSpPr txBox="1">
            <a:spLocks/>
          </p:cNvSpPr>
          <p:nvPr/>
        </p:nvSpPr>
        <p:spPr>
          <a:xfrm>
            <a:off x="759098" y="5909465"/>
            <a:ext cx="5336902"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l"/>
            <a:r>
              <a:rPr lang="ja-JP" altLang="en-US" sz="1600" dirty="0">
                <a:latin typeface="游ゴシック" panose="020B0400000000000000" pitchFamily="50" charset="-128"/>
                <a:ea typeface="游ゴシック" panose="020B0400000000000000" pitchFamily="50" charset="-128"/>
              </a:rPr>
              <a:t>協力：会津若松市　共催：会津大学、</a:t>
            </a:r>
            <a:r>
              <a:rPr lang="en-US" altLang="ja-JP" sz="1600" dirty="0">
                <a:latin typeface="游ゴシック" panose="020B0400000000000000" pitchFamily="50" charset="-128"/>
                <a:ea typeface="游ゴシック" panose="020B0400000000000000" pitchFamily="50" charset="-128"/>
              </a:rPr>
              <a:t>TIS</a:t>
            </a:r>
            <a:r>
              <a:rPr lang="ja-JP" altLang="en-US" sz="1600" dirty="0">
                <a:latin typeface="游ゴシック" panose="020B0400000000000000" pitchFamily="50" charset="-128"/>
                <a:ea typeface="游ゴシック" panose="020B0400000000000000" pitchFamily="50" charset="-128"/>
              </a:rPr>
              <a:t>株式会社</a:t>
            </a:r>
            <a:endParaRPr lang="en-US" sz="1600" dirty="0">
              <a:latin typeface="游ゴシック" panose="020B0400000000000000" pitchFamily="50" charset="-128"/>
              <a:ea typeface="游ゴシック" panose="020B0400000000000000" pitchFamily="50" charset="-128"/>
            </a:endParaRPr>
          </a:p>
        </p:txBody>
      </p:sp>
      <p:sp>
        <p:nvSpPr>
          <p:cNvPr id="11" name="Google Shape;62;p11">
            <a:extLst>
              <a:ext uri="{FF2B5EF4-FFF2-40B4-BE49-F238E27FC236}">
                <a16:creationId xmlns:a16="http://schemas.microsoft.com/office/drawing/2014/main" id="{C5E958B8-DA98-40B1-BD88-51DD781BFC35}"/>
              </a:ext>
            </a:extLst>
          </p:cNvPr>
          <p:cNvSpPr txBox="1">
            <a:spLocks/>
          </p:cNvSpPr>
          <p:nvPr/>
        </p:nvSpPr>
        <p:spPr>
          <a:xfrm>
            <a:off x="772094" y="5658954"/>
            <a:ext cx="5320218"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l"/>
            <a:r>
              <a:rPr lang="ja-JP" altLang="en-US" sz="1600" dirty="0">
                <a:latin typeface="游ゴシック" panose="020B0400000000000000" pitchFamily="50" charset="-128"/>
                <a:ea typeface="游ゴシック" panose="020B0400000000000000" pitchFamily="50" charset="-128"/>
              </a:rPr>
              <a:t>サービス開発エンジニア体験</a:t>
            </a:r>
            <a:r>
              <a:rPr lang="en-US" altLang="ja-JP" sz="1600" dirty="0">
                <a:latin typeface="游ゴシック" panose="020B0400000000000000" pitchFamily="50" charset="-128"/>
                <a:ea typeface="游ゴシック" panose="020B0400000000000000" pitchFamily="50" charset="-128"/>
              </a:rPr>
              <a:t>(2021</a:t>
            </a:r>
            <a:r>
              <a:rPr lang="ja-JP" altLang="en-US" sz="1600" dirty="0">
                <a:latin typeface="游ゴシック" panose="020B0400000000000000" pitchFamily="50" charset="-128"/>
                <a:ea typeface="游ゴシック" panose="020B0400000000000000" pitchFamily="50" charset="-128"/>
              </a:rPr>
              <a:t>年度</a:t>
            </a:r>
            <a:r>
              <a:rPr lang="en-US" altLang="ja-JP" sz="1600" dirty="0">
                <a:latin typeface="游ゴシック" panose="020B0400000000000000" pitchFamily="50" charset="-128"/>
                <a:ea typeface="游ゴシック" panose="020B0400000000000000" pitchFamily="50" charset="-128"/>
              </a:rPr>
              <a:t>)</a:t>
            </a:r>
            <a:endParaRPr lang="en-US"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92847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rtlCol="0">
            <a:normAutofit/>
          </a:bodyPr>
          <a:lstStyle/>
          <a:p>
            <a:pPr rtl="0"/>
            <a:r>
              <a:rPr lang="ja-JP" altLang="en-US" dirty="0">
                <a:solidFill>
                  <a:schemeClr val="tx2"/>
                </a:solidFill>
                <a:latin typeface="Noto Sans JP Black" panose="020B0A00000000000000" pitchFamily="34" charset="-128"/>
                <a:ea typeface="Noto Sans JP Black" panose="020B0A00000000000000" pitchFamily="34" charset="-128"/>
              </a:rPr>
              <a:t>かんばん</a:t>
            </a:r>
          </a:p>
        </p:txBody>
      </p:sp>
      <p:sp>
        <p:nvSpPr>
          <p:cNvPr id="7" name="タイトル 1">
            <a:extLst>
              <a:ext uri="{FF2B5EF4-FFF2-40B4-BE49-F238E27FC236}">
                <a16:creationId xmlns:a16="http://schemas.microsoft.com/office/drawing/2014/main" id="{025B4DD9-8492-48E6-AA90-E1F9D71D17B0}"/>
              </a:ext>
            </a:extLst>
          </p:cNvPr>
          <p:cNvSpPr txBox="1">
            <a:spLocks/>
          </p:cNvSpPr>
          <p:nvPr/>
        </p:nvSpPr>
        <p:spPr>
          <a:xfrm>
            <a:off x="1461653" y="1543396"/>
            <a:ext cx="10166927" cy="2373284"/>
          </a:xfrm>
          <a:prstGeom prst="rect">
            <a:avLst/>
          </a:prstGeom>
        </p:spPr>
        <p:txBody>
          <a:bodyPr vert="horz" wrap="none"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ja-JP" altLang="en-US" sz="2800" dirty="0">
                <a:solidFill>
                  <a:schemeClr val="tx2"/>
                </a:solidFill>
                <a:latin typeface="Noto Sans JP Medium" panose="020B0600000000000000" pitchFamily="34" charset="-128"/>
                <a:ea typeface="Noto Sans JP Medium" panose="020B0600000000000000" pitchFamily="34" charset="-128"/>
              </a:rPr>
              <a:t>チームの状態を見える化しチーム改善を運用するためのツール。</a:t>
            </a:r>
            <a:endParaRPr lang="en-US" altLang="ja-JP" sz="1600" dirty="0">
              <a:solidFill>
                <a:schemeClr val="tx2"/>
              </a:solidFill>
              <a:latin typeface="Noto Sans JP Medium" panose="020B0600000000000000" pitchFamily="34" charset="-128"/>
              <a:ea typeface="Noto Sans JP Medium" panose="020B0600000000000000" pitchFamily="34" charset="-128"/>
            </a:endParaRPr>
          </a:p>
          <a:p>
            <a:br>
              <a:rPr lang="en-US" altLang="ja-JP" sz="1600" dirty="0">
                <a:solidFill>
                  <a:schemeClr val="tx2"/>
                </a:solidFill>
                <a:latin typeface="Noto Sans JP Medium" panose="020B0600000000000000" pitchFamily="34" charset="-128"/>
                <a:ea typeface="Noto Sans JP Medium" panose="020B0600000000000000" pitchFamily="34" charset="-128"/>
              </a:rPr>
            </a:br>
            <a:endParaRPr lang="en-US" altLang="ja-JP" sz="1600" dirty="0">
              <a:solidFill>
                <a:schemeClr val="tx2"/>
              </a:solidFill>
              <a:latin typeface="Noto Sans JP Medium" panose="020B0600000000000000" pitchFamily="34" charset="-128"/>
              <a:ea typeface="Noto Sans JP Medium" panose="020B0600000000000000" pitchFamily="34" charset="-128"/>
            </a:endParaRPr>
          </a:p>
          <a:p>
            <a:r>
              <a:rPr lang="ja-JP" altLang="en-US" sz="2200" dirty="0">
                <a:solidFill>
                  <a:schemeClr val="tx2"/>
                </a:solidFill>
                <a:latin typeface="Noto Sans JP Medium" panose="020B0600000000000000" pitchFamily="34" charset="-128"/>
                <a:ea typeface="Noto Sans JP Medium" panose="020B0600000000000000" pitchFamily="34" charset="-128"/>
              </a:rPr>
              <a:t>カンバンの基本のキ</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ja-JP" altLang="en-US" sz="16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3"/>
              </a:rPr>
              <a:t>https://qiita.com/TAKAKING22/items/0a6412e5c3a95a90da50</a:t>
            </a:r>
            <a:r>
              <a:rPr lang="en-US" altLang="ja-JP" sz="1600" dirty="0">
                <a:solidFill>
                  <a:schemeClr val="tx2"/>
                </a:solidFill>
                <a:latin typeface="Noto Sans JP Medium" panose="020B0600000000000000" pitchFamily="34" charset="-128"/>
                <a:ea typeface="Noto Sans JP Medium" panose="020B0600000000000000" pitchFamily="34" charset="-128"/>
              </a:rPr>
              <a:t> </a:t>
            </a:r>
            <a:br>
              <a:rPr lang="en-US" altLang="ja-JP" sz="1600" dirty="0">
                <a:solidFill>
                  <a:schemeClr val="tx2"/>
                </a:solidFill>
                <a:latin typeface="Noto Sans JP Medium" panose="020B0600000000000000" pitchFamily="34" charset="-128"/>
                <a:ea typeface="Noto Sans JP Medium" panose="020B0600000000000000" pitchFamily="34" charset="-128"/>
              </a:rPr>
            </a:br>
            <a:endParaRPr lang="en-US" altLang="ja-JP" sz="1600" dirty="0">
              <a:solidFill>
                <a:schemeClr val="tx2"/>
              </a:solidFill>
              <a:latin typeface="Noto Sans JP Medium" panose="020B0600000000000000" pitchFamily="34" charset="-128"/>
              <a:ea typeface="Noto Sans JP Medium" panose="020B0600000000000000" pitchFamily="34" charset="-128"/>
            </a:endParaRPr>
          </a:p>
        </p:txBody>
      </p:sp>
      <p:sp>
        <p:nvSpPr>
          <p:cNvPr id="8" name="タイトル 1">
            <a:extLst>
              <a:ext uri="{FF2B5EF4-FFF2-40B4-BE49-F238E27FC236}">
                <a16:creationId xmlns:a16="http://schemas.microsoft.com/office/drawing/2014/main" id="{E243052B-116B-48D6-9792-C83EBEE7E096}"/>
              </a:ext>
            </a:extLst>
          </p:cNvPr>
          <p:cNvSpPr txBox="1">
            <a:spLocks/>
          </p:cNvSpPr>
          <p:nvPr/>
        </p:nvSpPr>
        <p:spPr>
          <a:xfrm>
            <a:off x="1461655" y="409956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endParaRPr lang="en-US" altLang="ja-JP" sz="2800" dirty="0">
              <a:solidFill>
                <a:schemeClr val="tx2"/>
              </a:solidFill>
              <a:latin typeface="Noto Sans JP Medium" panose="020B0600000000000000" pitchFamily="34" charset="-128"/>
              <a:ea typeface="Noto Sans JP Medium" panose="020B0600000000000000" pitchFamily="34" charset="-128"/>
            </a:endParaRPr>
          </a:p>
        </p:txBody>
      </p:sp>
      <p:sp>
        <p:nvSpPr>
          <p:cNvPr id="6" name="タイトル 1">
            <a:extLst>
              <a:ext uri="{FF2B5EF4-FFF2-40B4-BE49-F238E27FC236}">
                <a16:creationId xmlns:a16="http://schemas.microsoft.com/office/drawing/2014/main" id="{54782977-C9EE-4681-B004-78F297BC0175}"/>
              </a:ext>
            </a:extLst>
          </p:cNvPr>
          <p:cNvSpPr txBox="1">
            <a:spLocks/>
          </p:cNvSpPr>
          <p:nvPr/>
        </p:nvSpPr>
        <p:spPr>
          <a:xfrm>
            <a:off x="1482372" y="3494989"/>
            <a:ext cx="10407074" cy="1665317"/>
          </a:xfrm>
          <a:prstGeom prst="rect">
            <a:avLst/>
          </a:prstGeom>
        </p:spPr>
        <p:txBody>
          <a:bodyPr vert="horz" wrap="square" lIns="91440" tIns="45720" rIns="91440" bIns="45720" rtlCol="0" anchor="t" anchorCtr="0">
            <a:no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en-US" altLang="ja-JP" sz="2200" dirty="0">
                <a:solidFill>
                  <a:schemeClr val="tx2"/>
                </a:solidFill>
                <a:latin typeface="Noto Sans JP Medium" panose="020B0600000000000000" pitchFamily="34" charset="-128"/>
                <a:ea typeface="Noto Sans JP Medium" panose="020B0600000000000000" pitchFamily="34" charset="-128"/>
              </a:rPr>
              <a:t>Issue boards use cases - GitLab Docs(</a:t>
            </a:r>
            <a:r>
              <a:rPr lang="ja-JP" altLang="en-US" sz="2200" dirty="0">
                <a:solidFill>
                  <a:schemeClr val="tx2"/>
                </a:solidFill>
                <a:latin typeface="Noto Sans JP Medium" panose="020B0600000000000000" pitchFamily="34" charset="-128"/>
                <a:ea typeface="Noto Sans JP Medium" panose="020B0600000000000000" pitchFamily="34" charset="-128"/>
              </a:rPr>
              <a:t>英語</a:t>
            </a:r>
            <a:r>
              <a:rPr lang="en-US" altLang="ja-JP" sz="2200" dirty="0">
                <a:solidFill>
                  <a:schemeClr val="tx2"/>
                </a:solidFill>
                <a:latin typeface="Noto Sans JP Medium" panose="020B0600000000000000" pitchFamily="34" charset="-128"/>
                <a:ea typeface="Noto Sans JP Medium" panose="020B0600000000000000" pitchFamily="34" charset="-128"/>
              </a:rPr>
              <a:t>)</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en-US" altLang="ja-JP" sz="22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4"/>
              </a:rPr>
              <a:t>https://docs.gitlab.com/ee/user/project/issue_board.html</a:t>
            </a:r>
            <a:endParaRPr lang="en-US" altLang="ja-JP" sz="1600" dirty="0">
              <a:solidFill>
                <a:schemeClr val="tx2"/>
              </a:solidFill>
              <a:latin typeface="Noto Sans JP Medium" panose="020B0600000000000000" pitchFamily="34" charset="-128"/>
              <a:ea typeface="Noto Sans JP Medium" panose="020B0600000000000000" pitchFamily="34" charset="-128"/>
            </a:endParaRPr>
          </a:p>
        </p:txBody>
      </p:sp>
    </p:spTree>
    <p:extLst>
      <p:ext uri="{BB962C8B-B14F-4D97-AF65-F5344CB8AC3E}">
        <p14:creationId xmlns:p14="http://schemas.microsoft.com/office/powerpoint/2010/main" val="32761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画像 4" descr="空港">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sp>
        <p:nvSpPr>
          <p:cNvPr id="9" name="タイトル 1">
            <a:extLst>
              <a:ext uri="{FF2B5EF4-FFF2-40B4-BE49-F238E27FC236}">
                <a16:creationId xmlns:a16="http://schemas.microsoft.com/office/drawing/2014/main" id="{C75FD899-A152-4714-8E01-7A9571C572F5}"/>
              </a:ext>
            </a:extLst>
          </p:cNvPr>
          <p:cNvSpPr>
            <a:spLocks noGrp="1"/>
          </p:cNvSpPr>
          <p:nvPr>
            <p:ph type="title"/>
          </p:nvPr>
        </p:nvSpPr>
        <p:spPr>
          <a:xfrm>
            <a:off x="4441783" y="1843830"/>
            <a:ext cx="6878782" cy="1356360"/>
          </a:xfrm>
        </p:spPr>
        <p:txBody>
          <a:bodyPr rtlCol="0">
            <a:normAutofit/>
          </a:bodyPr>
          <a:lstStyle/>
          <a:p>
            <a:pPr rtl="0"/>
            <a:r>
              <a:rPr lang="ja-JP" altLang="en-US" sz="4000" dirty="0">
                <a:solidFill>
                  <a:schemeClr val="tx2"/>
                </a:solidFill>
                <a:latin typeface="Noto Sans JP Black" panose="020B0A00000000000000" pitchFamily="34" charset="-128"/>
                <a:ea typeface="Noto Sans JP Black" panose="020B0A00000000000000" pitchFamily="34" charset="-128"/>
              </a:rPr>
              <a:t>ワーキングアグリーメント</a:t>
            </a:r>
          </a:p>
        </p:txBody>
      </p:sp>
      <p:pic>
        <p:nvPicPr>
          <p:cNvPr id="11" name="図 10" descr="アイコン&#10;&#10;自動的に生成された説明">
            <a:extLst>
              <a:ext uri="{FF2B5EF4-FFF2-40B4-BE49-F238E27FC236}">
                <a16:creationId xmlns:a16="http://schemas.microsoft.com/office/drawing/2014/main" id="{303CAE84-BDF8-4FEC-A813-D4B6C0BD0A46}"/>
              </a:ext>
            </a:extLst>
          </p:cNvPr>
          <p:cNvPicPr>
            <a:picLocks noChangeAspect="1"/>
          </p:cNvPicPr>
          <p:nvPr/>
        </p:nvPicPr>
        <p:blipFill>
          <a:blip r:embed="rId4"/>
          <a:stretch>
            <a:fillRect/>
          </a:stretch>
        </p:blipFill>
        <p:spPr>
          <a:xfrm>
            <a:off x="10624038" y="1912756"/>
            <a:ext cx="1218508" cy="1218508"/>
          </a:xfrm>
          <a:prstGeom prst="rect">
            <a:avLst/>
          </a:prstGeom>
        </p:spPr>
      </p:pic>
      <p:sp>
        <p:nvSpPr>
          <p:cNvPr id="12" name="タイトル 1">
            <a:extLst>
              <a:ext uri="{FF2B5EF4-FFF2-40B4-BE49-F238E27FC236}">
                <a16:creationId xmlns:a16="http://schemas.microsoft.com/office/drawing/2014/main" id="{F006D1C4-DAA8-449E-B6BB-2577EFC1437C}"/>
              </a:ext>
            </a:extLst>
          </p:cNvPr>
          <p:cNvSpPr txBox="1">
            <a:spLocks/>
          </p:cNvSpPr>
          <p:nvPr/>
        </p:nvSpPr>
        <p:spPr>
          <a:xfrm>
            <a:off x="4702774" y="2453084"/>
            <a:ext cx="6878782"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en-US" altLang="ja-JP" sz="1600" dirty="0">
                <a:solidFill>
                  <a:schemeClr val="tx2"/>
                </a:solidFill>
                <a:latin typeface="Noto Sans JP Medium" panose="020B0600000000000000" pitchFamily="34" charset="-128"/>
                <a:ea typeface="Noto Sans JP Medium" panose="020B0600000000000000" pitchFamily="34" charset="-128"/>
                <a:hlinkClick r:id="rId5"/>
              </a:rPr>
              <a:t>https://fintan.jp/?p=280</a:t>
            </a:r>
            <a:endParaRPr lang="en-US" altLang="ja-JP" sz="1600" dirty="0">
              <a:solidFill>
                <a:schemeClr val="tx2"/>
              </a:solidFill>
              <a:latin typeface="Noto Sans JP Medium" panose="020B0600000000000000" pitchFamily="34" charset="-128"/>
              <a:ea typeface="Noto Sans JP Medium" panose="020B0600000000000000" pitchFamily="34" charset="-128"/>
            </a:endParaRPr>
          </a:p>
        </p:txBody>
      </p:sp>
      <p:sp>
        <p:nvSpPr>
          <p:cNvPr id="6" name="タイトル 1">
            <a:extLst>
              <a:ext uri="{FF2B5EF4-FFF2-40B4-BE49-F238E27FC236}">
                <a16:creationId xmlns:a16="http://schemas.microsoft.com/office/drawing/2014/main" id="{DA3A8CBF-D05F-4968-86DE-6E0EA5EBD4C4}"/>
              </a:ext>
            </a:extLst>
          </p:cNvPr>
          <p:cNvSpPr txBox="1">
            <a:spLocks/>
          </p:cNvSpPr>
          <p:nvPr/>
        </p:nvSpPr>
        <p:spPr>
          <a:xfrm>
            <a:off x="4441783" y="3086573"/>
            <a:ext cx="6878782"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ja-JP" altLang="en-US" sz="4000">
                <a:solidFill>
                  <a:schemeClr val="tx2"/>
                </a:solidFill>
                <a:latin typeface="Noto Sans JP Black" panose="020B0A00000000000000" pitchFamily="34" charset="-128"/>
                <a:ea typeface="Noto Sans JP Black" panose="020B0A00000000000000" pitchFamily="34" charset="-128"/>
              </a:rPr>
              <a:t>インセプションデッキ</a:t>
            </a:r>
            <a:endParaRPr lang="ja-JP" altLang="en-US" sz="4000" dirty="0">
              <a:solidFill>
                <a:schemeClr val="tx2"/>
              </a:solidFill>
              <a:latin typeface="Noto Sans JP Black" panose="020B0A00000000000000" pitchFamily="34" charset="-128"/>
              <a:ea typeface="Noto Sans JP Black" panose="020B0A00000000000000" pitchFamily="34" charset="-128"/>
            </a:endParaRPr>
          </a:p>
        </p:txBody>
      </p:sp>
      <p:sp>
        <p:nvSpPr>
          <p:cNvPr id="8" name="タイトル 1">
            <a:extLst>
              <a:ext uri="{FF2B5EF4-FFF2-40B4-BE49-F238E27FC236}">
                <a16:creationId xmlns:a16="http://schemas.microsoft.com/office/drawing/2014/main" id="{BFC3234F-D811-47C4-BAEC-00B9B828A82C}"/>
              </a:ext>
            </a:extLst>
          </p:cNvPr>
          <p:cNvSpPr txBox="1">
            <a:spLocks/>
          </p:cNvSpPr>
          <p:nvPr/>
        </p:nvSpPr>
        <p:spPr>
          <a:xfrm>
            <a:off x="4702774" y="3666514"/>
            <a:ext cx="6878782"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en-US" altLang="ja-JP" sz="1600" dirty="0">
                <a:solidFill>
                  <a:schemeClr val="tx2"/>
                </a:solidFill>
                <a:latin typeface="Noto Sans JP Medium" panose="020B0600000000000000" pitchFamily="34" charset="-128"/>
                <a:ea typeface="Noto Sans JP Medium" panose="020B0600000000000000" pitchFamily="34" charset="-128"/>
                <a:hlinkClick r:id="rId6"/>
              </a:rPr>
              <a:t>https://speakerdeck.com/takaking22/5-minutes-inception-deck</a:t>
            </a:r>
            <a:endParaRPr lang="en-US" altLang="ja-JP" sz="1600" dirty="0">
              <a:solidFill>
                <a:schemeClr val="tx2"/>
              </a:solidFill>
              <a:latin typeface="Noto Sans JP Medium" panose="020B0600000000000000" pitchFamily="34" charset="-128"/>
              <a:ea typeface="Noto Sans JP Medium" panose="020B0600000000000000" pitchFamily="34" charset="-128"/>
            </a:endParaRPr>
          </a:p>
          <a:p>
            <a:endParaRPr lang="en-US" altLang="ja-JP" sz="1600" dirty="0">
              <a:solidFill>
                <a:schemeClr val="tx2"/>
              </a:solidFill>
              <a:latin typeface="Noto Sans JP Medium" panose="020B0600000000000000" pitchFamily="34" charset="-128"/>
              <a:ea typeface="Noto Sans JP Medium" panose="020B0600000000000000" pitchFamily="34" charset="-128"/>
            </a:endParaRPr>
          </a:p>
        </p:txBody>
      </p:sp>
    </p:spTree>
    <p:extLst>
      <p:ext uri="{BB962C8B-B14F-4D97-AF65-F5344CB8AC3E}">
        <p14:creationId xmlns:p14="http://schemas.microsoft.com/office/powerpoint/2010/main" val="119476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直線​​コネクタ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50E78D6-F072-48E7-8270-20EFBDD26F36}"/>
              </a:ext>
            </a:extLst>
          </p:cNvPr>
          <p:cNvSpPr>
            <a:spLocks noGrp="1"/>
          </p:cNvSpPr>
          <p:nvPr>
            <p:ph type="ctrTitle"/>
          </p:nvPr>
        </p:nvSpPr>
        <p:spPr>
          <a:xfrm>
            <a:off x="1109980" y="4206240"/>
            <a:ext cx="9966960" cy="1325880"/>
          </a:xfrm>
        </p:spPr>
        <p:txBody>
          <a:bodyPr rtlCol="0">
            <a:normAutofit/>
          </a:bodyPr>
          <a:lstStyle/>
          <a:p>
            <a:pPr rtl="0"/>
            <a:r>
              <a:rPr lang="en-US" altLang="ja-JP" sz="6400" cap="none" dirty="0"/>
              <a:t>Good luck!!</a:t>
            </a:r>
            <a:endParaRPr lang="ja-JP" altLang="en-US" sz="6400" cap="none" dirty="0"/>
          </a:p>
        </p:txBody>
      </p:sp>
      <p:sp>
        <p:nvSpPr>
          <p:cNvPr id="3" name="サブタイトル 2">
            <a:extLst>
              <a:ext uri="{FF2B5EF4-FFF2-40B4-BE49-F238E27FC236}">
                <a16:creationId xmlns:a16="http://schemas.microsoft.com/office/drawing/2014/main" id="{3FC7BD98-5486-489C-BAA0-A69CEFF691B3}"/>
              </a:ext>
            </a:extLst>
          </p:cNvPr>
          <p:cNvSpPr>
            <a:spLocks noGrp="1"/>
          </p:cNvSpPr>
          <p:nvPr>
            <p:ph type="subTitle" idx="1"/>
          </p:nvPr>
        </p:nvSpPr>
        <p:spPr>
          <a:xfrm>
            <a:off x="1709530" y="5598292"/>
            <a:ext cx="8767860" cy="709201"/>
          </a:xfrm>
        </p:spPr>
        <p:txBody>
          <a:bodyPr rtlCol="0">
            <a:noAutofit/>
          </a:bodyPr>
          <a:lstStyle/>
          <a:p>
            <a:pPr marL="0" indent="0">
              <a:buFont typeface="Montserrat Light"/>
              <a:buNone/>
            </a:pPr>
            <a:r>
              <a:rPr lang="en-US" altLang="ja-JP" sz="2400" b="1" dirty="0">
                <a:highlight>
                  <a:schemeClr val="accent1"/>
                </a:highlight>
              </a:rPr>
              <a:t>Any questions?</a:t>
            </a:r>
          </a:p>
          <a:p>
            <a:pPr marL="0" indent="0">
              <a:buFont typeface="Montserrat Light"/>
              <a:buNone/>
            </a:pPr>
            <a:r>
              <a:rPr lang="en-US" altLang="ja-JP" sz="2400" dirty="0"/>
              <a:t>#2021</a:t>
            </a:r>
            <a:r>
              <a:rPr lang="ja-JP" altLang="en-US" sz="2400" dirty="0"/>
              <a:t>年度サービス開発エンジニア体験</a:t>
            </a:r>
          </a:p>
          <a:p>
            <a:pPr marL="0" indent="0">
              <a:buFont typeface="Montserrat Light"/>
              <a:buNone/>
            </a:pPr>
            <a:endParaRPr lang="en-US" altLang="ja-JP" sz="2400" dirty="0"/>
          </a:p>
        </p:txBody>
      </p:sp>
      <p:pic>
        <p:nvPicPr>
          <p:cNvPr id="7" name="画像 6" descr="景色を眺めている男性">
            <a:extLst>
              <a:ext uri="{FF2B5EF4-FFF2-40B4-BE49-F238E27FC236}">
                <a16:creationId xmlns:a16="http://schemas.microsoft.com/office/drawing/2014/main" id="{CD9EF39B-AB41-49AB-8163-8B5FD7D2832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3840" y="256540"/>
            <a:ext cx="11704320" cy="3764276"/>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Google Shape;350;p40">
            <a:extLst>
              <a:ext uri="{FF2B5EF4-FFF2-40B4-BE49-F238E27FC236}">
                <a16:creationId xmlns:a16="http://schemas.microsoft.com/office/drawing/2014/main" id="{E538B966-8E00-485F-81A0-37EA77CAB967}"/>
              </a:ext>
            </a:extLst>
          </p:cNvPr>
          <p:cNvSpPr txBox="1">
            <a:spLocks noGrp="1"/>
          </p:cNvSpPr>
          <p:nvPr>
            <p:ph type="sldNum" idx="12"/>
          </p:nvPr>
        </p:nvSpPr>
        <p:spPr>
          <a:xfrm>
            <a:off x="8947596" y="5314139"/>
            <a:ext cx="525600" cy="55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9" name="Google Shape;351;p40">
            <a:extLst>
              <a:ext uri="{FF2B5EF4-FFF2-40B4-BE49-F238E27FC236}">
                <a16:creationId xmlns:a16="http://schemas.microsoft.com/office/drawing/2014/main" id="{31D1FE8F-9A33-46EA-8B09-9B9EDFA78864}"/>
              </a:ext>
            </a:extLst>
          </p:cNvPr>
          <p:cNvSpPr/>
          <p:nvPr/>
        </p:nvSpPr>
        <p:spPr>
          <a:xfrm>
            <a:off x="245095" y="3148380"/>
            <a:ext cx="11708093" cy="1288160"/>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52;p40">
            <a:extLst>
              <a:ext uri="{FF2B5EF4-FFF2-40B4-BE49-F238E27FC236}">
                <a16:creationId xmlns:a16="http://schemas.microsoft.com/office/drawing/2014/main" id="{456EF40E-DB07-4B07-8716-8127A5A51973}"/>
              </a:ext>
            </a:extLst>
          </p:cNvPr>
          <p:cNvSpPr/>
          <p:nvPr/>
        </p:nvSpPr>
        <p:spPr>
          <a:xfrm>
            <a:off x="216819" y="3169277"/>
            <a:ext cx="11796076" cy="128469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 name="グループ化 10">
            <a:extLst>
              <a:ext uri="{FF2B5EF4-FFF2-40B4-BE49-F238E27FC236}">
                <a16:creationId xmlns:a16="http://schemas.microsoft.com/office/drawing/2014/main" id="{5EE489F9-B747-47F3-A2AE-29E8E7A30E51}"/>
              </a:ext>
            </a:extLst>
          </p:cNvPr>
          <p:cNvGrpSpPr>
            <a:grpSpLocks noChangeAspect="1"/>
          </p:cNvGrpSpPr>
          <p:nvPr/>
        </p:nvGrpSpPr>
        <p:grpSpPr>
          <a:xfrm>
            <a:off x="3926371" y="4744217"/>
            <a:ext cx="495421" cy="495421"/>
            <a:chOff x="2893992" y="4000960"/>
            <a:chExt cx="334744" cy="334744"/>
          </a:xfrm>
        </p:grpSpPr>
        <p:sp>
          <p:nvSpPr>
            <p:cNvPr id="12" name="Google Shape;466;p38">
              <a:extLst>
                <a:ext uri="{FF2B5EF4-FFF2-40B4-BE49-F238E27FC236}">
                  <a16:creationId xmlns:a16="http://schemas.microsoft.com/office/drawing/2014/main" id="{378CE3D2-BD67-4AF2-8E4D-85B11A2B9B8B}"/>
                </a:ext>
              </a:extLst>
            </p:cNvPr>
            <p:cNvSpPr/>
            <p:nvPr/>
          </p:nvSpPr>
          <p:spPr>
            <a:xfrm rot="18900000">
              <a:off x="2893992" y="4000960"/>
              <a:ext cx="334744" cy="334744"/>
            </a:xfrm>
            <a:prstGeom prst="teardrop">
              <a:avLst>
                <a:gd name="adj" fmla="val 100000"/>
              </a:avLst>
            </a:prstGeom>
            <a:solidFill>
              <a:schemeClr val="accent3">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3" name="Google Shape;467;p38">
              <a:extLst>
                <a:ext uri="{FF2B5EF4-FFF2-40B4-BE49-F238E27FC236}">
                  <a16:creationId xmlns:a16="http://schemas.microsoft.com/office/drawing/2014/main" id="{1BBC6B68-8A2F-49E0-9E61-DE933EA12EB0}"/>
                </a:ext>
              </a:extLst>
            </p:cNvPr>
            <p:cNvSpPr/>
            <p:nvPr/>
          </p:nvSpPr>
          <p:spPr>
            <a:xfrm flipH="1">
              <a:off x="2994314" y="4107834"/>
              <a:ext cx="134100" cy="134100"/>
            </a:xfrm>
            <a:prstGeom prst="ellipse">
              <a:avLst/>
            </a:prstGeom>
            <a:solidFill>
              <a:schemeClr val="bg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2"/>
                  </a:solidFill>
                  <a:latin typeface="Montserrat"/>
                  <a:ea typeface="Montserrat"/>
                  <a:cs typeface="Montserrat"/>
                  <a:sym typeface="Montserrat"/>
                </a:rPr>
                <a:t>2</a:t>
              </a:r>
              <a:endParaRPr sz="1600" dirty="0">
                <a:solidFill>
                  <a:schemeClr val="dk2"/>
                </a:solidFill>
                <a:latin typeface="Montserrat"/>
                <a:ea typeface="Montserrat"/>
                <a:cs typeface="Montserrat"/>
                <a:sym typeface="Montserrat"/>
              </a:endParaRPr>
            </a:p>
          </p:txBody>
        </p:sp>
      </p:grpSp>
      <p:sp>
        <p:nvSpPr>
          <p:cNvPr id="14" name="Google Shape;446;p38">
            <a:extLst>
              <a:ext uri="{FF2B5EF4-FFF2-40B4-BE49-F238E27FC236}">
                <a16:creationId xmlns:a16="http://schemas.microsoft.com/office/drawing/2014/main" id="{B2C29067-B89C-4F63-A1DB-CDD16A725594}"/>
              </a:ext>
            </a:extLst>
          </p:cNvPr>
          <p:cNvSpPr txBox="1">
            <a:spLocks noGrp="1"/>
          </p:cNvSpPr>
          <p:nvPr>
            <p:ph type="title"/>
          </p:nvPr>
        </p:nvSpPr>
        <p:spPr>
          <a:xfrm>
            <a:off x="392516" y="86770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Noto Sans JP Black" panose="020B0A00000000000000" pitchFamily="34" charset="-128"/>
                <a:ea typeface="Noto Sans JP Black" panose="020B0A00000000000000" pitchFamily="34" charset="-128"/>
              </a:rPr>
              <a:t>ロードマップ</a:t>
            </a:r>
            <a:endParaRPr dirty="0">
              <a:latin typeface="Noto Sans JP Black" panose="020B0A00000000000000" pitchFamily="34" charset="-128"/>
              <a:ea typeface="Noto Sans JP Black" panose="020B0A00000000000000" pitchFamily="34" charset="-128"/>
            </a:endParaRPr>
          </a:p>
        </p:txBody>
      </p:sp>
      <p:sp>
        <p:nvSpPr>
          <p:cNvPr id="15" name="Google Shape;447;p38">
            <a:extLst>
              <a:ext uri="{FF2B5EF4-FFF2-40B4-BE49-F238E27FC236}">
                <a16:creationId xmlns:a16="http://schemas.microsoft.com/office/drawing/2014/main" id="{0A173D5D-947C-4540-A2B2-D616BA451778}"/>
              </a:ext>
            </a:extLst>
          </p:cNvPr>
          <p:cNvSpPr txBox="1">
            <a:spLocks/>
          </p:cNvSpPr>
          <p:nvPr/>
        </p:nvSpPr>
        <p:spPr>
          <a:xfrm>
            <a:off x="8924421" y="5484297"/>
            <a:ext cx="548700" cy="30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1pPr>
            <a:lvl2pPr marR="0" lvl="1"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2pPr>
            <a:lvl3pPr marR="0" lvl="2"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3pPr>
            <a:lvl4pPr marR="0" lvl="3"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4pPr>
            <a:lvl5pPr marR="0" lvl="4"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5pPr>
            <a:lvl6pPr marR="0" lvl="5"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6pPr>
            <a:lvl7pPr marR="0" lvl="6"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7pPr>
            <a:lvl8pPr marR="0" lvl="7"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8pPr>
            <a:lvl9pPr marR="0" lvl="8" algn="r" rtl="0">
              <a:lnSpc>
                <a:spcPct val="100000"/>
              </a:lnSpc>
              <a:spcBef>
                <a:spcPts val="0"/>
              </a:spcBef>
              <a:spcAft>
                <a:spcPts val="0"/>
              </a:spcAft>
              <a:buClr>
                <a:srgbClr val="000000"/>
              </a:buClr>
              <a:buFont typeface="Arial"/>
              <a:buNone/>
              <a:defRPr sz="1800" b="1" i="0" u="none" strike="noStrike" cap="none">
                <a:solidFill>
                  <a:srgbClr val="FFFFFF"/>
                </a:solidFill>
                <a:latin typeface="Zilla Slab Highlight"/>
                <a:ea typeface="Zilla Slab Highlight"/>
                <a:cs typeface="Zilla Slab Highlight"/>
                <a:sym typeface="Zilla Slab Highlight"/>
              </a:defRPr>
            </a:lvl9pPr>
          </a:lstStyle>
          <a:p>
            <a:fld id="{00000000-1234-1234-1234-123412341234}" type="slidenum">
              <a:rPr lang="en" smtClean="0"/>
              <a:pPr/>
              <a:t>2</a:t>
            </a:fld>
            <a:endParaRPr lang="en"/>
          </a:p>
        </p:txBody>
      </p:sp>
      <p:grpSp>
        <p:nvGrpSpPr>
          <p:cNvPr id="16" name="Google Shape;450;p38">
            <a:extLst>
              <a:ext uri="{FF2B5EF4-FFF2-40B4-BE49-F238E27FC236}">
                <a16:creationId xmlns:a16="http://schemas.microsoft.com/office/drawing/2014/main" id="{733B0208-7B9B-4130-B21D-91A4358338C4}"/>
              </a:ext>
            </a:extLst>
          </p:cNvPr>
          <p:cNvGrpSpPr>
            <a:grpSpLocks noChangeAspect="1"/>
          </p:cNvGrpSpPr>
          <p:nvPr/>
        </p:nvGrpSpPr>
        <p:grpSpPr>
          <a:xfrm>
            <a:off x="2458400" y="2308821"/>
            <a:ext cx="700632" cy="700632"/>
            <a:chOff x="1786339" y="1703401"/>
            <a:chExt cx="473400" cy="473400"/>
          </a:xfrm>
        </p:grpSpPr>
        <p:sp>
          <p:nvSpPr>
            <p:cNvPr id="17" name="Google Shape;451;p38">
              <a:extLst>
                <a:ext uri="{FF2B5EF4-FFF2-40B4-BE49-F238E27FC236}">
                  <a16:creationId xmlns:a16="http://schemas.microsoft.com/office/drawing/2014/main" id="{3285E96B-2AF7-4806-864E-8C39587B0F37}"/>
                </a:ext>
              </a:extLst>
            </p:cNvPr>
            <p:cNvSpPr/>
            <p:nvPr/>
          </p:nvSpPr>
          <p:spPr>
            <a:xfrm rot="8100000">
              <a:off x="1855667" y="1772729"/>
              <a:ext cx="334744" cy="334744"/>
            </a:xfrm>
            <a:prstGeom prst="teardrop">
              <a:avLst>
                <a:gd name="adj" fmla="val 100000"/>
              </a:avLst>
            </a:pr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8" name="Google Shape;452;p38">
              <a:extLst>
                <a:ext uri="{FF2B5EF4-FFF2-40B4-BE49-F238E27FC236}">
                  <a16:creationId xmlns:a16="http://schemas.microsoft.com/office/drawing/2014/main" id="{7B099120-55C5-432F-816B-5D57168CB675}"/>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2"/>
                  </a:solidFill>
                  <a:latin typeface="Montserrat"/>
                  <a:ea typeface="Montserrat"/>
                  <a:cs typeface="Montserrat"/>
                  <a:sym typeface="Montserrat"/>
                </a:rPr>
                <a:t>1</a:t>
              </a:r>
              <a:endParaRPr sz="1600" dirty="0">
                <a:solidFill>
                  <a:schemeClr val="dk2"/>
                </a:solidFill>
                <a:latin typeface="Montserrat"/>
                <a:ea typeface="Montserrat"/>
                <a:cs typeface="Montserrat"/>
                <a:sym typeface="Montserrat"/>
              </a:endParaRPr>
            </a:p>
          </p:txBody>
        </p:sp>
      </p:grpSp>
      <p:grpSp>
        <p:nvGrpSpPr>
          <p:cNvPr id="19" name="Google Shape;453;p38">
            <a:extLst>
              <a:ext uri="{FF2B5EF4-FFF2-40B4-BE49-F238E27FC236}">
                <a16:creationId xmlns:a16="http://schemas.microsoft.com/office/drawing/2014/main" id="{4ABCFB7E-29B4-4F18-BA44-E48EFAC7E7D8}"/>
              </a:ext>
            </a:extLst>
          </p:cNvPr>
          <p:cNvGrpSpPr>
            <a:grpSpLocks noChangeAspect="1"/>
          </p:cNvGrpSpPr>
          <p:nvPr/>
        </p:nvGrpSpPr>
        <p:grpSpPr>
          <a:xfrm>
            <a:off x="5076255" y="2318518"/>
            <a:ext cx="700632" cy="700632"/>
            <a:chOff x="3814414" y="1703401"/>
            <a:chExt cx="473400" cy="473400"/>
          </a:xfrm>
        </p:grpSpPr>
        <p:sp>
          <p:nvSpPr>
            <p:cNvPr id="20" name="Google Shape;454;p38">
              <a:extLst>
                <a:ext uri="{FF2B5EF4-FFF2-40B4-BE49-F238E27FC236}">
                  <a16:creationId xmlns:a16="http://schemas.microsoft.com/office/drawing/2014/main" id="{F0B38237-EBA0-44DA-B7DD-4D558663D7D6}"/>
                </a:ext>
              </a:extLst>
            </p:cNvPr>
            <p:cNvSpPr/>
            <p:nvPr/>
          </p:nvSpPr>
          <p:spPr>
            <a:xfrm rot="8100000">
              <a:off x="3883742" y="1772729"/>
              <a:ext cx="334744" cy="334744"/>
            </a:xfrm>
            <a:prstGeom prst="teardrop">
              <a:avLst>
                <a:gd name="adj" fmla="val 100000"/>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1" name="Google Shape;455;p38">
              <a:extLst>
                <a:ext uri="{FF2B5EF4-FFF2-40B4-BE49-F238E27FC236}">
                  <a16:creationId xmlns:a16="http://schemas.microsoft.com/office/drawing/2014/main" id="{3EF323DF-B938-4E06-A17C-50A70346B6B6}"/>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2"/>
                  </a:solidFill>
                  <a:latin typeface="Montserrat"/>
                  <a:ea typeface="Montserrat"/>
                  <a:cs typeface="Montserrat"/>
                  <a:sym typeface="Montserrat"/>
                </a:rPr>
                <a:t>3</a:t>
              </a:r>
              <a:endParaRPr sz="1600" dirty="0">
                <a:solidFill>
                  <a:schemeClr val="dk2"/>
                </a:solidFill>
                <a:latin typeface="Montserrat"/>
                <a:ea typeface="Montserrat"/>
                <a:cs typeface="Montserrat"/>
                <a:sym typeface="Montserrat"/>
              </a:endParaRPr>
            </a:p>
          </p:txBody>
        </p:sp>
      </p:grpSp>
      <p:grpSp>
        <p:nvGrpSpPr>
          <p:cNvPr id="22" name="Google Shape;456;p38">
            <a:extLst>
              <a:ext uri="{FF2B5EF4-FFF2-40B4-BE49-F238E27FC236}">
                <a16:creationId xmlns:a16="http://schemas.microsoft.com/office/drawing/2014/main" id="{016DDA59-E766-4101-ACD4-9E8252ECF9B8}"/>
              </a:ext>
            </a:extLst>
          </p:cNvPr>
          <p:cNvGrpSpPr>
            <a:grpSpLocks noChangeAspect="1"/>
          </p:cNvGrpSpPr>
          <p:nvPr/>
        </p:nvGrpSpPr>
        <p:grpSpPr>
          <a:xfrm>
            <a:off x="6644759" y="-3310"/>
            <a:ext cx="3007460" cy="3007460"/>
            <a:chOff x="5842489" y="1703401"/>
            <a:chExt cx="473400" cy="473400"/>
          </a:xfrm>
        </p:grpSpPr>
        <p:sp>
          <p:nvSpPr>
            <p:cNvPr id="23" name="Google Shape;457;p38">
              <a:extLst>
                <a:ext uri="{FF2B5EF4-FFF2-40B4-BE49-F238E27FC236}">
                  <a16:creationId xmlns:a16="http://schemas.microsoft.com/office/drawing/2014/main" id="{F1688133-9B9F-464E-818C-99628BE89785}"/>
                </a:ext>
              </a:extLst>
            </p:cNvPr>
            <p:cNvSpPr/>
            <p:nvPr/>
          </p:nvSpPr>
          <p:spPr>
            <a:xfrm rot="8100000">
              <a:off x="5911817" y="1772729"/>
              <a:ext cx="334744" cy="334744"/>
            </a:xfrm>
            <a:prstGeom prst="teardrop">
              <a:avLst>
                <a:gd name="adj" fmla="val 100000"/>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4" name="Google Shape;458;p38">
              <a:extLst>
                <a:ext uri="{FF2B5EF4-FFF2-40B4-BE49-F238E27FC236}">
                  <a16:creationId xmlns:a16="http://schemas.microsoft.com/office/drawing/2014/main" id="{7EA199D3-D3BC-4C16-AF95-0030C6A3AD37}"/>
                </a:ext>
              </a:extLst>
            </p:cNvPr>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Montserrat"/>
                  <a:ea typeface="Montserrat"/>
                  <a:cs typeface="Montserrat"/>
                  <a:sym typeface="Montserrat"/>
                </a:rPr>
                <a:t>5</a:t>
              </a:r>
              <a:endParaRPr sz="1600">
                <a:solidFill>
                  <a:schemeClr val="dk2"/>
                </a:solidFill>
                <a:latin typeface="Montserrat"/>
                <a:ea typeface="Montserrat"/>
                <a:cs typeface="Montserrat"/>
                <a:sym typeface="Montserrat"/>
              </a:endParaRPr>
            </a:p>
          </p:txBody>
        </p:sp>
      </p:grpSp>
      <p:grpSp>
        <p:nvGrpSpPr>
          <p:cNvPr id="25" name="Google Shape;459;p38">
            <a:extLst>
              <a:ext uri="{FF2B5EF4-FFF2-40B4-BE49-F238E27FC236}">
                <a16:creationId xmlns:a16="http://schemas.microsoft.com/office/drawing/2014/main" id="{12E2F544-5B2C-4249-A3DB-DBD8E48CDCAF}"/>
              </a:ext>
            </a:extLst>
          </p:cNvPr>
          <p:cNvGrpSpPr>
            <a:grpSpLocks noChangeAspect="1"/>
          </p:cNvGrpSpPr>
          <p:nvPr/>
        </p:nvGrpSpPr>
        <p:grpSpPr>
          <a:xfrm>
            <a:off x="9051472" y="4587045"/>
            <a:ext cx="710102" cy="756000"/>
            <a:chOff x="6880814" y="3576300"/>
            <a:chExt cx="473400" cy="473400"/>
          </a:xfrm>
        </p:grpSpPr>
        <p:sp>
          <p:nvSpPr>
            <p:cNvPr id="26" name="Google Shape;460;p38">
              <a:extLst>
                <a:ext uri="{FF2B5EF4-FFF2-40B4-BE49-F238E27FC236}">
                  <a16:creationId xmlns:a16="http://schemas.microsoft.com/office/drawing/2014/main" id="{4EC9D84E-BB25-43C9-86D4-9EB5170B2F96}"/>
                </a:ext>
              </a:extLst>
            </p:cNvPr>
            <p:cNvSpPr/>
            <p:nvPr/>
          </p:nvSpPr>
          <p:spPr>
            <a:xfrm rot="-2700000">
              <a:off x="6950142" y="3645628"/>
              <a:ext cx="334744" cy="334744"/>
            </a:xfrm>
            <a:prstGeom prst="teardrop">
              <a:avLst>
                <a:gd name="adj" fmla="val 100000"/>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27" name="Google Shape;461;p38">
              <a:extLst>
                <a:ext uri="{FF2B5EF4-FFF2-40B4-BE49-F238E27FC236}">
                  <a16:creationId xmlns:a16="http://schemas.microsoft.com/office/drawing/2014/main" id="{A7ADD02E-5CAD-476F-87DA-CD5B062672E4}"/>
                </a:ext>
              </a:extLst>
            </p:cNvPr>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2"/>
                  </a:solidFill>
                  <a:latin typeface="Montserrat"/>
                  <a:ea typeface="Montserrat"/>
                  <a:cs typeface="Montserrat"/>
                  <a:sym typeface="Montserrat"/>
                </a:rPr>
                <a:t>6</a:t>
              </a:r>
              <a:endParaRPr>
                <a:solidFill>
                  <a:schemeClr val="dk2"/>
                </a:solidFill>
                <a:latin typeface="Montserrat"/>
                <a:ea typeface="Montserrat"/>
                <a:cs typeface="Montserrat"/>
                <a:sym typeface="Montserrat"/>
              </a:endParaRPr>
            </a:p>
          </p:txBody>
        </p:sp>
      </p:grpSp>
      <p:grpSp>
        <p:nvGrpSpPr>
          <p:cNvPr id="28" name="Google Shape;462;p38">
            <a:extLst>
              <a:ext uri="{FF2B5EF4-FFF2-40B4-BE49-F238E27FC236}">
                <a16:creationId xmlns:a16="http://schemas.microsoft.com/office/drawing/2014/main" id="{99AA2323-5A57-4A4B-A4DF-EC1ED5F25857}"/>
              </a:ext>
            </a:extLst>
          </p:cNvPr>
          <p:cNvGrpSpPr>
            <a:grpSpLocks noChangeAspect="1"/>
          </p:cNvGrpSpPr>
          <p:nvPr/>
        </p:nvGrpSpPr>
        <p:grpSpPr>
          <a:xfrm>
            <a:off x="6429906" y="4613507"/>
            <a:ext cx="700632" cy="700632"/>
            <a:chOff x="4852739" y="3576300"/>
            <a:chExt cx="473400" cy="473400"/>
          </a:xfrm>
        </p:grpSpPr>
        <p:sp>
          <p:nvSpPr>
            <p:cNvPr id="29" name="Google Shape;463;p38">
              <a:extLst>
                <a:ext uri="{FF2B5EF4-FFF2-40B4-BE49-F238E27FC236}">
                  <a16:creationId xmlns:a16="http://schemas.microsoft.com/office/drawing/2014/main" id="{47092F22-E3E8-4310-B37B-C86826CDAE16}"/>
                </a:ext>
              </a:extLst>
            </p:cNvPr>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30" name="Google Shape;464;p38">
              <a:extLst>
                <a:ext uri="{FF2B5EF4-FFF2-40B4-BE49-F238E27FC236}">
                  <a16:creationId xmlns:a16="http://schemas.microsoft.com/office/drawing/2014/main" id="{515A63E3-DAA7-49FF-9BD8-01906B1CD7A9}"/>
                </a:ext>
              </a:extLst>
            </p:cNvPr>
            <p:cNvSpPr/>
            <p:nvPr/>
          </p:nvSpPr>
          <p:spPr>
            <a:xfrm flipH="1">
              <a:off x="5022389" y="3752502"/>
              <a:ext cx="134100" cy="134100"/>
            </a:xfrm>
            <a:prstGeom prst="ellipse">
              <a:avLst/>
            </a:prstGeom>
            <a:solidFill>
              <a:schemeClr val="accent4">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2"/>
                  </a:solidFill>
                  <a:latin typeface="Montserrat"/>
                  <a:ea typeface="Montserrat"/>
                  <a:cs typeface="Montserrat"/>
                  <a:sym typeface="Montserrat"/>
                </a:rPr>
                <a:t>4</a:t>
              </a:r>
              <a:endParaRPr sz="1600" dirty="0">
                <a:solidFill>
                  <a:schemeClr val="dk2"/>
                </a:solidFill>
                <a:latin typeface="Montserrat"/>
                <a:ea typeface="Montserrat"/>
                <a:cs typeface="Montserrat"/>
                <a:sym typeface="Montserrat"/>
              </a:endParaRPr>
            </a:p>
          </p:txBody>
        </p:sp>
      </p:grpSp>
      <p:sp>
        <p:nvSpPr>
          <p:cNvPr id="31" name="Google Shape;468;p38">
            <a:extLst>
              <a:ext uri="{FF2B5EF4-FFF2-40B4-BE49-F238E27FC236}">
                <a16:creationId xmlns:a16="http://schemas.microsoft.com/office/drawing/2014/main" id="{92836DA1-63CF-4DFD-8168-7C640A60BCE7}"/>
              </a:ext>
            </a:extLst>
          </p:cNvPr>
          <p:cNvSpPr txBox="1"/>
          <p:nvPr/>
        </p:nvSpPr>
        <p:spPr>
          <a:xfrm>
            <a:off x="1680980" y="1592200"/>
            <a:ext cx="2362533"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600" b="1" u="sng" dirty="0">
                <a:latin typeface="Noto Sans JP" panose="020B0500000000000000" pitchFamily="34" charset="-128"/>
                <a:ea typeface="Noto Sans JP" panose="020B0500000000000000" pitchFamily="34" charset="-128"/>
                <a:cs typeface="Montserrat"/>
                <a:sym typeface="Montserrat"/>
              </a:rPr>
              <a:t>キックオフ（</a:t>
            </a:r>
            <a:r>
              <a:rPr lang="en-US" altLang="ja-JP" sz="1600" b="1" u="sng" dirty="0">
                <a:latin typeface="Noto Sans JP" panose="020B0500000000000000" pitchFamily="34" charset="-128"/>
                <a:ea typeface="Noto Sans JP" panose="020B0500000000000000" pitchFamily="34" charset="-128"/>
                <a:cs typeface="Montserrat"/>
                <a:sym typeface="Montserrat"/>
              </a:rPr>
              <a:t>1</a:t>
            </a:r>
            <a:r>
              <a:rPr lang="ja-JP" altLang="en-US" sz="1600" b="1" u="sng" dirty="0">
                <a:latin typeface="Noto Sans JP" panose="020B0500000000000000" pitchFamily="34" charset="-128"/>
                <a:ea typeface="Noto Sans JP" panose="020B0500000000000000" pitchFamily="34" charset="-128"/>
                <a:cs typeface="Montserrat"/>
                <a:sym typeface="Montserrat"/>
              </a:rPr>
              <a:t>時間）</a:t>
            </a:r>
            <a:endParaRPr lang="en-US" altLang="ja-JP" sz="1600" b="1" u="sng"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地域課題の説明</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チームビルディング</a:t>
            </a:r>
            <a:endParaRPr lang="en-US" altLang="ja-JP" sz="1600" dirty="0">
              <a:latin typeface="Noto Sans JP" panose="020B0500000000000000" pitchFamily="34" charset="-128"/>
              <a:ea typeface="Noto Sans JP" panose="020B0500000000000000" pitchFamily="34" charset="-128"/>
              <a:cs typeface="Montserrat"/>
              <a:sym typeface="Montserrat"/>
            </a:endParaRPr>
          </a:p>
        </p:txBody>
      </p:sp>
      <p:sp>
        <p:nvSpPr>
          <p:cNvPr id="32" name="Google Shape;469;p38">
            <a:extLst>
              <a:ext uri="{FF2B5EF4-FFF2-40B4-BE49-F238E27FC236}">
                <a16:creationId xmlns:a16="http://schemas.microsoft.com/office/drawing/2014/main" id="{3C9EA9DF-0954-48FE-B3EF-1320BBC3C612}"/>
              </a:ext>
            </a:extLst>
          </p:cNvPr>
          <p:cNvSpPr txBox="1"/>
          <p:nvPr/>
        </p:nvSpPr>
        <p:spPr>
          <a:xfrm>
            <a:off x="4330198" y="1570447"/>
            <a:ext cx="2450023"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600" b="1" u="sng" dirty="0">
                <a:latin typeface="Noto Sans JP" panose="020B0500000000000000" pitchFamily="34" charset="-128"/>
                <a:ea typeface="Noto Sans JP" panose="020B0500000000000000" pitchFamily="34" charset="-128"/>
                <a:cs typeface="Montserrat"/>
                <a:sym typeface="Montserrat"/>
              </a:rPr>
              <a:t>アイデアソン（</a:t>
            </a:r>
            <a:r>
              <a:rPr lang="en-US" altLang="ja-JP" sz="1600" b="1" u="sng" dirty="0">
                <a:latin typeface="Noto Sans JP" panose="020B0500000000000000" pitchFamily="34" charset="-128"/>
                <a:ea typeface="Noto Sans JP" panose="020B0500000000000000" pitchFamily="34" charset="-128"/>
                <a:cs typeface="Montserrat"/>
                <a:sym typeface="Montserrat"/>
              </a:rPr>
              <a:t>1</a:t>
            </a:r>
            <a:r>
              <a:rPr lang="ja-JP" altLang="en-US" sz="1600" b="1" u="sng" dirty="0">
                <a:latin typeface="Noto Sans JP" panose="020B0500000000000000" pitchFamily="34" charset="-128"/>
                <a:ea typeface="Noto Sans JP" panose="020B0500000000000000" pitchFamily="34" charset="-128"/>
                <a:cs typeface="Montserrat"/>
                <a:sym typeface="Montserrat"/>
              </a:rPr>
              <a:t>日）</a:t>
            </a: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アイデア検討</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チーム紹介</a:t>
            </a:r>
            <a:r>
              <a:rPr lang="en-US" altLang="ja-JP" sz="1600" dirty="0">
                <a:latin typeface="Noto Sans JP" panose="020B0500000000000000" pitchFamily="34" charset="-128"/>
                <a:ea typeface="Noto Sans JP" panose="020B0500000000000000" pitchFamily="34" charset="-128"/>
                <a:cs typeface="Montserrat"/>
                <a:sym typeface="Montserrat"/>
              </a:rPr>
              <a:t>/</a:t>
            </a:r>
            <a:r>
              <a:rPr lang="ja-JP" altLang="en-US" sz="1600" dirty="0">
                <a:latin typeface="Noto Sans JP" panose="020B0500000000000000" pitchFamily="34" charset="-128"/>
                <a:ea typeface="Noto Sans JP" panose="020B0500000000000000" pitchFamily="34" charset="-128"/>
                <a:cs typeface="Montserrat"/>
                <a:sym typeface="Montserrat"/>
              </a:rPr>
              <a:t>アイデア発表</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endParaRPr lang="en-US" altLang="ja-JP" sz="1600" dirty="0">
              <a:latin typeface="Noto Sans JP" panose="020B0500000000000000" pitchFamily="34" charset="-128"/>
              <a:ea typeface="Noto Sans JP" panose="020B0500000000000000" pitchFamily="34" charset="-128"/>
              <a:cs typeface="Montserrat"/>
              <a:sym typeface="Montserrat"/>
            </a:endParaRPr>
          </a:p>
        </p:txBody>
      </p:sp>
      <p:sp>
        <p:nvSpPr>
          <p:cNvPr id="33" name="Google Shape;470;p38">
            <a:extLst>
              <a:ext uri="{FF2B5EF4-FFF2-40B4-BE49-F238E27FC236}">
                <a16:creationId xmlns:a16="http://schemas.microsoft.com/office/drawing/2014/main" id="{DE5C217C-E375-47D6-8CBF-0ADE2FF5A227}"/>
              </a:ext>
            </a:extLst>
          </p:cNvPr>
          <p:cNvSpPr txBox="1"/>
          <p:nvPr/>
        </p:nvSpPr>
        <p:spPr>
          <a:xfrm>
            <a:off x="7032928" y="2181859"/>
            <a:ext cx="2440193"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600" b="1" u="sng" dirty="0">
                <a:latin typeface="Noto Sans JP" panose="020B0500000000000000" pitchFamily="34" charset="-128"/>
                <a:ea typeface="Noto Sans JP" panose="020B0500000000000000" pitchFamily="34" charset="-128"/>
                <a:cs typeface="Montserrat"/>
                <a:sym typeface="Montserrat"/>
              </a:rPr>
              <a:t>ハッカソン（</a:t>
            </a:r>
            <a:r>
              <a:rPr lang="en-US" altLang="ja-JP" sz="1600" b="1" u="sng" dirty="0">
                <a:latin typeface="Noto Sans JP" panose="020B0500000000000000" pitchFamily="34" charset="-128"/>
                <a:ea typeface="Noto Sans JP" panose="020B0500000000000000" pitchFamily="34" charset="-128"/>
                <a:cs typeface="Montserrat"/>
                <a:sym typeface="Montserrat"/>
              </a:rPr>
              <a:t>2</a:t>
            </a:r>
            <a:r>
              <a:rPr lang="ja-JP" altLang="en-US" sz="1600" b="1" u="sng" dirty="0">
                <a:latin typeface="Noto Sans JP" panose="020B0500000000000000" pitchFamily="34" charset="-128"/>
                <a:ea typeface="Noto Sans JP" panose="020B0500000000000000" pitchFamily="34" charset="-128"/>
                <a:cs typeface="Montserrat"/>
                <a:sym typeface="Montserrat"/>
              </a:rPr>
              <a:t>日）</a:t>
            </a:r>
            <a:endParaRPr lang="en-US" altLang="ja-JP" sz="1600" b="1" u="sng"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ハッキング</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中間発表、最終発表、講評</a:t>
            </a:r>
            <a:endParaRPr sz="1600" dirty="0">
              <a:latin typeface="Noto Sans JP" panose="020B0500000000000000" pitchFamily="34" charset="-128"/>
              <a:ea typeface="Noto Sans JP" panose="020B0500000000000000" pitchFamily="34" charset="-128"/>
              <a:cs typeface="Montserrat"/>
              <a:sym typeface="Montserrat"/>
            </a:endParaRPr>
          </a:p>
        </p:txBody>
      </p:sp>
      <p:sp>
        <p:nvSpPr>
          <p:cNvPr id="34" name="Google Shape;471;p38">
            <a:extLst>
              <a:ext uri="{FF2B5EF4-FFF2-40B4-BE49-F238E27FC236}">
                <a16:creationId xmlns:a16="http://schemas.microsoft.com/office/drawing/2014/main" id="{F0BA3AC9-F840-4CEF-A6FA-505738047AD3}"/>
              </a:ext>
            </a:extLst>
          </p:cNvPr>
          <p:cNvSpPr txBox="1"/>
          <p:nvPr/>
        </p:nvSpPr>
        <p:spPr>
          <a:xfrm>
            <a:off x="3093996" y="5314139"/>
            <a:ext cx="2160173"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600" b="1" u="sng" dirty="0">
                <a:latin typeface="Noto Sans JP" panose="020B0500000000000000" pitchFamily="34" charset="-128"/>
                <a:ea typeface="Noto Sans JP" panose="020B0500000000000000" pitchFamily="34" charset="-128"/>
                <a:cs typeface="Montserrat"/>
                <a:sym typeface="Montserrat"/>
              </a:rPr>
              <a:t>アイデア準備（</a:t>
            </a:r>
            <a:r>
              <a:rPr lang="en-US" altLang="ja-JP" sz="1600" b="1" u="sng" dirty="0">
                <a:latin typeface="Noto Sans JP" panose="020B0500000000000000" pitchFamily="34" charset="-128"/>
                <a:ea typeface="Noto Sans JP" panose="020B0500000000000000" pitchFamily="34" charset="-128"/>
                <a:cs typeface="Montserrat"/>
                <a:sym typeface="Montserrat"/>
              </a:rPr>
              <a:t>1</a:t>
            </a:r>
            <a:r>
              <a:rPr lang="ja-JP" altLang="en-US" sz="1600" b="1" u="sng" dirty="0">
                <a:latin typeface="Noto Sans JP" panose="020B0500000000000000" pitchFamily="34" charset="-128"/>
                <a:ea typeface="Noto Sans JP" panose="020B0500000000000000" pitchFamily="34" charset="-128"/>
                <a:cs typeface="Montserrat"/>
                <a:sym typeface="Montserrat"/>
              </a:rPr>
              <a:t>週間）</a:t>
            </a:r>
            <a:endParaRPr lang="en-US" altLang="ja-JP" sz="1600" b="1" u="sng"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地域課題の調査</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アイデアの準備</a:t>
            </a:r>
            <a:endParaRPr sz="1600" dirty="0">
              <a:latin typeface="Noto Sans JP" panose="020B0500000000000000" pitchFamily="34" charset="-128"/>
              <a:ea typeface="Noto Sans JP" panose="020B0500000000000000" pitchFamily="34" charset="-128"/>
              <a:cs typeface="Montserrat"/>
              <a:sym typeface="Montserrat"/>
            </a:endParaRPr>
          </a:p>
        </p:txBody>
      </p:sp>
      <p:sp>
        <p:nvSpPr>
          <p:cNvPr id="35" name="Google Shape;472;p38">
            <a:extLst>
              <a:ext uri="{FF2B5EF4-FFF2-40B4-BE49-F238E27FC236}">
                <a16:creationId xmlns:a16="http://schemas.microsoft.com/office/drawing/2014/main" id="{8FF2FB2A-CEB7-4FC5-8CA1-31DE15A11807}"/>
              </a:ext>
            </a:extLst>
          </p:cNvPr>
          <p:cNvSpPr txBox="1"/>
          <p:nvPr/>
        </p:nvSpPr>
        <p:spPr>
          <a:xfrm>
            <a:off x="5908253" y="5331570"/>
            <a:ext cx="188992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600" b="1" u="sng" dirty="0">
                <a:latin typeface="Noto Sans JP" panose="020B0500000000000000" pitchFamily="34" charset="-128"/>
                <a:ea typeface="Noto Sans JP" panose="020B0500000000000000" pitchFamily="34" charset="-128"/>
                <a:cs typeface="Montserrat"/>
                <a:sym typeface="Montserrat"/>
              </a:rPr>
              <a:t>開発準備（</a:t>
            </a:r>
            <a:r>
              <a:rPr lang="en-US" altLang="ja-JP" sz="1600" b="1" u="sng" dirty="0">
                <a:latin typeface="Noto Sans JP" panose="020B0500000000000000" pitchFamily="34" charset="-128"/>
                <a:ea typeface="Noto Sans JP" panose="020B0500000000000000" pitchFamily="34" charset="-128"/>
                <a:cs typeface="Montserrat"/>
                <a:sym typeface="Montserrat"/>
              </a:rPr>
              <a:t>2</a:t>
            </a:r>
            <a:r>
              <a:rPr lang="ja-JP" altLang="en-US" sz="1600" b="1" u="sng" dirty="0">
                <a:latin typeface="Noto Sans JP" panose="020B0500000000000000" pitchFamily="34" charset="-128"/>
                <a:ea typeface="Noto Sans JP" panose="020B0500000000000000" pitchFamily="34" charset="-128"/>
                <a:cs typeface="Montserrat"/>
                <a:sym typeface="Montserrat"/>
              </a:rPr>
              <a:t>週間）</a:t>
            </a:r>
            <a:endParaRPr lang="en-US" altLang="ja-JP" sz="1600" b="1" u="sng"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技術調査</a:t>
            </a:r>
            <a:r>
              <a:rPr lang="en-US" altLang="ja-JP" sz="1600" dirty="0">
                <a:latin typeface="Noto Sans JP" panose="020B0500000000000000" pitchFamily="34" charset="-128"/>
                <a:ea typeface="Noto Sans JP" panose="020B0500000000000000" pitchFamily="34" charset="-128"/>
                <a:cs typeface="Montserrat"/>
                <a:sym typeface="Montserrat"/>
              </a:rPr>
              <a:t>/</a:t>
            </a:r>
            <a:r>
              <a:rPr lang="ja-JP" altLang="en-US" sz="1600" dirty="0">
                <a:latin typeface="Noto Sans JP" panose="020B0500000000000000" pitchFamily="34" charset="-128"/>
                <a:ea typeface="Noto Sans JP" panose="020B0500000000000000" pitchFamily="34" charset="-128"/>
                <a:cs typeface="Montserrat"/>
                <a:sym typeface="Montserrat"/>
              </a:rPr>
              <a:t>学習</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希望があれば勉強会</a:t>
            </a:r>
            <a:endParaRPr lang="en-US" altLang="ja-JP" sz="1600" dirty="0">
              <a:latin typeface="Noto Sans JP" panose="020B0500000000000000" pitchFamily="34" charset="-128"/>
              <a:ea typeface="Noto Sans JP" panose="020B0500000000000000" pitchFamily="34" charset="-128"/>
              <a:cs typeface="Montserrat"/>
              <a:sym typeface="Montserrat"/>
            </a:endParaRPr>
          </a:p>
        </p:txBody>
      </p:sp>
      <p:sp>
        <p:nvSpPr>
          <p:cNvPr id="36" name="Google Shape;473;p38">
            <a:extLst>
              <a:ext uri="{FF2B5EF4-FFF2-40B4-BE49-F238E27FC236}">
                <a16:creationId xmlns:a16="http://schemas.microsoft.com/office/drawing/2014/main" id="{B08A6BA3-AE98-4D30-8660-06D3D017C547}"/>
              </a:ext>
            </a:extLst>
          </p:cNvPr>
          <p:cNvSpPr txBox="1"/>
          <p:nvPr/>
        </p:nvSpPr>
        <p:spPr>
          <a:xfrm>
            <a:off x="8290183" y="5239638"/>
            <a:ext cx="233243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600" b="1" u="sng" dirty="0">
                <a:latin typeface="Noto Sans JP" panose="020B0500000000000000" pitchFamily="34" charset="-128"/>
                <a:ea typeface="Noto Sans JP" panose="020B0500000000000000" pitchFamily="34" charset="-128"/>
                <a:cs typeface="Montserrat"/>
                <a:sym typeface="Montserrat"/>
              </a:rPr>
              <a:t>MVP</a:t>
            </a:r>
            <a:r>
              <a:rPr lang="ja-JP" altLang="en-US" sz="1600" b="1" u="sng" dirty="0">
                <a:latin typeface="Noto Sans JP" panose="020B0500000000000000" pitchFamily="34" charset="-128"/>
                <a:ea typeface="Noto Sans JP" panose="020B0500000000000000" pitchFamily="34" charset="-128"/>
                <a:cs typeface="Montserrat"/>
                <a:sym typeface="Montserrat"/>
              </a:rPr>
              <a:t>開発</a:t>
            </a:r>
            <a:endParaRPr lang="en-US" altLang="ja-JP" sz="1600" b="1" u="sng"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希望者は開発を継続可能</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r>
              <a:rPr lang="ja-JP" altLang="en-US" sz="1600" dirty="0">
                <a:latin typeface="Noto Sans JP" panose="020B0500000000000000" pitchFamily="34" charset="-128"/>
                <a:ea typeface="Noto Sans JP" panose="020B0500000000000000" pitchFamily="34" charset="-128"/>
                <a:cs typeface="Montserrat"/>
                <a:sym typeface="Montserrat"/>
              </a:rPr>
              <a:t>サポーターズがサポート</a:t>
            </a:r>
            <a:endParaRPr lang="en-US" altLang="ja-JP" sz="1600" dirty="0">
              <a:latin typeface="Noto Sans JP" panose="020B0500000000000000" pitchFamily="34" charset="-128"/>
              <a:ea typeface="Noto Sans JP" panose="020B0500000000000000" pitchFamily="34" charset="-128"/>
              <a:cs typeface="Montserrat"/>
              <a:sym typeface="Montserrat"/>
            </a:endParaRPr>
          </a:p>
          <a:p>
            <a:pPr marL="0" marR="0" lvl="0" indent="0" algn="ctr" rtl="0">
              <a:lnSpc>
                <a:spcPct val="100000"/>
              </a:lnSpc>
              <a:spcBef>
                <a:spcPts val="0"/>
              </a:spcBef>
              <a:spcAft>
                <a:spcPts val="0"/>
              </a:spcAft>
              <a:buNone/>
            </a:pPr>
            <a:endParaRPr lang="en-US" altLang="ja-JP" sz="1600" dirty="0">
              <a:latin typeface="Noto Sans JP" panose="020B0500000000000000" pitchFamily="34" charset="-128"/>
              <a:ea typeface="Noto Sans JP" panose="020B0500000000000000" pitchFamily="34" charset="-128"/>
              <a:cs typeface="Montserrat"/>
              <a:sym typeface="Montserrat"/>
            </a:endParaRPr>
          </a:p>
        </p:txBody>
      </p:sp>
    </p:spTree>
    <p:extLst>
      <p:ext uri="{BB962C8B-B14F-4D97-AF65-F5344CB8AC3E}">
        <p14:creationId xmlns:p14="http://schemas.microsoft.com/office/powerpoint/2010/main" val="33338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46;p38">
            <a:extLst>
              <a:ext uri="{FF2B5EF4-FFF2-40B4-BE49-F238E27FC236}">
                <a16:creationId xmlns:a16="http://schemas.microsoft.com/office/drawing/2014/main" id="{E529E99C-02CF-48B8-8690-CB792620651C}"/>
              </a:ext>
            </a:extLst>
          </p:cNvPr>
          <p:cNvSpPr txBox="1">
            <a:spLocks noGrp="1"/>
          </p:cNvSpPr>
          <p:nvPr>
            <p:ph type="title"/>
          </p:nvPr>
        </p:nvSpPr>
        <p:spPr>
          <a:xfrm>
            <a:off x="392516" y="86770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Noto Sans JP Black" panose="020B0A00000000000000" pitchFamily="34" charset="-128"/>
                <a:ea typeface="Noto Sans JP Black" panose="020B0A00000000000000" pitchFamily="34" charset="-128"/>
              </a:rPr>
              <a:t>2</a:t>
            </a:r>
            <a:r>
              <a:rPr lang="ja-JP" altLang="en-US" dirty="0">
                <a:latin typeface="Noto Sans JP Black" panose="020B0A00000000000000" pitchFamily="34" charset="-128"/>
                <a:ea typeface="Noto Sans JP Black" panose="020B0A00000000000000" pitchFamily="34" charset="-128"/>
              </a:rPr>
              <a:t>日間のスケジュール</a:t>
            </a:r>
            <a:endParaRPr dirty="0">
              <a:latin typeface="Noto Sans JP Black" panose="020B0A00000000000000" pitchFamily="34" charset="-128"/>
              <a:ea typeface="Noto Sans JP Black" panose="020B0A00000000000000" pitchFamily="34" charset="-128"/>
            </a:endParaRPr>
          </a:p>
        </p:txBody>
      </p:sp>
      <p:graphicFrame>
        <p:nvGraphicFramePr>
          <p:cNvPr id="9" name="Google Shape;480;p39">
            <a:extLst>
              <a:ext uri="{FF2B5EF4-FFF2-40B4-BE49-F238E27FC236}">
                <a16:creationId xmlns:a16="http://schemas.microsoft.com/office/drawing/2014/main" id="{E15C3FA2-2FAF-4845-A5CD-3D8FDEB97989}"/>
              </a:ext>
            </a:extLst>
          </p:cNvPr>
          <p:cNvGraphicFramePr/>
          <p:nvPr>
            <p:extLst>
              <p:ext uri="{D42A27DB-BD31-4B8C-83A1-F6EECF244321}">
                <p14:modId xmlns:p14="http://schemas.microsoft.com/office/powerpoint/2010/main" val="4203108686"/>
              </p:ext>
            </p:extLst>
          </p:nvPr>
        </p:nvGraphicFramePr>
        <p:xfrm>
          <a:off x="392516" y="3133240"/>
          <a:ext cx="11211873" cy="1828438"/>
        </p:xfrm>
        <a:graphic>
          <a:graphicData uri="http://schemas.openxmlformats.org/drawingml/2006/table">
            <a:tbl>
              <a:tblPr>
                <a:noFill/>
              </a:tblPr>
              <a:tblGrid>
                <a:gridCol w="1930699">
                  <a:extLst>
                    <a:ext uri="{9D8B030D-6E8A-4147-A177-3AD203B41FA5}">
                      <a16:colId xmlns:a16="http://schemas.microsoft.com/office/drawing/2014/main" val="20000"/>
                    </a:ext>
                  </a:extLst>
                </a:gridCol>
                <a:gridCol w="662941">
                  <a:extLst>
                    <a:ext uri="{9D8B030D-6E8A-4147-A177-3AD203B41FA5}">
                      <a16:colId xmlns:a16="http://schemas.microsoft.com/office/drawing/2014/main" val="20001"/>
                    </a:ext>
                  </a:extLst>
                </a:gridCol>
                <a:gridCol w="662941">
                  <a:extLst>
                    <a:ext uri="{9D8B030D-6E8A-4147-A177-3AD203B41FA5}">
                      <a16:colId xmlns:a16="http://schemas.microsoft.com/office/drawing/2014/main" val="20002"/>
                    </a:ext>
                  </a:extLst>
                </a:gridCol>
                <a:gridCol w="662941">
                  <a:extLst>
                    <a:ext uri="{9D8B030D-6E8A-4147-A177-3AD203B41FA5}">
                      <a16:colId xmlns:a16="http://schemas.microsoft.com/office/drawing/2014/main" val="20003"/>
                    </a:ext>
                  </a:extLst>
                </a:gridCol>
                <a:gridCol w="662941">
                  <a:extLst>
                    <a:ext uri="{9D8B030D-6E8A-4147-A177-3AD203B41FA5}">
                      <a16:colId xmlns:a16="http://schemas.microsoft.com/office/drawing/2014/main" val="20004"/>
                    </a:ext>
                  </a:extLst>
                </a:gridCol>
                <a:gridCol w="662941">
                  <a:extLst>
                    <a:ext uri="{9D8B030D-6E8A-4147-A177-3AD203B41FA5}">
                      <a16:colId xmlns:a16="http://schemas.microsoft.com/office/drawing/2014/main" val="20005"/>
                    </a:ext>
                  </a:extLst>
                </a:gridCol>
                <a:gridCol w="662941">
                  <a:extLst>
                    <a:ext uri="{9D8B030D-6E8A-4147-A177-3AD203B41FA5}">
                      <a16:colId xmlns:a16="http://schemas.microsoft.com/office/drawing/2014/main" val="20006"/>
                    </a:ext>
                  </a:extLst>
                </a:gridCol>
                <a:gridCol w="662941">
                  <a:extLst>
                    <a:ext uri="{9D8B030D-6E8A-4147-A177-3AD203B41FA5}">
                      <a16:colId xmlns:a16="http://schemas.microsoft.com/office/drawing/2014/main" val="20007"/>
                    </a:ext>
                  </a:extLst>
                </a:gridCol>
                <a:gridCol w="662941">
                  <a:extLst>
                    <a:ext uri="{9D8B030D-6E8A-4147-A177-3AD203B41FA5}">
                      <a16:colId xmlns:a16="http://schemas.microsoft.com/office/drawing/2014/main" val="20008"/>
                    </a:ext>
                  </a:extLst>
                </a:gridCol>
                <a:gridCol w="662941">
                  <a:extLst>
                    <a:ext uri="{9D8B030D-6E8A-4147-A177-3AD203B41FA5}">
                      <a16:colId xmlns:a16="http://schemas.microsoft.com/office/drawing/2014/main" val="20009"/>
                    </a:ext>
                  </a:extLst>
                </a:gridCol>
                <a:gridCol w="662941">
                  <a:extLst>
                    <a:ext uri="{9D8B030D-6E8A-4147-A177-3AD203B41FA5}">
                      <a16:colId xmlns:a16="http://schemas.microsoft.com/office/drawing/2014/main" val="20010"/>
                    </a:ext>
                  </a:extLst>
                </a:gridCol>
                <a:gridCol w="662941">
                  <a:extLst>
                    <a:ext uri="{9D8B030D-6E8A-4147-A177-3AD203B41FA5}">
                      <a16:colId xmlns:a16="http://schemas.microsoft.com/office/drawing/2014/main" val="20011"/>
                    </a:ext>
                  </a:extLst>
                </a:gridCol>
                <a:gridCol w="662941">
                  <a:extLst>
                    <a:ext uri="{9D8B030D-6E8A-4147-A177-3AD203B41FA5}">
                      <a16:colId xmlns:a16="http://schemas.microsoft.com/office/drawing/2014/main" val="20012"/>
                    </a:ext>
                  </a:extLst>
                </a:gridCol>
                <a:gridCol w="662941">
                  <a:extLst>
                    <a:ext uri="{9D8B030D-6E8A-4147-A177-3AD203B41FA5}">
                      <a16:colId xmlns:a16="http://schemas.microsoft.com/office/drawing/2014/main" val="20013"/>
                    </a:ext>
                  </a:extLst>
                </a:gridCol>
                <a:gridCol w="662941">
                  <a:extLst>
                    <a:ext uri="{9D8B030D-6E8A-4147-A177-3AD203B41FA5}">
                      <a16:colId xmlns:a16="http://schemas.microsoft.com/office/drawing/2014/main" val="20014"/>
                    </a:ext>
                  </a:extLst>
                </a:gridCol>
              </a:tblGrid>
              <a:tr h="282210">
                <a:tc>
                  <a:txBody>
                    <a:bodyPr/>
                    <a:lstStyle/>
                    <a:p>
                      <a:pPr marL="0" lvl="0" indent="0" algn="l"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2</a:t>
                      </a:r>
                      <a:r>
                        <a:rPr lang="ja-JP" altLang="en-US" sz="1600" dirty="0">
                          <a:solidFill>
                            <a:schemeClr val="dk2"/>
                          </a:solidFill>
                          <a:latin typeface="Noto Sans JP" panose="020B0500000000000000" pitchFamily="34" charset="-128"/>
                          <a:ea typeface="Noto Sans JP" panose="020B0500000000000000" pitchFamily="34" charset="-128"/>
                          <a:cs typeface="Montserrat"/>
                          <a:sym typeface="Montserrat"/>
                        </a:rPr>
                        <a:t>日目</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9</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10</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11</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12</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13</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14</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15</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16</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17</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a:solidFill>
                            <a:schemeClr val="dk2"/>
                          </a:solidFill>
                          <a:latin typeface="Noto Sans JP" panose="020B0500000000000000" pitchFamily="34" charset="-128"/>
                          <a:ea typeface="Noto Sans JP" panose="020B0500000000000000" pitchFamily="34" charset="-128"/>
                          <a:cs typeface="Montserrat"/>
                          <a:sym typeface="Montserrat"/>
                        </a:rPr>
                        <a:t>18</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19</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20</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21</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22</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82210">
                <a:tc>
                  <a:txBody>
                    <a:bodyPr/>
                    <a:lstStyle/>
                    <a:p>
                      <a:pPr marL="0" lvl="0" indent="0" algn="r" rtl="0">
                        <a:spcBef>
                          <a:spcPts val="0"/>
                        </a:spcBef>
                        <a:spcAft>
                          <a:spcPts val="0"/>
                        </a:spcAft>
                        <a:buNone/>
                      </a:pP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1600" b="0" dirty="0">
                          <a:solidFill>
                            <a:schemeClr val="tx1"/>
                          </a:solidFill>
                          <a:latin typeface="Noto Sans JP" panose="020B0500000000000000" pitchFamily="34" charset="-128"/>
                          <a:ea typeface="Noto Sans JP" panose="020B0500000000000000" pitchFamily="34" charset="-128"/>
                          <a:cs typeface="Montserrat"/>
                          <a:sym typeface="Montserrat"/>
                        </a:rPr>
                        <a:t>開場</a:t>
                      </a: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1600" b="0" dirty="0">
                          <a:solidFill>
                            <a:schemeClr val="tx1"/>
                          </a:solidFill>
                          <a:latin typeface="Noto Sans JP" panose="020B0500000000000000" pitchFamily="34" charset="-128"/>
                          <a:ea typeface="Noto Sans JP" panose="020B0500000000000000" pitchFamily="34" charset="-128"/>
                          <a:cs typeface="Montserrat"/>
                          <a:sym typeface="Montserrat"/>
                        </a:rPr>
                        <a:t>昼休</a:t>
                      </a: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dirty="0">
                          <a:solidFill>
                            <a:schemeClr val="tx1"/>
                          </a:solidFill>
                          <a:latin typeface="Noto Sans JP" panose="020B0500000000000000" pitchFamily="34" charset="-128"/>
                          <a:ea typeface="Noto Sans JP" panose="020B0500000000000000" pitchFamily="34"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87478">
                <a:tc>
                  <a:txBody>
                    <a:bodyPr/>
                    <a:lstStyle/>
                    <a:p>
                      <a:pPr marL="0" lvl="0" indent="0" algn="r" rtl="0">
                        <a:spcBef>
                          <a:spcPts val="0"/>
                        </a:spcBef>
                        <a:spcAft>
                          <a:spcPts val="0"/>
                        </a:spcAft>
                        <a:buClr>
                          <a:schemeClr val="dk1"/>
                        </a:buClr>
                        <a:buSzPts val="1100"/>
                        <a:buFont typeface="Arial"/>
                        <a:buNone/>
                      </a:pPr>
                      <a:r>
                        <a:rPr lang="ja-JP" altLang="en-US" sz="1400" dirty="0">
                          <a:solidFill>
                            <a:schemeClr val="dk2"/>
                          </a:solidFill>
                          <a:latin typeface="Noto Sans JP" panose="020B0500000000000000" pitchFamily="34" charset="-128"/>
                          <a:ea typeface="Noto Sans JP" panose="020B0500000000000000" pitchFamily="34" charset="-128"/>
                          <a:cs typeface="Montserrat"/>
                          <a:sym typeface="Montserrat"/>
                        </a:rPr>
                        <a:t>ハッキング、資料作成</a:t>
                      </a:r>
                      <a:endParaRPr sz="14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36000"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82210">
                <a:tc>
                  <a:txBody>
                    <a:bodyPr/>
                    <a:lstStyle/>
                    <a:p>
                      <a:pPr marL="0" lvl="0" indent="0" algn="r" rtl="0">
                        <a:spcBef>
                          <a:spcPts val="0"/>
                        </a:spcBef>
                        <a:spcAft>
                          <a:spcPts val="0"/>
                        </a:spcAft>
                        <a:buClr>
                          <a:schemeClr val="dk1"/>
                        </a:buClr>
                        <a:buSzPts val="1100"/>
                        <a:buFont typeface="Arial"/>
                        <a:buNone/>
                      </a:pPr>
                      <a:r>
                        <a:rPr lang="ja-JP" altLang="en-US" sz="1600" dirty="0">
                          <a:solidFill>
                            <a:schemeClr val="dk2"/>
                          </a:solidFill>
                          <a:latin typeface="Noto Sans JP" panose="020B0500000000000000" pitchFamily="34" charset="-128"/>
                          <a:ea typeface="Noto Sans JP" panose="020B0500000000000000" pitchFamily="34" charset="-128"/>
                          <a:cs typeface="Montserrat"/>
                          <a:sym typeface="Montserrat"/>
                        </a:rPr>
                        <a:t>最終発表、講評</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82210">
                <a:tc>
                  <a:txBody>
                    <a:bodyPr/>
                    <a:lstStyle/>
                    <a:p>
                      <a:pPr marL="0" lvl="0" indent="0" algn="r" rtl="0">
                        <a:spcBef>
                          <a:spcPts val="0"/>
                        </a:spcBef>
                        <a:spcAft>
                          <a:spcPts val="0"/>
                        </a:spcAft>
                        <a:buClr>
                          <a:schemeClr val="dk1"/>
                        </a:buClr>
                        <a:buSzPts val="1100"/>
                        <a:buFont typeface="Arial"/>
                        <a:buNone/>
                      </a:pPr>
                      <a:r>
                        <a:rPr lang="ja-JP" altLang="en-US" sz="1600" dirty="0">
                          <a:solidFill>
                            <a:schemeClr val="dk2"/>
                          </a:solidFill>
                          <a:latin typeface="Noto Sans JP" panose="020B0500000000000000" pitchFamily="34" charset="-128"/>
                          <a:ea typeface="Noto Sans JP" panose="020B0500000000000000" pitchFamily="34" charset="-128"/>
                          <a:cs typeface="Montserrat"/>
                          <a:sym typeface="Montserrat"/>
                        </a:rPr>
                        <a:t>懇親会</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10" name="Google Shape;480;p39">
            <a:extLst>
              <a:ext uri="{FF2B5EF4-FFF2-40B4-BE49-F238E27FC236}">
                <a16:creationId xmlns:a16="http://schemas.microsoft.com/office/drawing/2014/main" id="{4C6A840A-A11B-4B82-8D7C-9B944D701C3F}"/>
              </a:ext>
            </a:extLst>
          </p:cNvPr>
          <p:cNvGraphicFramePr/>
          <p:nvPr>
            <p:extLst>
              <p:ext uri="{D42A27DB-BD31-4B8C-83A1-F6EECF244321}">
                <p14:modId xmlns:p14="http://schemas.microsoft.com/office/powerpoint/2010/main" val="2557343095"/>
              </p:ext>
            </p:extLst>
          </p:nvPr>
        </p:nvGraphicFramePr>
        <p:xfrm>
          <a:off x="392516" y="1664575"/>
          <a:ext cx="11381557" cy="1340960"/>
        </p:xfrm>
        <a:graphic>
          <a:graphicData uri="http://schemas.openxmlformats.org/drawingml/2006/table">
            <a:tbl>
              <a:tblPr>
                <a:noFill/>
              </a:tblPr>
              <a:tblGrid>
                <a:gridCol w="1959921">
                  <a:extLst>
                    <a:ext uri="{9D8B030D-6E8A-4147-A177-3AD203B41FA5}">
                      <a16:colId xmlns:a16="http://schemas.microsoft.com/office/drawing/2014/main" val="20000"/>
                    </a:ext>
                  </a:extLst>
                </a:gridCol>
                <a:gridCol w="672974">
                  <a:extLst>
                    <a:ext uri="{9D8B030D-6E8A-4147-A177-3AD203B41FA5}">
                      <a16:colId xmlns:a16="http://schemas.microsoft.com/office/drawing/2014/main" val="20001"/>
                    </a:ext>
                  </a:extLst>
                </a:gridCol>
                <a:gridCol w="672974">
                  <a:extLst>
                    <a:ext uri="{9D8B030D-6E8A-4147-A177-3AD203B41FA5}">
                      <a16:colId xmlns:a16="http://schemas.microsoft.com/office/drawing/2014/main" val="20002"/>
                    </a:ext>
                  </a:extLst>
                </a:gridCol>
                <a:gridCol w="672974">
                  <a:extLst>
                    <a:ext uri="{9D8B030D-6E8A-4147-A177-3AD203B41FA5}">
                      <a16:colId xmlns:a16="http://schemas.microsoft.com/office/drawing/2014/main" val="20003"/>
                    </a:ext>
                  </a:extLst>
                </a:gridCol>
                <a:gridCol w="672974">
                  <a:extLst>
                    <a:ext uri="{9D8B030D-6E8A-4147-A177-3AD203B41FA5}">
                      <a16:colId xmlns:a16="http://schemas.microsoft.com/office/drawing/2014/main" val="20004"/>
                    </a:ext>
                  </a:extLst>
                </a:gridCol>
                <a:gridCol w="672974">
                  <a:extLst>
                    <a:ext uri="{9D8B030D-6E8A-4147-A177-3AD203B41FA5}">
                      <a16:colId xmlns:a16="http://schemas.microsoft.com/office/drawing/2014/main" val="20005"/>
                    </a:ext>
                  </a:extLst>
                </a:gridCol>
                <a:gridCol w="672974">
                  <a:extLst>
                    <a:ext uri="{9D8B030D-6E8A-4147-A177-3AD203B41FA5}">
                      <a16:colId xmlns:a16="http://schemas.microsoft.com/office/drawing/2014/main" val="20006"/>
                    </a:ext>
                  </a:extLst>
                </a:gridCol>
                <a:gridCol w="672974">
                  <a:extLst>
                    <a:ext uri="{9D8B030D-6E8A-4147-A177-3AD203B41FA5}">
                      <a16:colId xmlns:a16="http://schemas.microsoft.com/office/drawing/2014/main" val="20007"/>
                    </a:ext>
                  </a:extLst>
                </a:gridCol>
                <a:gridCol w="672974">
                  <a:extLst>
                    <a:ext uri="{9D8B030D-6E8A-4147-A177-3AD203B41FA5}">
                      <a16:colId xmlns:a16="http://schemas.microsoft.com/office/drawing/2014/main" val="20008"/>
                    </a:ext>
                  </a:extLst>
                </a:gridCol>
                <a:gridCol w="672974">
                  <a:extLst>
                    <a:ext uri="{9D8B030D-6E8A-4147-A177-3AD203B41FA5}">
                      <a16:colId xmlns:a16="http://schemas.microsoft.com/office/drawing/2014/main" val="20009"/>
                    </a:ext>
                  </a:extLst>
                </a:gridCol>
                <a:gridCol w="672974">
                  <a:extLst>
                    <a:ext uri="{9D8B030D-6E8A-4147-A177-3AD203B41FA5}">
                      <a16:colId xmlns:a16="http://schemas.microsoft.com/office/drawing/2014/main" val="20010"/>
                    </a:ext>
                  </a:extLst>
                </a:gridCol>
                <a:gridCol w="672974">
                  <a:extLst>
                    <a:ext uri="{9D8B030D-6E8A-4147-A177-3AD203B41FA5}">
                      <a16:colId xmlns:a16="http://schemas.microsoft.com/office/drawing/2014/main" val="20011"/>
                    </a:ext>
                  </a:extLst>
                </a:gridCol>
                <a:gridCol w="672974">
                  <a:extLst>
                    <a:ext uri="{9D8B030D-6E8A-4147-A177-3AD203B41FA5}">
                      <a16:colId xmlns:a16="http://schemas.microsoft.com/office/drawing/2014/main" val="20012"/>
                    </a:ext>
                  </a:extLst>
                </a:gridCol>
                <a:gridCol w="672974">
                  <a:extLst>
                    <a:ext uri="{9D8B030D-6E8A-4147-A177-3AD203B41FA5}">
                      <a16:colId xmlns:a16="http://schemas.microsoft.com/office/drawing/2014/main" val="20013"/>
                    </a:ext>
                  </a:extLst>
                </a:gridCol>
                <a:gridCol w="672974">
                  <a:extLst>
                    <a:ext uri="{9D8B030D-6E8A-4147-A177-3AD203B41FA5}">
                      <a16:colId xmlns:a16="http://schemas.microsoft.com/office/drawing/2014/main" val="20014"/>
                    </a:ext>
                  </a:extLst>
                </a:gridCol>
              </a:tblGrid>
              <a:tr h="293223">
                <a:tc>
                  <a:txBody>
                    <a:bodyPr/>
                    <a:lstStyle/>
                    <a:p>
                      <a:pPr marL="0" lvl="0" indent="0" algn="l"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a:t>
                      </a:r>
                      <a:r>
                        <a:rPr lang="ja-JP" altLang="en-US" sz="1600" dirty="0">
                          <a:solidFill>
                            <a:schemeClr val="dk2"/>
                          </a:solidFill>
                          <a:latin typeface="Noto Sans JP" panose="020B0500000000000000" pitchFamily="34" charset="-128"/>
                          <a:ea typeface="Noto Sans JP" panose="020B0500000000000000" pitchFamily="34" charset="-128"/>
                          <a:cs typeface="Montserrat"/>
                          <a:sym typeface="Montserrat"/>
                        </a:rPr>
                        <a:t>日目</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9</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10</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11</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12</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13</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14</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15</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16</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17</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600" dirty="0">
                          <a:solidFill>
                            <a:schemeClr val="dk2"/>
                          </a:solidFill>
                          <a:latin typeface="Noto Sans JP" panose="020B0500000000000000" pitchFamily="34" charset="-128"/>
                          <a:ea typeface="Noto Sans JP" panose="020B0500000000000000" pitchFamily="34" charset="-128"/>
                          <a:cs typeface="Montserrat"/>
                          <a:sym typeface="Montserrat"/>
                        </a:rPr>
                        <a:t>18</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1600" dirty="0">
                          <a:solidFill>
                            <a:schemeClr val="dk2"/>
                          </a:solidFill>
                          <a:latin typeface="Noto Sans JP" panose="020B0500000000000000" pitchFamily="34" charset="-128"/>
                          <a:ea typeface="Noto Sans JP" panose="020B0500000000000000" pitchFamily="34" charset="-128"/>
                          <a:cs typeface="Montserrat"/>
                          <a:sym typeface="Montserrat"/>
                        </a:rPr>
                        <a:t>19</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20</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21</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dirty="0">
                          <a:solidFill>
                            <a:schemeClr val="dk2"/>
                          </a:solidFill>
                          <a:latin typeface="Noto Sans JP" panose="020B0500000000000000" pitchFamily="34" charset="-128"/>
                          <a:ea typeface="Noto Sans JP" panose="020B0500000000000000" pitchFamily="34" charset="-128"/>
                          <a:cs typeface="Montserrat"/>
                          <a:sym typeface="Montserrat"/>
                        </a:rPr>
                        <a:t>22</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3223">
                <a:tc>
                  <a:txBody>
                    <a:bodyPr/>
                    <a:lstStyle/>
                    <a:p>
                      <a:pPr marL="0" lvl="0" indent="0" algn="r" rtl="0">
                        <a:spcBef>
                          <a:spcPts val="0"/>
                        </a:spcBef>
                        <a:spcAft>
                          <a:spcPts val="0"/>
                        </a:spcAft>
                        <a:buNone/>
                      </a:pP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1600" b="0" dirty="0">
                          <a:solidFill>
                            <a:schemeClr val="tx1"/>
                          </a:solidFill>
                          <a:latin typeface="Noto Sans JP" panose="020B0500000000000000" pitchFamily="34" charset="-128"/>
                          <a:ea typeface="Noto Sans JP" panose="020B0500000000000000" pitchFamily="34" charset="-128"/>
                          <a:cs typeface="Montserrat"/>
                          <a:sym typeface="Montserrat"/>
                        </a:rPr>
                        <a:t>開場</a:t>
                      </a: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1600" b="0" dirty="0">
                          <a:solidFill>
                            <a:schemeClr val="tx1"/>
                          </a:solidFill>
                          <a:latin typeface="Noto Sans JP" panose="020B0500000000000000" pitchFamily="34" charset="-128"/>
                          <a:ea typeface="Noto Sans JP" panose="020B0500000000000000" pitchFamily="34" charset="-128"/>
                          <a:cs typeface="Montserrat"/>
                          <a:sym typeface="Montserrat"/>
                        </a:rPr>
                        <a:t>昼休</a:t>
                      </a: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1600" b="0" dirty="0">
                          <a:solidFill>
                            <a:schemeClr val="tx1"/>
                          </a:solidFill>
                          <a:latin typeface="Noto Sans JP" panose="020B0500000000000000" pitchFamily="34" charset="-128"/>
                          <a:ea typeface="Noto Sans JP" panose="020B0500000000000000" pitchFamily="34" charset="-128"/>
                          <a:cs typeface="Montserrat"/>
                          <a:sym typeface="Montserrat"/>
                        </a:rPr>
                        <a:t>閉場</a:t>
                      </a: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93223">
                <a:tc>
                  <a:txBody>
                    <a:bodyPr/>
                    <a:lstStyle/>
                    <a:p>
                      <a:pPr marL="0" lvl="0" indent="0" algn="r" rtl="0">
                        <a:spcBef>
                          <a:spcPts val="0"/>
                        </a:spcBef>
                        <a:spcAft>
                          <a:spcPts val="0"/>
                        </a:spcAft>
                        <a:buClr>
                          <a:schemeClr val="dk1"/>
                        </a:buClr>
                        <a:buSzPts val="1100"/>
                        <a:buFont typeface="Arial"/>
                        <a:buNone/>
                      </a:pPr>
                      <a:r>
                        <a:rPr lang="ja-JP" altLang="en-US" sz="1600" dirty="0">
                          <a:solidFill>
                            <a:schemeClr val="dk2"/>
                          </a:solidFill>
                          <a:latin typeface="Noto Sans JP" panose="020B0500000000000000" pitchFamily="34" charset="-128"/>
                          <a:ea typeface="Noto Sans JP" panose="020B0500000000000000" pitchFamily="34" charset="-128"/>
                          <a:cs typeface="Montserrat"/>
                          <a:sym typeface="Montserrat"/>
                        </a:rPr>
                        <a:t>ハッキング</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3223">
                <a:tc>
                  <a:txBody>
                    <a:bodyPr/>
                    <a:lstStyle/>
                    <a:p>
                      <a:pPr marL="0" lvl="0" indent="0" algn="r" rtl="0">
                        <a:spcBef>
                          <a:spcPts val="0"/>
                        </a:spcBef>
                        <a:spcAft>
                          <a:spcPts val="0"/>
                        </a:spcAft>
                        <a:buClr>
                          <a:schemeClr val="dk1"/>
                        </a:buClr>
                        <a:buSzPts val="1100"/>
                        <a:buFont typeface="Arial"/>
                        <a:buNone/>
                      </a:pPr>
                      <a:r>
                        <a:rPr lang="ja-JP" altLang="en-US" sz="1600" dirty="0">
                          <a:solidFill>
                            <a:schemeClr val="dk2"/>
                          </a:solidFill>
                          <a:latin typeface="Noto Sans JP" panose="020B0500000000000000" pitchFamily="34" charset="-128"/>
                          <a:ea typeface="Noto Sans JP" panose="020B0500000000000000" pitchFamily="34" charset="-128"/>
                          <a:cs typeface="Montserrat"/>
                          <a:sym typeface="Montserrat"/>
                        </a:rPr>
                        <a:t>中間発表</a:t>
                      </a:r>
                      <a:endParaRPr sz="1600" dirty="0">
                        <a:solidFill>
                          <a:schemeClr val="dk2"/>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1600" b="0" dirty="0">
                        <a:solidFill>
                          <a:schemeClr val="tx1"/>
                        </a:solidFill>
                        <a:latin typeface="Noto Sans JP" panose="020B0500000000000000" pitchFamily="34" charset="-128"/>
                        <a:ea typeface="Noto Sans JP" panose="020B0500000000000000" pitchFamily="34"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11" name="Google Shape;100;p16">
            <a:extLst>
              <a:ext uri="{FF2B5EF4-FFF2-40B4-BE49-F238E27FC236}">
                <a16:creationId xmlns:a16="http://schemas.microsoft.com/office/drawing/2014/main" id="{C6A0B32E-EC09-4B4C-8B87-6A9E6701A2D7}"/>
              </a:ext>
            </a:extLst>
          </p:cNvPr>
          <p:cNvSpPr txBox="1">
            <a:spLocks/>
          </p:cNvSpPr>
          <p:nvPr/>
        </p:nvSpPr>
        <p:spPr>
          <a:xfrm>
            <a:off x="873986" y="4980532"/>
            <a:ext cx="9938558"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2000" dirty="0">
                <a:latin typeface="Noto Sans JP" panose="020B0500000000000000" pitchFamily="34" charset="-128"/>
                <a:ea typeface="Noto Sans JP" panose="020B0500000000000000" pitchFamily="34" charset="-128"/>
              </a:rPr>
              <a:t>アイデアソンで検討したアイデアをもとにプロトタイプを開発します。</a:t>
            </a:r>
            <a:endParaRPr lang="en-US" altLang="ja-JP" sz="2000" dirty="0">
              <a:latin typeface="Noto Sans JP" panose="020B0500000000000000" pitchFamily="34" charset="-128"/>
              <a:ea typeface="Noto Sans JP" panose="020B0500000000000000" pitchFamily="34" charset="-128"/>
            </a:endParaRPr>
          </a:p>
          <a:p>
            <a:pPr marL="76200">
              <a:spcBef>
                <a:spcPts val="600"/>
              </a:spcBef>
              <a:buSzPts val="2400"/>
            </a:pPr>
            <a:r>
              <a:rPr lang="ja-JP" altLang="en-US" sz="2000" dirty="0">
                <a:latin typeface="Noto Sans JP" panose="020B0500000000000000" pitchFamily="34" charset="-128"/>
                <a:ea typeface="Noto Sans JP" panose="020B0500000000000000" pitchFamily="34" charset="-128"/>
              </a:rPr>
              <a:t>中間発表でフィードバックをもらいブラッシュアップします。</a:t>
            </a:r>
            <a:endParaRPr lang="en-US" altLang="ja-JP" sz="2000" dirty="0">
              <a:latin typeface="Noto Sans JP" panose="020B0500000000000000" pitchFamily="34" charset="-128"/>
              <a:ea typeface="Noto Sans JP" panose="020B0500000000000000" pitchFamily="34" charset="-128"/>
            </a:endParaRPr>
          </a:p>
          <a:p>
            <a:pPr marL="76200">
              <a:spcBef>
                <a:spcPts val="600"/>
              </a:spcBef>
              <a:buSzPts val="2400"/>
            </a:pPr>
            <a:r>
              <a:rPr lang="ja-JP" altLang="en-US" sz="2000" dirty="0">
                <a:latin typeface="Noto Sans JP" panose="020B0500000000000000" pitchFamily="34" charset="-128"/>
                <a:ea typeface="Noto Sans JP" panose="020B0500000000000000" pitchFamily="34" charset="-128"/>
              </a:rPr>
              <a:t>発表資料を作成し、最後に成果発表を行います。</a:t>
            </a:r>
            <a:endParaRPr lang="en-US" altLang="ja-JP" sz="2000"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220942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長方形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画像 3" descr="登山している 2 人の人物">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43840"/>
            <a:ext cx="5432443" cy="6377939"/>
          </a:xfrm>
          <a:prstGeom prst="rect">
            <a:avLst/>
          </a:prstGeom>
        </p:spPr>
      </p:pic>
      <p:sp>
        <p:nvSpPr>
          <p:cNvPr id="26" name="長方形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8" name="タイトル 1">
            <a:extLst>
              <a:ext uri="{FF2B5EF4-FFF2-40B4-BE49-F238E27FC236}">
                <a16:creationId xmlns:a16="http://schemas.microsoft.com/office/drawing/2014/main" id="{000A9A39-72C0-43A2-8E0D-91E683FEA5EA}"/>
              </a:ext>
            </a:extLst>
          </p:cNvPr>
          <p:cNvSpPr txBox="1">
            <a:spLocks/>
          </p:cNvSpPr>
          <p:nvPr/>
        </p:nvSpPr>
        <p:spPr>
          <a:xfrm>
            <a:off x="6090919" y="3627120"/>
            <a:ext cx="5648499" cy="13563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ja-JP" altLang="en-US" sz="6000">
                <a:solidFill>
                  <a:srgbClr val="FFFFFF"/>
                </a:solidFill>
                <a:latin typeface="Noto Sans JP Black" panose="020B0A00000000000000" pitchFamily="34" charset="-128"/>
                <a:ea typeface="Noto Sans JP Black" panose="020B0A00000000000000" pitchFamily="34" charset="-128"/>
              </a:rPr>
              <a:t>プロトタイプを開発する</a:t>
            </a:r>
            <a:endParaRPr lang="ja-JP" altLang="en-US" sz="6000" dirty="0">
              <a:solidFill>
                <a:srgbClr val="FFFFFF"/>
              </a:solidFill>
              <a:latin typeface="Noto Sans JP Black" panose="020B0A00000000000000" pitchFamily="34" charset="-128"/>
              <a:ea typeface="Noto Sans JP Black" panose="020B0A00000000000000" pitchFamily="34" charset="-128"/>
            </a:endParaRPr>
          </a:p>
        </p:txBody>
      </p:sp>
    </p:spTree>
    <p:extLst>
      <p:ext uri="{BB962C8B-B14F-4D97-AF65-F5344CB8AC3E}">
        <p14:creationId xmlns:p14="http://schemas.microsoft.com/office/powerpoint/2010/main" val="164698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932509" y="597625"/>
            <a:ext cx="10348800" cy="658000"/>
          </a:xfrm>
          <a:prstGeom prst="rect">
            <a:avLst/>
          </a:prstGeom>
        </p:spPr>
        <p:txBody>
          <a:bodyPr spcFirstLastPara="1" vert="horz" wrap="square" lIns="121900" tIns="121900" rIns="121900" bIns="121900" rtlCol="0" anchor="b" anchorCtr="0">
            <a:noAutofit/>
          </a:bodyPr>
          <a:lstStyle/>
          <a:p>
            <a:pPr>
              <a:spcBef>
                <a:spcPts val="0"/>
              </a:spcBef>
            </a:pPr>
            <a:r>
              <a:rPr lang="ja-JP" altLang="en-US" sz="4000" dirty="0">
                <a:latin typeface="Noto Sans JP Black" panose="020B0A00000000000000" pitchFamily="34" charset="-128"/>
                <a:ea typeface="Noto Sans JP Black" panose="020B0A00000000000000" pitchFamily="34" charset="-128"/>
              </a:rPr>
              <a:t>リアルな地域課題にチームでチャレンジ！</a:t>
            </a:r>
          </a:p>
        </p:txBody>
      </p:sp>
      <p:sp>
        <p:nvSpPr>
          <p:cNvPr id="161" name="Google Shape;161;p22"/>
          <p:cNvSpPr/>
          <p:nvPr/>
        </p:nvSpPr>
        <p:spPr>
          <a:xfrm>
            <a:off x="4740351" y="2279864"/>
            <a:ext cx="3250800" cy="3231600"/>
          </a:xfrm>
          <a:prstGeom prst="ellipse">
            <a:avLst/>
          </a:prstGeom>
          <a:noFill/>
          <a:ln w="1143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808182" y="2279864"/>
            <a:ext cx="3250800" cy="3231600"/>
          </a:xfrm>
          <a:prstGeom prst="ellipse">
            <a:avLst/>
          </a:prstGeom>
          <a:noFill/>
          <a:ln w="114300" cap="flat" cmpd="sng">
            <a:solidFill>
              <a:srgbClr val="FFC000"/>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7717981" y="2279864"/>
            <a:ext cx="3250800" cy="3231600"/>
          </a:xfrm>
          <a:prstGeom prst="ellipse">
            <a:avLst/>
          </a:prstGeom>
          <a:noFill/>
          <a:ln w="114300"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sz="2667"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667"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11460399" y="6085958"/>
            <a:ext cx="731600" cy="412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721696" y="1678784"/>
            <a:ext cx="1563189" cy="405975"/>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3740193" y="1819896"/>
            <a:ext cx="1366581" cy="405975"/>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1284743" y="5791245"/>
            <a:ext cx="2173616" cy="608963"/>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Web</a:t>
            </a:r>
            <a:r>
              <a:rPr kumimoji="1" lang="ja-JP" altLang="en-US" sz="1600" b="1" dirty="0">
                <a:solidFill>
                  <a:schemeClr val="bg1"/>
                </a:solidFill>
              </a:rPr>
              <a:t>アプリ </a:t>
            </a:r>
            <a:r>
              <a:rPr kumimoji="1" lang="en-US" altLang="ja-JP" sz="1600" b="1" dirty="0">
                <a:solidFill>
                  <a:schemeClr val="bg1"/>
                </a:solidFill>
              </a:rPr>
              <a:t>or</a:t>
            </a:r>
          </a:p>
          <a:p>
            <a:pPr algn="ctr"/>
            <a:r>
              <a:rPr kumimoji="1" lang="ja-JP" altLang="en-US" sz="1600" b="1" dirty="0">
                <a:solidFill>
                  <a:schemeClr val="bg1"/>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3555721" y="5702739"/>
            <a:ext cx="1148847" cy="405975"/>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604260" y="2657966"/>
            <a:ext cx="1068575" cy="405975"/>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UX</a:t>
            </a:r>
            <a:r>
              <a:rPr kumimoji="1" lang="ja-JP" altLang="en-US" sz="1600" b="1" dirty="0">
                <a:solidFill>
                  <a:schemeClr val="bg1"/>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365836" y="4142064"/>
            <a:ext cx="1236079" cy="405975"/>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UI</a:t>
            </a:r>
            <a:r>
              <a:rPr kumimoji="1" lang="ja-JP" altLang="en-US" sz="1600" b="1" dirty="0">
                <a:solidFill>
                  <a:schemeClr val="bg1"/>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141860" y="3335828"/>
            <a:ext cx="1563189" cy="405975"/>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6097643" y="1582462"/>
            <a:ext cx="2013195" cy="574019"/>
          </a:xfrm>
          <a:prstGeom prst="wedgeRoundRectCallout">
            <a:avLst>
              <a:gd name="adj1" fmla="val 7521"/>
              <a:gd name="adj2" fmla="val 9435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会津若松市の</a:t>
            </a:r>
            <a:endParaRPr kumimoji="1" lang="en-US" altLang="ja-JP" sz="1600" b="1" dirty="0">
              <a:solidFill>
                <a:schemeClr val="bg1"/>
              </a:solidFill>
            </a:endParaRPr>
          </a:p>
          <a:p>
            <a:pPr algn="ctr"/>
            <a:r>
              <a:rPr kumimoji="1" lang="ja-JP" altLang="en-US" sz="1600" b="1" dirty="0">
                <a:solidFill>
                  <a:schemeClr val="bg1"/>
                </a:solidFill>
              </a:rPr>
              <a:t>地域コミュニティ</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10320881" y="1581248"/>
            <a:ext cx="1746333" cy="811949"/>
          </a:xfrm>
          <a:prstGeom prst="wedgeRoundRectCallout">
            <a:avLst>
              <a:gd name="adj1" fmla="val -39515"/>
              <a:gd name="adj2" fmla="val 74722"/>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bg1"/>
                </a:solidFill>
              </a:rPr>
              <a:t>地域課題</a:t>
            </a:r>
            <a:endParaRPr kumimoji="1" lang="en-US" altLang="ja-JP" sz="1600" b="1" dirty="0">
              <a:solidFill>
                <a:schemeClr val="bg1"/>
              </a:solidFill>
            </a:endParaRPr>
          </a:p>
          <a:p>
            <a:pPr algn="ctr"/>
            <a:r>
              <a:rPr kumimoji="1" lang="ja-JP" altLang="en-US" sz="1600" b="1" dirty="0">
                <a:solidFill>
                  <a:schemeClr val="bg1"/>
                </a:solidFill>
              </a:rPr>
              <a:t>スペシャリスト</a:t>
            </a:r>
            <a:endParaRPr kumimoji="1" lang="en-US" altLang="ja-JP" sz="1600" b="1" dirty="0">
              <a:solidFill>
                <a:schemeClr val="bg1"/>
              </a:solidFill>
            </a:endParaRPr>
          </a:p>
          <a:p>
            <a:pPr algn="ctr"/>
            <a:r>
              <a:rPr kumimoji="1" lang="en-US" altLang="ja-JP" sz="1600" b="1" dirty="0">
                <a:solidFill>
                  <a:schemeClr val="bg1"/>
                </a:solidFill>
              </a:rPr>
              <a:t>(</a:t>
            </a:r>
            <a:r>
              <a:rPr kumimoji="1" lang="ja-JP" altLang="en-US" sz="1600" b="1" dirty="0">
                <a:solidFill>
                  <a:schemeClr val="bg1"/>
                </a:solidFill>
              </a:rPr>
              <a:t>会津若松市</a:t>
            </a:r>
            <a:r>
              <a:rPr kumimoji="1" lang="en-US" altLang="ja-JP" sz="1600" b="1" dirty="0">
                <a:solidFill>
                  <a:schemeClr val="bg1"/>
                </a:solidFill>
              </a:rPr>
              <a:t>)</a:t>
            </a:r>
            <a:endParaRPr kumimoji="1" lang="ja-JP" altLang="en-US" sz="1600" b="1"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1049769" y="4708494"/>
            <a:ext cx="685887" cy="405975"/>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Git</a:t>
            </a:r>
            <a:endParaRPr kumimoji="1" lang="ja-JP" altLang="en-US" sz="1600" b="1" dirty="0">
              <a:solidFill>
                <a:schemeClr val="bg1"/>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858871" y="5308476"/>
            <a:ext cx="1148847" cy="405975"/>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10440468" y="5324252"/>
            <a:ext cx="1751532" cy="608963"/>
          </a:xfrm>
          <a:prstGeom prst="wedgeRoundRectCallout">
            <a:avLst>
              <a:gd name="adj1" fmla="val -36949"/>
              <a:gd name="adj2" fmla="val -89468"/>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bg1"/>
                </a:solidFill>
              </a:rPr>
              <a:t>現場エンジニア</a:t>
            </a:r>
            <a:endParaRPr kumimoji="1" lang="en-US" altLang="ja-JP" sz="1600" b="1" dirty="0">
              <a:solidFill>
                <a:schemeClr val="bg1"/>
              </a:solidFill>
            </a:endParaRPr>
          </a:p>
          <a:p>
            <a:pPr algn="ctr"/>
            <a:r>
              <a:rPr kumimoji="1" lang="en-US" altLang="ja-JP" sz="1600" b="1" dirty="0">
                <a:solidFill>
                  <a:schemeClr val="bg1"/>
                </a:solidFill>
              </a:rPr>
              <a:t>(TIS)</a:t>
            </a:r>
            <a:endParaRPr kumimoji="1" lang="ja-JP" altLang="en-US" sz="1600" b="1"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8836376" y="5900633"/>
            <a:ext cx="1573097" cy="543256"/>
          </a:xfrm>
          <a:prstGeom prst="wedgeRoundRectCallout">
            <a:avLst>
              <a:gd name="adj1" fmla="val -13762"/>
              <a:gd name="adj2" fmla="val -96760"/>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bg1"/>
                </a:solidFill>
              </a:rPr>
              <a:t>運営サポート </a:t>
            </a:r>
            <a:endParaRPr kumimoji="1" lang="en-US" altLang="ja-JP" sz="1600" b="1" dirty="0">
              <a:solidFill>
                <a:schemeClr val="bg1"/>
              </a:solidFill>
            </a:endParaRPr>
          </a:p>
          <a:p>
            <a:pPr algn="ctr"/>
            <a:r>
              <a:rPr kumimoji="1" lang="en-US" altLang="ja-JP" sz="1600" b="1" dirty="0">
                <a:solidFill>
                  <a:schemeClr val="bg1"/>
                </a:solidFill>
              </a:rPr>
              <a:t>(</a:t>
            </a:r>
            <a:r>
              <a:rPr kumimoji="1" lang="ja-JP" altLang="en-US" sz="1600" b="1" dirty="0">
                <a:solidFill>
                  <a:schemeClr val="bg1"/>
                </a:solidFill>
              </a:rPr>
              <a:t>会津大学</a:t>
            </a:r>
            <a:r>
              <a:rPr kumimoji="1" lang="en-US" altLang="ja-JP" sz="1600" b="1" dirty="0">
                <a:solidFill>
                  <a:schemeClr val="bg1"/>
                </a:solidFill>
              </a:rPr>
              <a:t>)</a:t>
            </a:r>
            <a:endParaRPr kumimoji="1" lang="ja-JP" altLang="en-US" sz="1600" b="1"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4789579" y="5590878"/>
            <a:ext cx="1148847" cy="405975"/>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5967201" y="5921856"/>
            <a:ext cx="1335947" cy="405975"/>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7351865" y="5565457"/>
            <a:ext cx="1395919" cy="543256"/>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地域に</a:t>
            </a:r>
            <a:endParaRPr kumimoji="1" lang="en-US" altLang="ja-JP" sz="1600" b="1" dirty="0">
              <a:solidFill>
                <a:schemeClr val="bg1"/>
              </a:solidFill>
            </a:endParaRPr>
          </a:p>
          <a:p>
            <a:pPr algn="ctr"/>
            <a:r>
              <a:rPr kumimoji="1" lang="ja-JP" altLang="en-US" sz="1600" b="1" dirty="0">
                <a:solidFill>
                  <a:schemeClr val="bg1"/>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143801" y="2054718"/>
            <a:ext cx="1563189" cy="405975"/>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ペルソナ作成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932509" y="597625"/>
            <a:ext cx="10348800" cy="658000"/>
          </a:xfrm>
          <a:prstGeom prst="rect">
            <a:avLst/>
          </a:prstGeom>
        </p:spPr>
        <p:txBody>
          <a:bodyPr spcFirstLastPara="1" vert="horz" wrap="square" lIns="121900" tIns="121900" rIns="121900" bIns="121900" rtlCol="0" anchor="b" anchorCtr="0">
            <a:noAutofit/>
          </a:bodyPr>
          <a:lstStyle/>
          <a:p>
            <a:pPr>
              <a:spcBef>
                <a:spcPts val="0"/>
              </a:spcBef>
            </a:pPr>
            <a:r>
              <a:rPr lang="ja-JP" altLang="en-US" sz="4000" dirty="0">
                <a:latin typeface="Noto Sans JP Black" panose="020B0A00000000000000" pitchFamily="34" charset="-128"/>
                <a:ea typeface="Noto Sans JP Black" panose="020B0A00000000000000" pitchFamily="34" charset="-128"/>
              </a:rPr>
              <a:t>リアルな地域課題にチームでチャレンジ！</a:t>
            </a:r>
          </a:p>
        </p:txBody>
      </p:sp>
      <p:sp>
        <p:nvSpPr>
          <p:cNvPr id="161" name="Google Shape;161;p22"/>
          <p:cNvSpPr/>
          <p:nvPr/>
        </p:nvSpPr>
        <p:spPr>
          <a:xfrm>
            <a:off x="4740351" y="2279864"/>
            <a:ext cx="3250800" cy="3231600"/>
          </a:xfrm>
          <a:prstGeom prst="ellipse">
            <a:avLst/>
          </a:prstGeom>
          <a:noFill/>
          <a:ln w="1143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808182" y="2279864"/>
            <a:ext cx="3250800" cy="3231600"/>
          </a:xfrm>
          <a:prstGeom prst="ellipse">
            <a:avLst/>
          </a:prstGeom>
          <a:noFill/>
          <a:ln w="114300" cap="flat" cmpd="sng">
            <a:solidFill>
              <a:srgbClr val="FFC000"/>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algn="ctr"/>
            <a:r>
              <a:rPr lang="ja-JP" altLang="en-US" sz="32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32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7717981" y="2279864"/>
            <a:ext cx="3250800" cy="3231600"/>
          </a:xfrm>
          <a:prstGeom prst="ellipse">
            <a:avLst/>
          </a:prstGeom>
          <a:noFill/>
          <a:ln w="114300"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algn="ctr"/>
            <a:r>
              <a:rPr lang="ja-JP" altLang="en-US" sz="2667"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667"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11460399" y="6085958"/>
            <a:ext cx="731600" cy="412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721696" y="1678784"/>
            <a:ext cx="1563189" cy="405975"/>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3740193" y="1819896"/>
            <a:ext cx="1366581" cy="405975"/>
          </a:xfrm>
          <a:prstGeom prst="wedgeRoundRectCallout">
            <a:avLst>
              <a:gd name="adj1" fmla="val 958"/>
              <a:gd name="adj2" fmla="val 104404"/>
              <a:gd name="adj3" fmla="val 1666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600" b="1" dirty="0">
                <a:solidFill>
                  <a:schemeClr val="bg1"/>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1284743" y="5791245"/>
            <a:ext cx="2173616" cy="608963"/>
          </a:xfrm>
          <a:prstGeom prst="wedgeRoundRectCallout">
            <a:avLst>
              <a:gd name="adj1" fmla="val 17814"/>
              <a:gd name="adj2" fmla="val -83069"/>
              <a:gd name="adj3" fmla="val 1666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600" b="1" dirty="0">
                <a:solidFill>
                  <a:schemeClr val="bg1"/>
                </a:solidFill>
              </a:rPr>
              <a:t>Web</a:t>
            </a:r>
            <a:r>
              <a:rPr kumimoji="1" lang="ja-JP" altLang="en-US" sz="1600" b="1" dirty="0">
                <a:solidFill>
                  <a:schemeClr val="bg1"/>
                </a:solidFill>
              </a:rPr>
              <a:t>アプリ </a:t>
            </a:r>
            <a:r>
              <a:rPr kumimoji="1" lang="en-US" altLang="ja-JP" sz="1600" b="1" dirty="0">
                <a:solidFill>
                  <a:schemeClr val="bg1"/>
                </a:solidFill>
              </a:rPr>
              <a:t>or</a:t>
            </a:r>
          </a:p>
          <a:p>
            <a:pPr algn="ctr"/>
            <a:r>
              <a:rPr kumimoji="1" lang="ja-JP" altLang="en-US" sz="1600" b="1" dirty="0">
                <a:solidFill>
                  <a:schemeClr val="bg1"/>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3555721" y="5702739"/>
            <a:ext cx="1148847" cy="405975"/>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604260" y="2657966"/>
            <a:ext cx="1068575" cy="405975"/>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UX</a:t>
            </a:r>
            <a:r>
              <a:rPr kumimoji="1" lang="ja-JP" altLang="en-US" sz="1600" b="1" dirty="0">
                <a:solidFill>
                  <a:schemeClr val="bg1"/>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365836" y="4142064"/>
            <a:ext cx="1236079" cy="405975"/>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UI</a:t>
            </a:r>
            <a:r>
              <a:rPr kumimoji="1" lang="ja-JP" altLang="en-US" sz="1600" b="1" dirty="0">
                <a:solidFill>
                  <a:schemeClr val="bg1"/>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141860" y="3335828"/>
            <a:ext cx="1563189" cy="405975"/>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6097643" y="1582462"/>
            <a:ext cx="2013195" cy="574019"/>
          </a:xfrm>
          <a:prstGeom prst="wedgeRoundRectCallout">
            <a:avLst>
              <a:gd name="adj1" fmla="val 7521"/>
              <a:gd name="adj2" fmla="val 9435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会津若松市の</a:t>
            </a:r>
            <a:endParaRPr kumimoji="1" lang="en-US" altLang="ja-JP" sz="1600" b="1" dirty="0">
              <a:solidFill>
                <a:schemeClr val="bg1"/>
              </a:solidFill>
            </a:endParaRPr>
          </a:p>
          <a:p>
            <a:pPr algn="ctr"/>
            <a:r>
              <a:rPr kumimoji="1" lang="ja-JP" altLang="en-US" sz="1600" b="1" dirty="0">
                <a:solidFill>
                  <a:schemeClr val="bg1"/>
                </a:solidFill>
              </a:rPr>
              <a:t>地域コミュニティ</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10320881" y="1581248"/>
            <a:ext cx="1746333" cy="811949"/>
          </a:xfrm>
          <a:prstGeom prst="wedgeRoundRectCallout">
            <a:avLst>
              <a:gd name="adj1" fmla="val -39515"/>
              <a:gd name="adj2" fmla="val 74722"/>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bg1"/>
                </a:solidFill>
              </a:rPr>
              <a:t>地域課題</a:t>
            </a:r>
            <a:endParaRPr kumimoji="1" lang="en-US" altLang="ja-JP" sz="1600" b="1" dirty="0">
              <a:solidFill>
                <a:schemeClr val="bg1"/>
              </a:solidFill>
            </a:endParaRPr>
          </a:p>
          <a:p>
            <a:pPr algn="ctr"/>
            <a:r>
              <a:rPr kumimoji="1" lang="ja-JP" altLang="en-US" sz="1600" b="1" dirty="0">
                <a:solidFill>
                  <a:schemeClr val="bg1"/>
                </a:solidFill>
              </a:rPr>
              <a:t>スペシャリスト</a:t>
            </a:r>
            <a:endParaRPr kumimoji="1" lang="en-US" altLang="ja-JP" sz="1600" b="1" dirty="0">
              <a:solidFill>
                <a:schemeClr val="bg1"/>
              </a:solidFill>
            </a:endParaRPr>
          </a:p>
          <a:p>
            <a:pPr algn="ctr"/>
            <a:r>
              <a:rPr kumimoji="1" lang="en-US" altLang="ja-JP" sz="1600" b="1" dirty="0">
                <a:solidFill>
                  <a:schemeClr val="bg1"/>
                </a:solidFill>
              </a:rPr>
              <a:t>(</a:t>
            </a:r>
            <a:r>
              <a:rPr kumimoji="1" lang="ja-JP" altLang="en-US" sz="1600" b="1" dirty="0">
                <a:solidFill>
                  <a:schemeClr val="bg1"/>
                </a:solidFill>
              </a:rPr>
              <a:t>会津若松市</a:t>
            </a:r>
            <a:r>
              <a:rPr kumimoji="1" lang="en-US" altLang="ja-JP" sz="1600" b="1" dirty="0">
                <a:solidFill>
                  <a:schemeClr val="bg1"/>
                </a:solidFill>
              </a:rPr>
              <a:t>)</a:t>
            </a:r>
            <a:endParaRPr kumimoji="1" lang="ja-JP" altLang="en-US" sz="1600" b="1"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1049769" y="4708494"/>
            <a:ext cx="685887" cy="405975"/>
          </a:xfrm>
          <a:prstGeom prst="wedgeRoundRectCallout">
            <a:avLst>
              <a:gd name="adj1" fmla="val 54863"/>
              <a:gd name="adj2" fmla="val -91149"/>
              <a:gd name="adj3" fmla="val 1666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600" b="1" dirty="0">
                <a:solidFill>
                  <a:schemeClr val="bg1"/>
                </a:solidFill>
              </a:rPr>
              <a:t>Git</a:t>
            </a:r>
            <a:endParaRPr kumimoji="1" lang="ja-JP" altLang="en-US" sz="1600" b="1" dirty="0">
              <a:solidFill>
                <a:schemeClr val="bg1"/>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858871" y="5308476"/>
            <a:ext cx="1148847" cy="405975"/>
          </a:xfrm>
          <a:prstGeom prst="wedgeRoundRectCallout">
            <a:avLst>
              <a:gd name="adj1" fmla="val 54863"/>
              <a:gd name="adj2" fmla="val -91149"/>
              <a:gd name="adj3" fmla="val 1666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600" b="1" dirty="0">
                <a:solidFill>
                  <a:schemeClr val="bg1"/>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10440468" y="5324252"/>
            <a:ext cx="1751532" cy="608963"/>
          </a:xfrm>
          <a:prstGeom prst="wedgeRoundRectCallout">
            <a:avLst>
              <a:gd name="adj1" fmla="val -36949"/>
              <a:gd name="adj2" fmla="val -89468"/>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bg1"/>
                </a:solidFill>
              </a:rPr>
              <a:t>現場エンジニア</a:t>
            </a:r>
            <a:endParaRPr kumimoji="1" lang="en-US" altLang="ja-JP" sz="1600" b="1" dirty="0">
              <a:solidFill>
                <a:schemeClr val="bg1"/>
              </a:solidFill>
            </a:endParaRPr>
          </a:p>
          <a:p>
            <a:pPr algn="ctr"/>
            <a:r>
              <a:rPr kumimoji="1" lang="en-US" altLang="ja-JP" sz="1600" b="1" dirty="0">
                <a:solidFill>
                  <a:schemeClr val="bg1"/>
                </a:solidFill>
              </a:rPr>
              <a:t>(TIS)</a:t>
            </a:r>
            <a:endParaRPr kumimoji="1" lang="ja-JP" altLang="en-US" sz="1600" b="1"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8836376" y="5900633"/>
            <a:ext cx="1573097" cy="543256"/>
          </a:xfrm>
          <a:prstGeom prst="wedgeRoundRectCallout">
            <a:avLst>
              <a:gd name="adj1" fmla="val -13762"/>
              <a:gd name="adj2" fmla="val -96760"/>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bg1"/>
                </a:solidFill>
              </a:rPr>
              <a:t>運営サポート </a:t>
            </a:r>
            <a:endParaRPr kumimoji="1" lang="en-US" altLang="ja-JP" sz="1600" b="1" dirty="0">
              <a:solidFill>
                <a:schemeClr val="bg1"/>
              </a:solidFill>
            </a:endParaRPr>
          </a:p>
          <a:p>
            <a:pPr algn="ctr"/>
            <a:r>
              <a:rPr kumimoji="1" lang="en-US" altLang="ja-JP" sz="1600" b="1" dirty="0">
                <a:solidFill>
                  <a:schemeClr val="bg1"/>
                </a:solidFill>
              </a:rPr>
              <a:t>(</a:t>
            </a:r>
            <a:r>
              <a:rPr kumimoji="1" lang="ja-JP" altLang="en-US" sz="1600" b="1" dirty="0">
                <a:solidFill>
                  <a:schemeClr val="bg1"/>
                </a:solidFill>
              </a:rPr>
              <a:t>会津大学</a:t>
            </a:r>
            <a:r>
              <a:rPr kumimoji="1" lang="en-US" altLang="ja-JP" sz="1600" b="1" dirty="0">
                <a:solidFill>
                  <a:schemeClr val="bg1"/>
                </a:solidFill>
              </a:rPr>
              <a:t>)</a:t>
            </a:r>
            <a:endParaRPr kumimoji="1" lang="ja-JP" altLang="en-US" sz="1600" b="1"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4789579" y="5590878"/>
            <a:ext cx="1148847" cy="405975"/>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5967201" y="5921856"/>
            <a:ext cx="1335947" cy="405975"/>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7351865" y="5565457"/>
            <a:ext cx="1395919" cy="543256"/>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地域に</a:t>
            </a:r>
            <a:endParaRPr kumimoji="1" lang="en-US" altLang="ja-JP" sz="1600" b="1" dirty="0">
              <a:solidFill>
                <a:schemeClr val="bg1"/>
              </a:solidFill>
            </a:endParaRPr>
          </a:p>
          <a:p>
            <a:pPr algn="ctr"/>
            <a:r>
              <a:rPr kumimoji="1" lang="ja-JP" altLang="en-US" sz="1600" b="1" dirty="0">
                <a:solidFill>
                  <a:schemeClr val="bg1"/>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143801" y="2054718"/>
            <a:ext cx="1563189" cy="405975"/>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ペルソナ作成</a:t>
            </a:r>
          </a:p>
        </p:txBody>
      </p:sp>
    </p:spTree>
    <p:extLst>
      <p:ext uri="{BB962C8B-B14F-4D97-AF65-F5344CB8AC3E}">
        <p14:creationId xmlns:p14="http://schemas.microsoft.com/office/powerpoint/2010/main" val="261736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rtlCol="0">
            <a:normAutofit/>
          </a:bodyPr>
          <a:lstStyle/>
          <a:p>
            <a:pPr rtl="0"/>
            <a:r>
              <a:rPr lang="ja-JP" altLang="en-US" dirty="0">
                <a:solidFill>
                  <a:schemeClr val="tx2"/>
                </a:solidFill>
                <a:latin typeface="Noto Sans JP Black" panose="020B0A00000000000000" pitchFamily="34" charset="-128"/>
                <a:ea typeface="Noto Sans JP Black" panose="020B0A00000000000000" pitchFamily="34" charset="-128"/>
              </a:rPr>
              <a:t>モバイルアプリ開発</a:t>
            </a:r>
          </a:p>
        </p:txBody>
      </p:sp>
      <p:sp>
        <p:nvSpPr>
          <p:cNvPr id="8" name="タイトル 1">
            <a:extLst>
              <a:ext uri="{FF2B5EF4-FFF2-40B4-BE49-F238E27FC236}">
                <a16:creationId xmlns:a16="http://schemas.microsoft.com/office/drawing/2014/main" id="{E243052B-116B-48D6-9792-C83EBEE7E096}"/>
              </a:ext>
            </a:extLst>
          </p:cNvPr>
          <p:cNvSpPr txBox="1">
            <a:spLocks/>
          </p:cNvSpPr>
          <p:nvPr/>
        </p:nvSpPr>
        <p:spPr>
          <a:xfrm>
            <a:off x="1461655" y="409956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endParaRPr lang="en-US" altLang="ja-JP" sz="2800" dirty="0">
              <a:solidFill>
                <a:schemeClr val="tx2"/>
              </a:solidFill>
              <a:latin typeface="Noto Sans JP Medium" panose="020B0600000000000000" pitchFamily="34" charset="-128"/>
              <a:ea typeface="Noto Sans JP Medium" panose="020B0600000000000000" pitchFamily="34" charset="-128"/>
            </a:endParaRPr>
          </a:p>
        </p:txBody>
      </p:sp>
      <p:sp>
        <p:nvSpPr>
          <p:cNvPr id="6" name="タイトル 1">
            <a:extLst>
              <a:ext uri="{FF2B5EF4-FFF2-40B4-BE49-F238E27FC236}">
                <a16:creationId xmlns:a16="http://schemas.microsoft.com/office/drawing/2014/main" id="{0C5C139A-7431-47F9-90D1-0FFC32B5351B}"/>
              </a:ext>
            </a:extLst>
          </p:cNvPr>
          <p:cNvSpPr txBox="1">
            <a:spLocks/>
          </p:cNvSpPr>
          <p:nvPr/>
        </p:nvSpPr>
        <p:spPr>
          <a:xfrm>
            <a:off x="1461655" y="1556789"/>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ja-JP" altLang="en-US" sz="2200" dirty="0">
                <a:solidFill>
                  <a:schemeClr val="tx2"/>
                </a:solidFill>
                <a:latin typeface="Noto Sans JP Medium" panose="020B0600000000000000" pitchFamily="34" charset="-128"/>
                <a:ea typeface="Noto Sans JP Medium" panose="020B0600000000000000" pitchFamily="34" charset="-128"/>
              </a:rPr>
              <a:t>　</a:t>
            </a:r>
            <a:r>
              <a:rPr lang="en-US" altLang="ja-JP" sz="2200" dirty="0">
                <a:solidFill>
                  <a:schemeClr val="tx2"/>
                </a:solidFill>
                <a:latin typeface="Noto Sans JP Medium" panose="020B0600000000000000" pitchFamily="34" charset="-128"/>
                <a:ea typeface="Noto Sans JP Medium" panose="020B0600000000000000" pitchFamily="34" charset="-128"/>
              </a:rPr>
              <a:t>【</a:t>
            </a:r>
            <a:r>
              <a:rPr lang="ja-JP" altLang="en-US" sz="2200" dirty="0">
                <a:solidFill>
                  <a:schemeClr val="tx2"/>
                </a:solidFill>
                <a:latin typeface="Noto Sans JP Medium" panose="020B0600000000000000" pitchFamily="34" charset="-128"/>
                <a:ea typeface="Noto Sans JP Medium" panose="020B0600000000000000" pitchFamily="34" charset="-128"/>
              </a:rPr>
              <a:t>入門</a:t>
            </a:r>
            <a:r>
              <a:rPr lang="en-US" altLang="ja-JP" sz="2200" dirty="0">
                <a:solidFill>
                  <a:schemeClr val="tx2"/>
                </a:solidFill>
                <a:latin typeface="Noto Sans JP Medium" panose="020B0600000000000000" pitchFamily="34" charset="-128"/>
                <a:ea typeface="Noto Sans JP Medium" panose="020B0600000000000000" pitchFamily="34" charset="-128"/>
              </a:rPr>
              <a:t>】</a:t>
            </a:r>
            <a:r>
              <a:rPr lang="ja-JP" altLang="en-US" sz="2200" dirty="0">
                <a:solidFill>
                  <a:schemeClr val="tx2"/>
                </a:solidFill>
                <a:latin typeface="Noto Sans JP Medium" panose="020B0600000000000000" pitchFamily="34" charset="-128"/>
                <a:ea typeface="Noto Sans JP Medium" panose="020B0600000000000000" pitchFamily="34" charset="-128"/>
              </a:rPr>
              <a:t>はじめての </a:t>
            </a:r>
            <a:r>
              <a:rPr lang="en-US" altLang="ja-JP" sz="2200" dirty="0">
                <a:solidFill>
                  <a:schemeClr val="tx2"/>
                </a:solidFill>
                <a:latin typeface="Noto Sans JP Medium" panose="020B0600000000000000" pitchFamily="34" charset="-128"/>
                <a:ea typeface="Noto Sans JP Medium" panose="020B0600000000000000" pitchFamily="34" charset="-128"/>
              </a:rPr>
              <a:t>React Native</a:t>
            </a:r>
          </a:p>
          <a:p>
            <a:r>
              <a:rPr lang="ja-JP" altLang="en-US" sz="1900" dirty="0">
                <a:solidFill>
                  <a:schemeClr val="tx2"/>
                </a:solidFill>
                <a:latin typeface="Noto Sans JP Medium" panose="020B0600000000000000" pitchFamily="34" charset="-128"/>
                <a:ea typeface="Noto Sans JP Medium" panose="020B0600000000000000" pitchFamily="34" charset="-128"/>
              </a:rPr>
              <a:t>　   </a:t>
            </a:r>
            <a:r>
              <a:rPr lang="ja-JP" altLang="en-US" sz="18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3"/>
              </a:rPr>
              <a:t>https://qiita.com/nskydiving/items/41e446ef5c821359ab79</a:t>
            </a:r>
            <a:endParaRPr lang="en-US" altLang="ja-JP" sz="1600" dirty="0">
              <a:solidFill>
                <a:schemeClr val="tx2"/>
              </a:solidFill>
              <a:latin typeface="Noto Sans JP Medium" panose="020B0600000000000000" pitchFamily="34" charset="-128"/>
              <a:ea typeface="Noto Sans JP Medium" panose="020B0600000000000000" pitchFamily="34" charset="-128"/>
            </a:endParaRPr>
          </a:p>
        </p:txBody>
      </p:sp>
      <p:sp>
        <p:nvSpPr>
          <p:cNvPr id="10" name="タイトル 1">
            <a:extLst>
              <a:ext uri="{FF2B5EF4-FFF2-40B4-BE49-F238E27FC236}">
                <a16:creationId xmlns:a16="http://schemas.microsoft.com/office/drawing/2014/main" id="{A25AF22B-C403-47CD-A893-B5BBE75D7945}"/>
              </a:ext>
            </a:extLst>
          </p:cNvPr>
          <p:cNvSpPr txBox="1">
            <a:spLocks/>
          </p:cNvSpPr>
          <p:nvPr/>
        </p:nvSpPr>
        <p:spPr>
          <a:xfrm>
            <a:off x="1461655" y="2876205"/>
            <a:ext cx="9875520" cy="1665317"/>
          </a:xfrm>
          <a:prstGeom prst="rect">
            <a:avLst/>
          </a:prstGeom>
        </p:spPr>
        <p:txBody>
          <a:bodyPr vert="horz" wrap="square" lIns="91440" tIns="45720" rIns="91440" bIns="45720" rtlCol="0" anchor="t" anchorCtr="0">
            <a:no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ja-JP" altLang="en-US" sz="2800" dirty="0">
                <a:solidFill>
                  <a:schemeClr val="tx2"/>
                </a:solidFill>
                <a:latin typeface="Noto Sans JP Medium" panose="020B0600000000000000" pitchFamily="34" charset="-128"/>
                <a:ea typeface="Noto Sans JP Medium" panose="020B0600000000000000" pitchFamily="34" charset="-128"/>
              </a:rPr>
              <a:t>　</a:t>
            </a:r>
            <a:r>
              <a:rPr lang="en-US" altLang="ja-JP" sz="2200" dirty="0">
                <a:solidFill>
                  <a:schemeClr val="tx2"/>
                </a:solidFill>
                <a:latin typeface="Noto Sans JP Medium" panose="020B0600000000000000" pitchFamily="34" charset="-128"/>
                <a:ea typeface="Noto Sans JP Medium" panose="020B0600000000000000" pitchFamily="34" charset="-128"/>
              </a:rPr>
              <a:t>TIS</a:t>
            </a:r>
            <a:r>
              <a:rPr lang="ja-JP" altLang="en-US" sz="2200" dirty="0">
                <a:solidFill>
                  <a:schemeClr val="tx2"/>
                </a:solidFill>
                <a:latin typeface="Noto Sans JP Medium" panose="020B0600000000000000" pitchFamily="34" charset="-128"/>
                <a:ea typeface="Noto Sans JP Medium" panose="020B0600000000000000" pitchFamily="34" charset="-128"/>
              </a:rPr>
              <a:t>主催勉強会</a:t>
            </a:r>
            <a:r>
              <a:rPr lang="en-US" altLang="ja-JP" sz="2200" dirty="0">
                <a:solidFill>
                  <a:schemeClr val="tx2"/>
                </a:solidFill>
                <a:latin typeface="Noto Sans JP Medium" panose="020B0600000000000000" pitchFamily="34" charset="-128"/>
                <a:ea typeface="Noto Sans JP Medium" panose="020B0600000000000000" pitchFamily="34" charset="-128"/>
              </a:rPr>
              <a:t>(</a:t>
            </a:r>
            <a:r>
              <a:rPr lang="ja-JP" altLang="en-US" sz="2200" dirty="0">
                <a:solidFill>
                  <a:schemeClr val="tx2"/>
                </a:solidFill>
                <a:latin typeface="Noto Sans JP Medium" panose="020B0600000000000000" pitchFamily="34" charset="-128"/>
                <a:ea typeface="Noto Sans JP Medium" panose="020B0600000000000000" pitchFamily="34" charset="-128"/>
              </a:rPr>
              <a:t>ハンズオン</a:t>
            </a:r>
            <a:r>
              <a:rPr lang="en-US" altLang="ja-JP" sz="2200" dirty="0">
                <a:solidFill>
                  <a:schemeClr val="tx2"/>
                </a:solidFill>
                <a:latin typeface="Noto Sans JP Medium" panose="020B0600000000000000" pitchFamily="34" charset="-128"/>
                <a:ea typeface="Noto Sans JP Medium" panose="020B0600000000000000" pitchFamily="34" charset="-128"/>
              </a:rPr>
              <a:t>)</a:t>
            </a:r>
            <a:r>
              <a:rPr lang="ja-JP" altLang="en-US" sz="2200" dirty="0">
                <a:solidFill>
                  <a:schemeClr val="tx2"/>
                </a:solidFill>
                <a:latin typeface="Noto Sans JP Medium" panose="020B0600000000000000" pitchFamily="34" charset="-128"/>
                <a:ea typeface="Noto Sans JP Medium" panose="020B0600000000000000" pitchFamily="34" charset="-128"/>
              </a:rPr>
              <a:t>資料</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ja-JP" altLang="en-US" sz="28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4"/>
              </a:rPr>
              <a:t>https://speakerdeck.com/aizurage</a:t>
            </a:r>
            <a:endParaRPr lang="en-US" altLang="ja-JP" sz="1600" dirty="0">
              <a:solidFill>
                <a:schemeClr val="tx2"/>
              </a:solidFill>
              <a:latin typeface="Noto Sans JP Medium" panose="020B0600000000000000" pitchFamily="34" charset="-128"/>
              <a:ea typeface="Noto Sans JP Medium" panose="020B0600000000000000" pitchFamily="34" charset="-128"/>
            </a:endParaRPr>
          </a:p>
          <a:p>
            <a:br>
              <a:rPr lang="en-US" altLang="ja-JP" sz="2800" dirty="0">
                <a:solidFill>
                  <a:schemeClr val="tx2"/>
                </a:solidFill>
                <a:latin typeface="Noto Sans JP Medium" panose="020B0600000000000000" pitchFamily="34" charset="-128"/>
                <a:ea typeface="Noto Sans JP Medium" panose="020B0600000000000000" pitchFamily="34" charset="-128"/>
              </a:rPr>
            </a:br>
            <a:r>
              <a:rPr lang="ja-JP" altLang="en-US" sz="2800" dirty="0">
                <a:solidFill>
                  <a:schemeClr val="tx2"/>
                </a:solidFill>
                <a:latin typeface="Noto Sans JP Medium" panose="020B0600000000000000" pitchFamily="34" charset="-128"/>
                <a:ea typeface="Noto Sans JP Medium" panose="020B0600000000000000" pitchFamily="34" charset="-128"/>
              </a:rPr>
              <a:t>　</a:t>
            </a:r>
            <a:r>
              <a:rPr lang="en-US" altLang="ja-JP" sz="2200" dirty="0">
                <a:solidFill>
                  <a:schemeClr val="tx2"/>
                </a:solidFill>
                <a:latin typeface="Noto Sans JP Medium" panose="020B0600000000000000" pitchFamily="34" charset="-128"/>
                <a:ea typeface="Noto Sans JP Medium" panose="020B0600000000000000" pitchFamily="34" charset="-128"/>
              </a:rPr>
              <a:t>React Native</a:t>
            </a:r>
            <a:r>
              <a:rPr lang="ja-JP" altLang="en-US" sz="2200" dirty="0">
                <a:solidFill>
                  <a:schemeClr val="tx2"/>
                </a:solidFill>
                <a:latin typeface="Noto Sans JP Medium" panose="020B0600000000000000" pitchFamily="34" charset="-128"/>
                <a:ea typeface="Noto Sans JP Medium" panose="020B0600000000000000" pitchFamily="34" charset="-128"/>
              </a:rPr>
              <a:t>の学習用コンテンツ</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en-US" altLang="ja-JP" sz="26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5"/>
              </a:rPr>
              <a:t>https://fintan.jp/?p=7200</a:t>
            </a:r>
            <a:br>
              <a:rPr lang="en-US" altLang="ja-JP" sz="1600" dirty="0">
                <a:solidFill>
                  <a:schemeClr val="tx2"/>
                </a:solidFill>
                <a:latin typeface="Noto Sans JP Medium" panose="020B0600000000000000" pitchFamily="34" charset="-128"/>
                <a:ea typeface="Noto Sans JP Medium" panose="020B0600000000000000" pitchFamily="34" charset="-128"/>
              </a:rPr>
            </a:br>
            <a:r>
              <a:rPr lang="ja-JP" altLang="en-US" sz="1800" dirty="0">
                <a:solidFill>
                  <a:schemeClr val="tx2"/>
                </a:solidFill>
                <a:latin typeface="Noto Sans JP Medium" panose="020B0600000000000000" pitchFamily="34" charset="-128"/>
                <a:ea typeface="Noto Sans JP Medium" panose="020B0600000000000000" pitchFamily="34" charset="-128"/>
              </a:rPr>
              <a:t>　</a:t>
            </a:r>
            <a:endParaRPr lang="en-US" altLang="ja-JP" sz="1800" dirty="0">
              <a:solidFill>
                <a:schemeClr val="tx2"/>
              </a:solidFill>
              <a:latin typeface="Noto Sans JP Medium" panose="020B0600000000000000" pitchFamily="34" charset="-128"/>
              <a:ea typeface="Noto Sans JP Medium" panose="020B0600000000000000" pitchFamily="34" charset="-128"/>
            </a:endParaRPr>
          </a:p>
          <a:p>
            <a:endParaRPr lang="en-US" altLang="ja-JP" sz="2600" dirty="0">
              <a:solidFill>
                <a:schemeClr val="tx2"/>
              </a:solidFill>
              <a:latin typeface="Noto Sans JP Medium" panose="020B0600000000000000" pitchFamily="34" charset="-128"/>
              <a:ea typeface="Noto Sans JP Medium" panose="020B0600000000000000" pitchFamily="34" charset="-128"/>
            </a:endParaRPr>
          </a:p>
          <a:p>
            <a:endParaRPr lang="en-US" altLang="ja-JP" sz="2600" dirty="0">
              <a:solidFill>
                <a:schemeClr val="tx2"/>
              </a:solidFill>
              <a:latin typeface="Noto Sans JP Medium" panose="020B0600000000000000" pitchFamily="34" charset="-128"/>
              <a:ea typeface="Noto Sans JP Medium" panose="020B0600000000000000" pitchFamily="34" charset="-128"/>
            </a:endParaRPr>
          </a:p>
        </p:txBody>
      </p:sp>
    </p:spTree>
    <p:extLst>
      <p:ext uri="{BB962C8B-B14F-4D97-AF65-F5344CB8AC3E}">
        <p14:creationId xmlns:p14="http://schemas.microsoft.com/office/powerpoint/2010/main" val="182211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rtlCol="0">
            <a:normAutofit/>
          </a:bodyPr>
          <a:lstStyle/>
          <a:p>
            <a:pPr rtl="0"/>
            <a:r>
              <a:rPr lang="en-US" altLang="ja-JP" dirty="0">
                <a:solidFill>
                  <a:schemeClr val="tx2"/>
                </a:solidFill>
                <a:latin typeface="Noto Sans JP Black" panose="020B0A00000000000000" pitchFamily="34" charset="-128"/>
                <a:ea typeface="Noto Sans JP Black" panose="020B0A00000000000000" pitchFamily="34" charset="-128"/>
              </a:rPr>
              <a:t>SPA</a:t>
            </a:r>
            <a:r>
              <a:rPr lang="ja-JP" altLang="en-US" dirty="0">
                <a:solidFill>
                  <a:schemeClr val="tx2"/>
                </a:solidFill>
                <a:latin typeface="Noto Sans JP Black" panose="020B0A00000000000000" pitchFamily="34" charset="-128"/>
                <a:ea typeface="Noto Sans JP Black" panose="020B0A00000000000000" pitchFamily="34" charset="-128"/>
              </a:rPr>
              <a:t> </a:t>
            </a:r>
            <a:r>
              <a:rPr lang="en-US" altLang="ja-JP" dirty="0">
                <a:solidFill>
                  <a:schemeClr val="tx2"/>
                </a:solidFill>
                <a:latin typeface="Noto Sans JP Black" panose="020B0A00000000000000" pitchFamily="34" charset="-128"/>
                <a:ea typeface="Noto Sans JP Black" panose="020B0A00000000000000" pitchFamily="34" charset="-128"/>
              </a:rPr>
              <a:t>(Single Page Application)</a:t>
            </a:r>
            <a:endParaRPr lang="ja-JP" altLang="en-US" dirty="0">
              <a:solidFill>
                <a:schemeClr val="tx2"/>
              </a:solidFill>
              <a:latin typeface="Noto Sans JP Black" panose="020B0A00000000000000" pitchFamily="34" charset="-128"/>
              <a:ea typeface="Noto Sans JP Black" panose="020B0A00000000000000" pitchFamily="34" charset="-128"/>
            </a:endParaRPr>
          </a:p>
        </p:txBody>
      </p:sp>
      <p:sp>
        <p:nvSpPr>
          <p:cNvPr id="8" name="タイトル 1">
            <a:extLst>
              <a:ext uri="{FF2B5EF4-FFF2-40B4-BE49-F238E27FC236}">
                <a16:creationId xmlns:a16="http://schemas.microsoft.com/office/drawing/2014/main" id="{E243052B-116B-48D6-9792-C83EBEE7E096}"/>
              </a:ext>
            </a:extLst>
          </p:cNvPr>
          <p:cNvSpPr txBox="1">
            <a:spLocks/>
          </p:cNvSpPr>
          <p:nvPr/>
        </p:nvSpPr>
        <p:spPr>
          <a:xfrm>
            <a:off x="1461655" y="409956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endParaRPr lang="en-US" altLang="ja-JP" sz="2800" dirty="0">
              <a:solidFill>
                <a:schemeClr val="tx2"/>
              </a:solidFill>
              <a:latin typeface="Noto Sans JP Medium" panose="020B0600000000000000" pitchFamily="34" charset="-128"/>
              <a:ea typeface="Noto Sans JP Medium" panose="020B0600000000000000" pitchFamily="34" charset="-128"/>
            </a:endParaRPr>
          </a:p>
        </p:txBody>
      </p:sp>
      <p:sp>
        <p:nvSpPr>
          <p:cNvPr id="6" name="タイトル 1">
            <a:extLst>
              <a:ext uri="{FF2B5EF4-FFF2-40B4-BE49-F238E27FC236}">
                <a16:creationId xmlns:a16="http://schemas.microsoft.com/office/drawing/2014/main" id="{07EDBFFB-DE61-43B8-83AB-45CBEE73C0B6}"/>
              </a:ext>
            </a:extLst>
          </p:cNvPr>
          <p:cNvSpPr txBox="1">
            <a:spLocks/>
          </p:cNvSpPr>
          <p:nvPr/>
        </p:nvSpPr>
        <p:spPr>
          <a:xfrm>
            <a:off x="1461655" y="1690255"/>
            <a:ext cx="9875520" cy="19488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r>
              <a:rPr lang="en-US" altLang="ja-JP" sz="2200" dirty="0">
                <a:solidFill>
                  <a:schemeClr val="tx2"/>
                </a:solidFill>
                <a:latin typeface="Noto Sans JP Medium" panose="020B0600000000000000" pitchFamily="34" charset="-128"/>
                <a:ea typeface="Noto Sans JP Medium" panose="020B0600000000000000" pitchFamily="34" charset="-128"/>
              </a:rPr>
              <a:t>TIS</a:t>
            </a:r>
            <a:r>
              <a:rPr lang="ja-JP" altLang="en-US" sz="2200" dirty="0">
                <a:solidFill>
                  <a:schemeClr val="tx2"/>
                </a:solidFill>
                <a:latin typeface="Noto Sans JP Medium" panose="020B0600000000000000" pitchFamily="34" charset="-128"/>
                <a:ea typeface="Noto Sans JP Medium" panose="020B0600000000000000" pitchFamily="34" charset="-128"/>
              </a:rPr>
              <a:t>主催勉強会</a:t>
            </a:r>
            <a:r>
              <a:rPr lang="en-US" altLang="ja-JP" sz="2200" dirty="0">
                <a:solidFill>
                  <a:schemeClr val="tx2"/>
                </a:solidFill>
                <a:latin typeface="Noto Sans JP Medium" panose="020B0600000000000000" pitchFamily="34" charset="-128"/>
                <a:ea typeface="Noto Sans JP Medium" panose="020B0600000000000000" pitchFamily="34" charset="-128"/>
              </a:rPr>
              <a:t>(</a:t>
            </a:r>
            <a:r>
              <a:rPr lang="ja-JP" altLang="en-US" sz="2200" dirty="0">
                <a:solidFill>
                  <a:schemeClr val="tx2"/>
                </a:solidFill>
                <a:latin typeface="Noto Sans JP Medium" panose="020B0600000000000000" pitchFamily="34" charset="-128"/>
                <a:ea typeface="Noto Sans JP Medium" panose="020B0600000000000000" pitchFamily="34" charset="-128"/>
              </a:rPr>
              <a:t>ハンズオン</a:t>
            </a:r>
            <a:r>
              <a:rPr lang="en-US" altLang="ja-JP" sz="2200" dirty="0">
                <a:solidFill>
                  <a:schemeClr val="tx2"/>
                </a:solidFill>
                <a:latin typeface="Noto Sans JP Medium" panose="020B0600000000000000" pitchFamily="34" charset="-128"/>
                <a:ea typeface="Noto Sans JP Medium" panose="020B0600000000000000" pitchFamily="34" charset="-128"/>
              </a:rPr>
              <a:t>)</a:t>
            </a:r>
            <a:r>
              <a:rPr lang="ja-JP" altLang="en-US" sz="2200" dirty="0">
                <a:solidFill>
                  <a:schemeClr val="tx2"/>
                </a:solidFill>
                <a:latin typeface="Noto Sans JP Medium" panose="020B0600000000000000" pitchFamily="34" charset="-128"/>
                <a:ea typeface="Noto Sans JP Medium" panose="020B0600000000000000" pitchFamily="34" charset="-128"/>
              </a:rPr>
              <a:t>資料</a:t>
            </a:r>
            <a:r>
              <a:rPr lang="en-US" altLang="ja-JP" sz="2200" dirty="0">
                <a:solidFill>
                  <a:schemeClr val="tx2"/>
                </a:solidFill>
                <a:latin typeface="Noto Sans JP Medium" panose="020B0600000000000000" pitchFamily="34" charset="-128"/>
                <a:ea typeface="Noto Sans JP Medium" panose="020B0600000000000000" pitchFamily="34" charset="-128"/>
              </a:rPr>
              <a:t>(SPA Hands-on)</a:t>
            </a:r>
          </a:p>
          <a:p>
            <a:r>
              <a:rPr lang="en-US" altLang="ja-JP" sz="1500" dirty="0">
                <a:solidFill>
                  <a:schemeClr val="tx2"/>
                </a:solidFill>
                <a:latin typeface="Noto Sans JP Medium" panose="020B0600000000000000" pitchFamily="34" charset="-128"/>
                <a:ea typeface="Noto Sans JP Medium" panose="020B0600000000000000" pitchFamily="34" charset="-128"/>
                <a:hlinkClick r:id="rId3"/>
              </a:rPr>
              <a:t>  https://speakerdeck.com/aizurage</a:t>
            </a:r>
            <a:br>
              <a:rPr lang="en-US" altLang="ja-JP" sz="1500" dirty="0">
                <a:solidFill>
                  <a:schemeClr val="tx2"/>
                </a:solidFill>
                <a:latin typeface="Noto Sans JP Medium" panose="020B0600000000000000" pitchFamily="34" charset="-128"/>
                <a:ea typeface="Noto Sans JP Medium" panose="020B0600000000000000" pitchFamily="34" charset="-128"/>
              </a:rPr>
            </a:br>
            <a:endParaRPr lang="en-US" altLang="ja-JP" sz="1500" dirty="0">
              <a:solidFill>
                <a:schemeClr val="tx2"/>
              </a:solidFill>
              <a:latin typeface="Noto Sans JP Medium" panose="020B0600000000000000" pitchFamily="34" charset="-128"/>
              <a:ea typeface="Noto Sans JP Medium" panose="020B0600000000000000" pitchFamily="34" charset="-128"/>
            </a:endParaRPr>
          </a:p>
          <a:p>
            <a:r>
              <a:rPr lang="ja-JP" altLang="en-US" sz="2200" dirty="0">
                <a:solidFill>
                  <a:schemeClr val="tx2"/>
                </a:solidFill>
                <a:latin typeface="Noto Sans JP Medium" panose="020B0600000000000000" pitchFamily="34" charset="-128"/>
                <a:ea typeface="Noto Sans JP Medium" panose="020B0600000000000000" pitchFamily="34" charset="-128"/>
              </a:rPr>
              <a:t>今から始める</a:t>
            </a:r>
            <a:r>
              <a:rPr lang="en-US" altLang="ja-JP" sz="2200" dirty="0">
                <a:solidFill>
                  <a:schemeClr val="tx2"/>
                </a:solidFill>
                <a:latin typeface="Noto Sans JP Medium" panose="020B0600000000000000" pitchFamily="34" charset="-128"/>
                <a:ea typeface="Noto Sans JP Medium" panose="020B0600000000000000" pitchFamily="34" charset="-128"/>
              </a:rPr>
              <a:t>React</a:t>
            </a:r>
            <a:r>
              <a:rPr lang="ja-JP" altLang="en-US" sz="2200" dirty="0">
                <a:solidFill>
                  <a:schemeClr val="tx2"/>
                </a:solidFill>
                <a:latin typeface="Noto Sans JP Medium" panose="020B0600000000000000" pitchFamily="34" charset="-128"/>
                <a:ea typeface="Noto Sans JP Medium" panose="020B0600000000000000" pitchFamily="34" charset="-128"/>
              </a:rPr>
              <a:t>入門 </a:t>
            </a:r>
            <a:r>
              <a:rPr lang="en-US" altLang="ja-JP" sz="2200" dirty="0">
                <a:solidFill>
                  <a:schemeClr val="tx2"/>
                </a:solidFill>
                <a:latin typeface="Noto Sans JP Medium" panose="020B0600000000000000" pitchFamily="34" charset="-128"/>
                <a:ea typeface="Noto Sans JP Medium" panose="020B0600000000000000" pitchFamily="34" charset="-128"/>
              </a:rPr>
              <a:t>〜 React </a:t>
            </a:r>
            <a:r>
              <a:rPr lang="ja-JP" altLang="en-US" sz="2200" dirty="0">
                <a:solidFill>
                  <a:schemeClr val="tx2"/>
                </a:solidFill>
                <a:latin typeface="Noto Sans JP Medium" panose="020B0600000000000000" pitchFamily="34" charset="-128"/>
                <a:ea typeface="Noto Sans JP Medium" panose="020B0600000000000000" pitchFamily="34" charset="-128"/>
              </a:rPr>
              <a:t>の基本</a:t>
            </a:r>
            <a:br>
              <a:rPr lang="en-US" altLang="ja-JP" sz="1500" dirty="0">
                <a:solidFill>
                  <a:schemeClr val="tx2"/>
                </a:solidFill>
                <a:latin typeface="Noto Sans JP Medium" panose="020B0600000000000000" pitchFamily="34" charset="-128"/>
                <a:ea typeface="Noto Sans JP Medium" panose="020B0600000000000000" pitchFamily="34" charset="-128"/>
              </a:rPr>
            </a:br>
            <a:r>
              <a:rPr lang="en-US" altLang="ja-JP" sz="1500" dirty="0">
                <a:solidFill>
                  <a:schemeClr val="tx2"/>
                </a:solidFill>
                <a:latin typeface="Noto Sans JP Medium" panose="020B0600000000000000" pitchFamily="34" charset="-128"/>
                <a:ea typeface="Noto Sans JP Medium" panose="020B0600000000000000" pitchFamily="34" charset="-128"/>
              </a:rPr>
              <a:t>  </a:t>
            </a:r>
            <a:r>
              <a:rPr lang="en-US" altLang="ja-JP" sz="1500" dirty="0">
                <a:solidFill>
                  <a:schemeClr val="tx2"/>
                </a:solidFill>
                <a:latin typeface="Noto Sans JP Medium" panose="020B0600000000000000" pitchFamily="34" charset="-128"/>
                <a:ea typeface="Noto Sans JP Medium" panose="020B0600000000000000" pitchFamily="34" charset="-128"/>
                <a:hlinkClick r:id="rId4"/>
              </a:rPr>
              <a:t>https://qiita.com/TsutomuNakamura/items/72d8cf9f07a5a30be048</a:t>
            </a:r>
            <a:endParaRPr lang="en-US" altLang="ja-JP" sz="1500" dirty="0">
              <a:solidFill>
                <a:schemeClr val="tx2"/>
              </a:solidFill>
              <a:latin typeface="Noto Sans JP Medium" panose="020B0600000000000000" pitchFamily="34" charset="-128"/>
              <a:ea typeface="Noto Sans JP Medium" panose="020B0600000000000000" pitchFamily="34" charset="-128"/>
            </a:endParaRPr>
          </a:p>
        </p:txBody>
      </p:sp>
      <p:sp>
        <p:nvSpPr>
          <p:cNvPr id="10" name="タイトル 1">
            <a:extLst>
              <a:ext uri="{FF2B5EF4-FFF2-40B4-BE49-F238E27FC236}">
                <a16:creationId xmlns:a16="http://schemas.microsoft.com/office/drawing/2014/main" id="{F066EC49-3D99-4577-9624-5C44FD1C8668}"/>
              </a:ext>
            </a:extLst>
          </p:cNvPr>
          <p:cNvSpPr txBox="1">
            <a:spLocks/>
          </p:cNvSpPr>
          <p:nvPr/>
        </p:nvSpPr>
        <p:spPr>
          <a:xfrm>
            <a:off x="1563255" y="3112423"/>
            <a:ext cx="9875520" cy="1665317"/>
          </a:xfrm>
          <a:prstGeom prst="rect">
            <a:avLst/>
          </a:prstGeom>
        </p:spPr>
        <p:txBody>
          <a:bodyPr vert="horz" wrap="square" lIns="91440" tIns="45720" rIns="91440" bIns="45720" rtlCol="0" anchor="t" anchorCtr="0">
            <a:no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br>
              <a:rPr lang="nl-NL" altLang="ja-JP" sz="1600" dirty="0">
                <a:solidFill>
                  <a:schemeClr val="tx2"/>
                </a:solidFill>
                <a:latin typeface="Noto Sans JP Medium" panose="020B0600000000000000" pitchFamily="34" charset="-128"/>
                <a:ea typeface="Noto Sans JP Medium" panose="020B0600000000000000" pitchFamily="34" charset="-128"/>
              </a:rPr>
            </a:br>
            <a:endParaRPr lang="nl-NL" altLang="ja-JP" sz="1600" dirty="0">
              <a:solidFill>
                <a:schemeClr val="tx2"/>
              </a:solidFill>
              <a:latin typeface="Noto Sans JP Medium" panose="020B0600000000000000" pitchFamily="34" charset="-128"/>
              <a:ea typeface="Noto Sans JP Medium" panose="020B0600000000000000" pitchFamily="34" charset="-128"/>
            </a:endParaRPr>
          </a:p>
          <a:p>
            <a:r>
              <a:rPr lang="nl-NL" altLang="ja-JP" sz="2200" dirty="0">
                <a:solidFill>
                  <a:schemeClr val="tx2"/>
                </a:solidFill>
                <a:latin typeface="Noto Sans JP Medium" panose="020B0600000000000000" pitchFamily="34" charset="-128"/>
                <a:ea typeface="Noto Sans JP Medium" panose="020B0600000000000000" pitchFamily="34" charset="-128"/>
              </a:rPr>
              <a:t>SPA + REST API</a:t>
            </a:r>
            <a:r>
              <a:rPr lang="ja-JP" altLang="nl-NL" sz="2200" dirty="0">
                <a:solidFill>
                  <a:schemeClr val="tx2"/>
                </a:solidFill>
                <a:latin typeface="Noto Sans JP Medium" panose="020B0600000000000000" pitchFamily="34" charset="-128"/>
                <a:ea typeface="Noto Sans JP Medium" panose="020B0600000000000000" pitchFamily="34" charset="-128"/>
              </a:rPr>
              <a:t>構成のサービス開発リファレンス</a:t>
            </a:r>
            <a:br>
              <a:rPr lang="en-US" altLang="ja-JP" sz="1600" dirty="0">
                <a:solidFill>
                  <a:schemeClr val="tx2"/>
                </a:solidFill>
                <a:latin typeface="Noto Sans JP Medium" panose="020B0600000000000000" pitchFamily="34" charset="-128"/>
                <a:ea typeface="Noto Sans JP Medium" panose="020B0600000000000000" pitchFamily="34" charset="-128"/>
              </a:rPr>
            </a:br>
            <a:r>
              <a:rPr lang="en-US" altLang="ja-JP" sz="1400" dirty="0">
                <a:solidFill>
                  <a:schemeClr val="tx2"/>
                </a:solidFill>
                <a:latin typeface="Noto Sans JP Medium" panose="020B0600000000000000" pitchFamily="34" charset="-128"/>
                <a:ea typeface="Noto Sans JP Medium" panose="020B0600000000000000" pitchFamily="34" charset="-128"/>
              </a:rPr>
              <a:t>  </a:t>
            </a:r>
            <a:r>
              <a:rPr lang="nl-NL" altLang="ja-JP" sz="1400" dirty="0">
                <a:solidFill>
                  <a:schemeClr val="tx2"/>
                </a:solidFill>
                <a:latin typeface="Noto Sans JP Medium" panose="020B0600000000000000" pitchFamily="34" charset="-128"/>
                <a:ea typeface="Noto Sans JP Medium" panose="020B0600000000000000" pitchFamily="34" charset="-128"/>
                <a:hlinkClick r:id="rId5"/>
              </a:rPr>
              <a:t>https://fintan.jp/?p=5952</a:t>
            </a:r>
            <a:br>
              <a:rPr lang="nl-NL" altLang="ja-JP" sz="1400" dirty="0">
                <a:solidFill>
                  <a:schemeClr val="tx2"/>
                </a:solidFill>
                <a:latin typeface="Noto Sans JP Medium" panose="020B0600000000000000" pitchFamily="34" charset="-128"/>
                <a:ea typeface="Noto Sans JP Medium" panose="020B0600000000000000" pitchFamily="34" charset="-128"/>
              </a:rPr>
            </a:br>
            <a:endParaRPr lang="en-US" altLang="ja-JP" sz="1400" dirty="0">
              <a:solidFill>
                <a:schemeClr val="tx2"/>
              </a:solidFill>
              <a:latin typeface="Noto Sans JP Medium" panose="020B0600000000000000" pitchFamily="34" charset="-128"/>
              <a:ea typeface="Noto Sans JP Medium" panose="020B0600000000000000" pitchFamily="34" charset="-128"/>
            </a:endParaRPr>
          </a:p>
          <a:p>
            <a:r>
              <a:rPr lang="en-US" altLang="ja-JP" sz="2200" dirty="0" err="1">
                <a:solidFill>
                  <a:schemeClr val="tx2"/>
                </a:solidFill>
                <a:latin typeface="Noto Sans JP Medium" panose="020B0600000000000000" pitchFamily="34" charset="-128"/>
                <a:ea typeface="Noto Sans JP Medium" panose="020B0600000000000000" pitchFamily="34" charset="-128"/>
              </a:rPr>
              <a:t>React×Firebase</a:t>
            </a:r>
            <a:r>
              <a:rPr lang="en-US" altLang="ja-JP" sz="2200" dirty="0">
                <a:solidFill>
                  <a:schemeClr val="tx2"/>
                </a:solidFill>
                <a:latin typeface="Noto Sans JP Medium" panose="020B0600000000000000" pitchFamily="34" charset="-128"/>
                <a:ea typeface="Noto Sans JP Medium" panose="020B0600000000000000" pitchFamily="34" charset="-128"/>
              </a:rPr>
              <a:t> </a:t>
            </a:r>
            <a:r>
              <a:rPr lang="ja-JP" altLang="en-US" sz="2200" dirty="0">
                <a:solidFill>
                  <a:schemeClr val="tx2"/>
                </a:solidFill>
                <a:latin typeface="Noto Sans JP Medium" panose="020B0600000000000000" pitchFamily="34" charset="-128"/>
                <a:ea typeface="Noto Sans JP Medium" panose="020B0600000000000000" pitchFamily="34" charset="-128"/>
              </a:rPr>
              <a:t>ハンズオンキット</a:t>
            </a:r>
            <a:br>
              <a:rPr lang="en-US" altLang="ja-JP" sz="1600" dirty="0">
                <a:solidFill>
                  <a:schemeClr val="tx2"/>
                </a:solidFill>
                <a:latin typeface="Noto Sans JP Medium" panose="020B0600000000000000" pitchFamily="34" charset="-128"/>
                <a:ea typeface="Noto Sans JP Medium" panose="020B0600000000000000" pitchFamily="34" charset="-128"/>
              </a:rPr>
            </a:br>
            <a:r>
              <a:rPr lang="ja-JP" altLang="en-US" sz="1400" dirty="0">
                <a:solidFill>
                  <a:schemeClr val="tx2"/>
                </a:solidFill>
                <a:latin typeface="Noto Sans JP Medium" panose="020B0600000000000000" pitchFamily="34" charset="-128"/>
                <a:ea typeface="Noto Sans JP Medium" panose="020B0600000000000000" pitchFamily="34" charset="-128"/>
              </a:rPr>
              <a:t>   </a:t>
            </a:r>
            <a:r>
              <a:rPr lang="en-US" altLang="ja-JP" sz="1400" dirty="0">
                <a:solidFill>
                  <a:schemeClr val="tx2"/>
                </a:solidFill>
                <a:latin typeface="Noto Sans JP Medium" panose="020B0600000000000000" pitchFamily="34" charset="-128"/>
                <a:ea typeface="Noto Sans JP Medium" panose="020B0600000000000000" pitchFamily="34" charset="-128"/>
                <a:hlinkClick r:id="rId6"/>
              </a:rPr>
              <a:t>https://fintan.jp/?p=6502</a:t>
            </a:r>
            <a:br>
              <a:rPr lang="en-US" altLang="ja-JP" sz="1600" dirty="0">
                <a:solidFill>
                  <a:schemeClr val="tx2"/>
                </a:solidFill>
                <a:latin typeface="Noto Sans JP Medium" panose="020B0600000000000000" pitchFamily="34" charset="-128"/>
                <a:ea typeface="Noto Sans JP Medium" panose="020B0600000000000000" pitchFamily="34" charset="-128"/>
              </a:rPr>
            </a:br>
            <a:endParaRPr lang="en-US" altLang="ja-JP" sz="1600" dirty="0">
              <a:solidFill>
                <a:schemeClr val="tx2"/>
              </a:solidFill>
              <a:latin typeface="Noto Sans JP Medium" panose="020B0600000000000000" pitchFamily="34" charset="-128"/>
              <a:ea typeface="Noto Sans JP Medium" panose="020B0600000000000000" pitchFamily="34" charset="-128"/>
            </a:endParaRPr>
          </a:p>
          <a:p>
            <a:r>
              <a:rPr lang="en-US" altLang="ja-JP" sz="2200" dirty="0">
                <a:solidFill>
                  <a:schemeClr val="tx2"/>
                </a:solidFill>
                <a:latin typeface="Noto Sans JP Medium" panose="020B0600000000000000" pitchFamily="34" charset="-128"/>
                <a:ea typeface="Noto Sans JP Medium" panose="020B0600000000000000" pitchFamily="34" charset="-128"/>
              </a:rPr>
              <a:t>Glide </a:t>
            </a:r>
            <a:r>
              <a:rPr lang="ja-JP" altLang="en-US" sz="2200" dirty="0">
                <a:solidFill>
                  <a:schemeClr val="tx2"/>
                </a:solidFill>
                <a:latin typeface="Noto Sans JP Medium" panose="020B0600000000000000" pitchFamily="34" charset="-128"/>
                <a:ea typeface="Noto Sans JP Medium" panose="020B0600000000000000" pitchFamily="34" charset="-128"/>
              </a:rPr>
              <a:t>ハンズオン資料</a:t>
            </a:r>
            <a:br>
              <a:rPr lang="en-US" altLang="ja-JP" sz="2600" dirty="0">
                <a:solidFill>
                  <a:schemeClr val="tx2"/>
                </a:solidFill>
                <a:latin typeface="Noto Sans JP Medium" panose="020B0600000000000000" pitchFamily="34" charset="-128"/>
                <a:ea typeface="Noto Sans JP Medium" panose="020B0600000000000000" pitchFamily="34" charset="-128"/>
              </a:rPr>
            </a:br>
            <a:r>
              <a:rPr lang="ja-JP" altLang="en-US" sz="1400" dirty="0">
                <a:solidFill>
                  <a:schemeClr val="tx2"/>
                </a:solidFill>
                <a:latin typeface="Noto Sans JP Medium" panose="020B0600000000000000" pitchFamily="34" charset="-128"/>
                <a:ea typeface="Noto Sans JP Medium" panose="020B0600000000000000" pitchFamily="34" charset="-128"/>
              </a:rPr>
              <a:t>  </a:t>
            </a:r>
            <a:r>
              <a:rPr lang="en-US" altLang="ja-JP" sz="1400" dirty="0">
                <a:solidFill>
                  <a:schemeClr val="tx2"/>
                </a:solidFill>
                <a:latin typeface="Noto Sans JP Medium" panose="020B0600000000000000" pitchFamily="34" charset="-128"/>
                <a:ea typeface="Noto Sans JP Medium" panose="020B0600000000000000" pitchFamily="34" charset="-128"/>
                <a:hlinkClick r:id="rId7"/>
              </a:rPr>
              <a:t>https://civic-hack-night-okinawa.connpass.com/event/221074/</a:t>
            </a:r>
            <a:endParaRPr lang="en-US" altLang="ja-JP" sz="1400" dirty="0">
              <a:solidFill>
                <a:schemeClr val="tx2"/>
              </a:solidFill>
              <a:latin typeface="Noto Sans JP Medium" panose="020B0600000000000000" pitchFamily="34" charset="-128"/>
              <a:ea typeface="Noto Sans JP Medium" panose="020B0600000000000000" pitchFamily="34" charset="-128"/>
            </a:endParaRPr>
          </a:p>
          <a:p>
            <a:r>
              <a:rPr lang="ja-JP" altLang="en-US" sz="1400" dirty="0">
                <a:solidFill>
                  <a:schemeClr val="tx2"/>
                </a:solidFill>
                <a:latin typeface="Noto Sans JP Medium" panose="020B0600000000000000" pitchFamily="34" charset="-128"/>
                <a:ea typeface="Noto Sans JP Medium" panose="020B0600000000000000" pitchFamily="34" charset="-128"/>
              </a:rPr>
              <a:t>   </a:t>
            </a:r>
            <a:r>
              <a:rPr lang="en-US" altLang="ja-JP" sz="1100" dirty="0">
                <a:solidFill>
                  <a:schemeClr val="tx2"/>
                </a:solidFill>
                <a:latin typeface="Noto Sans JP Medium" panose="020B0600000000000000" pitchFamily="34" charset="-128"/>
                <a:ea typeface="Noto Sans JP Medium" panose="020B0600000000000000" pitchFamily="34" charset="-128"/>
              </a:rPr>
              <a:t>※</a:t>
            </a:r>
            <a:r>
              <a:rPr lang="ja-JP" altLang="en-US" sz="1100" b="0" i="0" dirty="0">
                <a:solidFill>
                  <a:srgbClr val="1D1C1D"/>
                </a:solidFill>
                <a:effectLst/>
                <a:latin typeface="Noto Sans JP Medium" panose="020B0600000000000000" pitchFamily="34" charset="-128"/>
                <a:ea typeface="Noto Sans JP Medium" panose="020B0600000000000000" pitchFamily="34" charset="-128"/>
              </a:rPr>
              <a:t>ハンズオン資料は上記の「もくもく会における事前準備のお願い」にリンクあります</a:t>
            </a:r>
            <a:endParaRPr lang="en-US" altLang="ja-JP" sz="1400" dirty="0">
              <a:solidFill>
                <a:schemeClr val="tx2"/>
              </a:solidFill>
              <a:latin typeface="Noto Sans JP Medium" panose="020B0600000000000000" pitchFamily="34" charset="-128"/>
              <a:ea typeface="Noto Sans JP Medium" panose="020B0600000000000000" pitchFamily="34" charset="-128"/>
            </a:endParaRPr>
          </a:p>
          <a:p>
            <a:r>
              <a:rPr lang="ja-JP" altLang="en-US" sz="1600" dirty="0">
                <a:solidFill>
                  <a:schemeClr val="tx2"/>
                </a:solidFill>
                <a:latin typeface="Noto Sans JP Medium" panose="020B0600000000000000" pitchFamily="34" charset="-128"/>
                <a:ea typeface="Noto Sans JP Medium" panose="020B0600000000000000" pitchFamily="34" charset="-128"/>
              </a:rPr>
              <a:t>　</a:t>
            </a:r>
            <a:endParaRPr lang="en-US" altLang="ja-JP" sz="1600" dirty="0">
              <a:solidFill>
                <a:schemeClr val="tx2"/>
              </a:solidFill>
              <a:latin typeface="Noto Sans JP Medium" panose="020B0600000000000000" pitchFamily="34" charset="-128"/>
              <a:ea typeface="Noto Sans JP Medium" panose="020B0600000000000000" pitchFamily="34" charset="-128"/>
            </a:endParaRPr>
          </a:p>
          <a:p>
            <a:r>
              <a:rPr lang="en-US" altLang="ja-JP" sz="2200" dirty="0">
                <a:solidFill>
                  <a:schemeClr val="tx2"/>
                </a:solidFill>
                <a:latin typeface="Noto Sans JP Medium" panose="020B0600000000000000" pitchFamily="34" charset="-128"/>
                <a:ea typeface="Noto Sans JP Medium" panose="020B0600000000000000" pitchFamily="34" charset="-128"/>
              </a:rPr>
              <a:t>Glide Apps</a:t>
            </a:r>
            <a:r>
              <a:rPr lang="ja-JP" altLang="en-US" sz="2200" dirty="0">
                <a:solidFill>
                  <a:schemeClr val="tx2"/>
                </a:solidFill>
                <a:latin typeface="Noto Sans JP Medium" panose="020B0600000000000000" pitchFamily="34" charset="-128"/>
                <a:ea typeface="Noto Sans JP Medium" panose="020B0600000000000000" pitchFamily="34" charset="-128"/>
              </a:rPr>
              <a:t>を使って、本格的なアプリを</a:t>
            </a:r>
            <a:r>
              <a:rPr lang="en-US" altLang="ja-JP" sz="2200" dirty="0">
                <a:solidFill>
                  <a:schemeClr val="tx2"/>
                </a:solidFill>
                <a:latin typeface="Noto Sans JP Medium" panose="020B0600000000000000" pitchFamily="34" charset="-128"/>
                <a:ea typeface="Noto Sans JP Medium" panose="020B0600000000000000" pitchFamily="34" charset="-128"/>
              </a:rPr>
              <a:t>10</a:t>
            </a:r>
            <a:r>
              <a:rPr lang="ja-JP" altLang="en-US" sz="2200" dirty="0">
                <a:solidFill>
                  <a:schemeClr val="tx2"/>
                </a:solidFill>
                <a:latin typeface="Noto Sans JP Medium" panose="020B0600000000000000" pitchFamily="34" charset="-128"/>
                <a:ea typeface="Noto Sans JP Medium" panose="020B0600000000000000" pitchFamily="34" charset="-128"/>
              </a:rPr>
              <a:t>分で作る方法！</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en-US" altLang="ja-JP" sz="2200" dirty="0">
                <a:solidFill>
                  <a:schemeClr val="tx2"/>
                </a:solidFill>
                <a:latin typeface="Noto Sans JP Medium" panose="020B0600000000000000" pitchFamily="34" charset="-128"/>
                <a:ea typeface="Noto Sans JP Medium" panose="020B0600000000000000" pitchFamily="34" charset="-128"/>
              </a:rPr>
              <a:t>  </a:t>
            </a:r>
            <a:r>
              <a:rPr lang="en-US" altLang="ja-JP" sz="1400" dirty="0">
                <a:solidFill>
                  <a:schemeClr val="tx2"/>
                </a:solidFill>
                <a:latin typeface="Noto Sans JP Medium" panose="020B0600000000000000" pitchFamily="34" charset="-128"/>
                <a:ea typeface="Noto Sans JP Medium" panose="020B0600000000000000" pitchFamily="34" charset="-128"/>
                <a:hlinkClick r:id="rId8"/>
              </a:rPr>
              <a:t>https://note.com/wecken/n/n08c9413baaf4</a:t>
            </a:r>
            <a:endParaRPr lang="en-US" altLang="ja-JP" sz="1400" dirty="0">
              <a:solidFill>
                <a:schemeClr val="tx2"/>
              </a:solidFill>
              <a:latin typeface="Noto Sans JP Medium" panose="020B0600000000000000" pitchFamily="34" charset="-128"/>
              <a:ea typeface="Noto Sans JP Medium" panose="020B0600000000000000" pitchFamily="34" charset="-128"/>
            </a:endParaRPr>
          </a:p>
          <a:p>
            <a:endParaRPr lang="en-US" altLang="ja-JP" sz="1400" dirty="0">
              <a:solidFill>
                <a:schemeClr val="tx2"/>
              </a:solidFill>
              <a:latin typeface="Noto Sans JP Medium" panose="020B0600000000000000" pitchFamily="34" charset="-128"/>
              <a:ea typeface="Noto Sans JP Medium" panose="020B0600000000000000" pitchFamily="34" charset="-128"/>
            </a:endParaRPr>
          </a:p>
        </p:txBody>
      </p:sp>
    </p:spTree>
    <p:extLst>
      <p:ext uri="{BB962C8B-B14F-4D97-AF65-F5344CB8AC3E}">
        <p14:creationId xmlns:p14="http://schemas.microsoft.com/office/powerpoint/2010/main" val="3985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rtlCol="0">
            <a:normAutofit/>
          </a:bodyPr>
          <a:lstStyle/>
          <a:p>
            <a:pPr rtl="0"/>
            <a:r>
              <a:rPr lang="en-US" altLang="ja-JP" dirty="0">
                <a:solidFill>
                  <a:schemeClr val="tx2"/>
                </a:solidFill>
                <a:latin typeface="Noto Sans JP Black" panose="020B0A00000000000000" pitchFamily="34" charset="-128"/>
                <a:ea typeface="Noto Sans JP Black" panose="020B0A00000000000000" pitchFamily="34" charset="-128"/>
              </a:rPr>
              <a:t>Git</a:t>
            </a:r>
            <a:endParaRPr lang="ja-JP" altLang="en-US" dirty="0">
              <a:solidFill>
                <a:schemeClr val="tx2"/>
              </a:solidFill>
              <a:latin typeface="Noto Sans JP Black" panose="020B0A00000000000000" pitchFamily="34" charset="-128"/>
              <a:ea typeface="Noto Sans JP Black" panose="020B0A00000000000000" pitchFamily="34" charset="-128"/>
            </a:endParaRPr>
          </a:p>
        </p:txBody>
      </p:sp>
      <p:sp>
        <p:nvSpPr>
          <p:cNvPr id="8" name="タイトル 1">
            <a:extLst>
              <a:ext uri="{FF2B5EF4-FFF2-40B4-BE49-F238E27FC236}">
                <a16:creationId xmlns:a16="http://schemas.microsoft.com/office/drawing/2014/main" id="{E243052B-116B-48D6-9792-C83EBEE7E096}"/>
              </a:ext>
            </a:extLst>
          </p:cNvPr>
          <p:cNvSpPr txBox="1">
            <a:spLocks/>
          </p:cNvSpPr>
          <p:nvPr/>
        </p:nvSpPr>
        <p:spPr>
          <a:xfrm>
            <a:off x="1461655" y="4099560"/>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endParaRPr lang="en-US" altLang="ja-JP" sz="2800" dirty="0">
              <a:solidFill>
                <a:schemeClr val="tx2"/>
              </a:solidFill>
              <a:latin typeface="Noto Sans JP Medium" panose="020B0600000000000000" pitchFamily="34" charset="-128"/>
              <a:ea typeface="Noto Sans JP Medium" panose="020B0600000000000000" pitchFamily="34" charset="-128"/>
            </a:endParaRPr>
          </a:p>
        </p:txBody>
      </p:sp>
      <p:sp>
        <p:nvSpPr>
          <p:cNvPr id="6" name="タイトル 1">
            <a:extLst>
              <a:ext uri="{FF2B5EF4-FFF2-40B4-BE49-F238E27FC236}">
                <a16:creationId xmlns:a16="http://schemas.microsoft.com/office/drawing/2014/main" id="{8D2AE82D-86D8-4526-8D7A-D499EFD64430}"/>
              </a:ext>
            </a:extLst>
          </p:cNvPr>
          <p:cNvSpPr txBox="1">
            <a:spLocks/>
          </p:cNvSpPr>
          <p:nvPr/>
        </p:nvSpPr>
        <p:spPr>
          <a:xfrm>
            <a:off x="1461654" y="1726276"/>
            <a:ext cx="10166927" cy="3729644"/>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kumimoji="1" sz="4400" kern="1200">
                <a:solidFill>
                  <a:schemeClr val="accent1"/>
                </a:solidFill>
                <a:latin typeface="Meiryo UI" panose="020B0604030504040204" pitchFamily="50" charset="-128"/>
                <a:ea typeface="Meiryo UI" panose="020B0604030504040204" pitchFamily="50" charset="-128"/>
                <a:cs typeface="+mj-cs"/>
              </a:defRPr>
            </a:lvl1pPr>
          </a:lstStyle>
          <a:p>
            <a:endParaRPr lang="en-US" altLang="ja-JP" sz="1600" dirty="0">
              <a:solidFill>
                <a:schemeClr val="tx2"/>
              </a:solidFill>
              <a:latin typeface="Noto Sans JP Medium" panose="020B0600000000000000" pitchFamily="34" charset="-128"/>
              <a:ea typeface="Noto Sans JP Medium" panose="020B0600000000000000" pitchFamily="34" charset="-128"/>
            </a:endParaRPr>
          </a:p>
          <a:p>
            <a:r>
              <a:rPr lang="en-US" altLang="ja-JP" sz="2200" dirty="0">
                <a:solidFill>
                  <a:schemeClr val="tx2"/>
                </a:solidFill>
                <a:latin typeface="Noto Sans JP Medium" panose="020B0600000000000000" pitchFamily="34" charset="-128"/>
                <a:ea typeface="Noto Sans JP Medium" panose="020B0600000000000000" pitchFamily="34" charset="-128"/>
              </a:rPr>
              <a:t>Git</a:t>
            </a:r>
            <a:r>
              <a:rPr lang="ja-JP" altLang="en-US" sz="2200" dirty="0">
                <a:solidFill>
                  <a:schemeClr val="tx2"/>
                </a:solidFill>
                <a:latin typeface="Noto Sans JP Medium" panose="020B0600000000000000" pitchFamily="34" charset="-128"/>
                <a:ea typeface="Noto Sans JP Medium" panose="020B0600000000000000" pitchFamily="34" charset="-128"/>
              </a:rPr>
              <a:t>を知りたいすべてのエンジニアに捧ぐ。。。</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en-US" altLang="ja-JP" sz="16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3"/>
              </a:rPr>
              <a:t>https://qiita.com/ren0826jam/items/cf766a6fd43049b3cff4</a:t>
            </a:r>
            <a:br>
              <a:rPr lang="en-US" altLang="ja-JP" sz="1600" dirty="0">
                <a:solidFill>
                  <a:schemeClr val="tx2"/>
                </a:solidFill>
                <a:latin typeface="Noto Sans JP Medium" panose="020B0600000000000000" pitchFamily="34" charset="-128"/>
                <a:ea typeface="Noto Sans JP Medium" panose="020B0600000000000000" pitchFamily="34" charset="-128"/>
              </a:rPr>
            </a:br>
            <a:br>
              <a:rPr lang="en-US" altLang="ja-JP" sz="1600" dirty="0">
                <a:solidFill>
                  <a:schemeClr val="tx2"/>
                </a:solidFill>
                <a:latin typeface="Noto Sans JP Medium" panose="020B0600000000000000" pitchFamily="34" charset="-128"/>
                <a:ea typeface="Noto Sans JP Medium" panose="020B0600000000000000" pitchFamily="34" charset="-128"/>
              </a:rPr>
            </a:br>
            <a:r>
              <a:rPr lang="en-US" altLang="ja-JP" sz="2200" dirty="0">
                <a:solidFill>
                  <a:schemeClr val="tx2"/>
                </a:solidFill>
                <a:latin typeface="Noto Sans JP Medium" panose="020B0600000000000000" pitchFamily="34" charset="-128"/>
                <a:ea typeface="Noto Sans JP Medium" panose="020B0600000000000000" pitchFamily="34" charset="-128"/>
              </a:rPr>
              <a:t>Learn Git Branching </a:t>
            </a:r>
            <a:r>
              <a:rPr lang="ja-JP" altLang="en-US" sz="2200" dirty="0">
                <a:solidFill>
                  <a:schemeClr val="tx2"/>
                </a:solidFill>
                <a:latin typeface="Noto Sans JP Medium" panose="020B0600000000000000" pitchFamily="34" charset="-128"/>
                <a:ea typeface="Noto Sans JP Medium" panose="020B0600000000000000" pitchFamily="34" charset="-128"/>
              </a:rPr>
              <a:t>日本語版</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ja-JP" altLang="en-US" sz="16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4"/>
              </a:rPr>
              <a:t>http://k.swd.cc/learnGitBranching-ja/</a:t>
            </a:r>
            <a:endParaRPr lang="en-US" altLang="ja-JP" sz="1200" dirty="0">
              <a:solidFill>
                <a:schemeClr val="tx2"/>
              </a:solidFill>
              <a:latin typeface="Noto Sans JP Medium" panose="020B0600000000000000" pitchFamily="34" charset="-128"/>
              <a:ea typeface="Noto Sans JP Medium" panose="020B0600000000000000" pitchFamily="34" charset="-128"/>
            </a:endParaRPr>
          </a:p>
          <a:p>
            <a:endParaRPr lang="en-US" altLang="ja-JP" sz="2000" dirty="0">
              <a:solidFill>
                <a:schemeClr val="tx2"/>
              </a:solidFill>
              <a:latin typeface="Noto Sans JP Medium" panose="020B0600000000000000" pitchFamily="34" charset="-128"/>
              <a:ea typeface="Noto Sans JP Medium" panose="020B0600000000000000" pitchFamily="34" charset="-128"/>
            </a:endParaRPr>
          </a:p>
          <a:p>
            <a:r>
              <a:rPr lang="en-US" altLang="ja-JP" sz="2200" dirty="0">
                <a:solidFill>
                  <a:schemeClr val="tx2"/>
                </a:solidFill>
                <a:latin typeface="Noto Sans JP Medium" panose="020B0600000000000000" pitchFamily="34" charset="-128"/>
                <a:ea typeface="Noto Sans JP Medium" panose="020B0600000000000000" pitchFamily="34" charset="-128"/>
              </a:rPr>
              <a:t>GitLab</a:t>
            </a:r>
            <a:r>
              <a:rPr lang="ja-JP" altLang="en-US" sz="2200" dirty="0">
                <a:solidFill>
                  <a:schemeClr val="tx2"/>
                </a:solidFill>
                <a:latin typeface="Noto Sans JP Medium" panose="020B0600000000000000" pitchFamily="34" charset="-128"/>
                <a:ea typeface="Noto Sans JP Medium" panose="020B0600000000000000" pitchFamily="34" charset="-128"/>
              </a:rPr>
              <a:t>の使い方～基礎編～</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ja-JP" altLang="en-US" sz="16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5"/>
              </a:rPr>
              <a:t>https://tracpath.com/works/development/learn-gitlab-tutorial-for-beginners/</a:t>
            </a:r>
            <a:br>
              <a:rPr lang="en-US" altLang="ja-JP" sz="1100" dirty="0">
                <a:solidFill>
                  <a:schemeClr val="tx2"/>
                </a:solidFill>
                <a:latin typeface="Noto Sans JP Medium" panose="020B0600000000000000" pitchFamily="34" charset="-128"/>
                <a:ea typeface="Noto Sans JP Medium" panose="020B0600000000000000" pitchFamily="34" charset="-128"/>
              </a:rPr>
            </a:br>
            <a:endParaRPr lang="en-US" altLang="ja-JP" sz="1800" dirty="0">
              <a:solidFill>
                <a:schemeClr val="tx2"/>
              </a:solidFill>
              <a:latin typeface="Noto Sans JP Medium" panose="020B0600000000000000" pitchFamily="34" charset="-128"/>
              <a:ea typeface="Noto Sans JP Medium" panose="020B0600000000000000" pitchFamily="34" charset="-128"/>
            </a:endParaRPr>
          </a:p>
          <a:p>
            <a:r>
              <a:rPr lang="en-US" altLang="ja-JP" sz="2200" dirty="0">
                <a:solidFill>
                  <a:schemeClr val="tx2"/>
                </a:solidFill>
                <a:latin typeface="Noto Sans JP Medium" panose="020B0600000000000000" pitchFamily="34" charset="-128"/>
                <a:ea typeface="Noto Sans JP Medium" panose="020B0600000000000000" pitchFamily="34" charset="-128"/>
              </a:rPr>
              <a:t>GitLab</a:t>
            </a:r>
            <a:r>
              <a:rPr lang="ja-JP" altLang="en-US" sz="2200" dirty="0">
                <a:solidFill>
                  <a:schemeClr val="tx2"/>
                </a:solidFill>
                <a:latin typeface="Noto Sans JP Medium" panose="020B0600000000000000" pitchFamily="34" charset="-128"/>
                <a:ea typeface="Noto Sans JP Medium" panose="020B0600000000000000" pitchFamily="34" charset="-128"/>
              </a:rPr>
              <a:t>の使い方～発展編～</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ja-JP" altLang="en-US" sz="16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6"/>
              </a:rPr>
              <a:t>https://tracpath.com/works/development/learn-gitlab-tutorial-for-beginners2/</a:t>
            </a:r>
            <a:br>
              <a:rPr lang="en-US" altLang="ja-JP" sz="1600" dirty="0">
                <a:solidFill>
                  <a:schemeClr val="tx2"/>
                </a:solidFill>
                <a:latin typeface="Noto Sans JP Medium" panose="020B0600000000000000" pitchFamily="34" charset="-128"/>
                <a:ea typeface="Noto Sans JP Medium" panose="020B0600000000000000" pitchFamily="34" charset="-128"/>
              </a:rPr>
            </a:br>
            <a:br>
              <a:rPr lang="en-US" altLang="ja-JP" sz="1600" dirty="0">
                <a:solidFill>
                  <a:schemeClr val="tx2"/>
                </a:solidFill>
                <a:latin typeface="Noto Sans JP Medium" panose="020B0600000000000000" pitchFamily="34" charset="-128"/>
                <a:ea typeface="Noto Sans JP Medium" panose="020B0600000000000000" pitchFamily="34" charset="-128"/>
              </a:rPr>
            </a:br>
            <a:r>
              <a:rPr lang="ja-JP" altLang="en-US" sz="2200" dirty="0">
                <a:solidFill>
                  <a:schemeClr val="tx2"/>
                </a:solidFill>
                <a:latin typeface="Noto Sans JP Medium" panose="020B0600000000000000" pitchFamily="34" charset="-128"/>
                <a:ea typeface="Noto Sans JP Medium" panose="020B0600000000000000" pitchFamily="34" charset="-128"/>
              </a:rPr>
              <a:t>知って「おっ！」てなった</a:t>
            </a:r>
            <a:r>
              <a:rPr lang="en-US" altLang="ja-JP" sz="2200" dirty="0">
                <a:solidFill>
                  <a:schemeClr val="tx2"/>
                </a:solidFill>
                <a:latin typeface="Noto Sans JP Medium" panose="020B0600000000000000" pitchFamily="34" charset="-128"/>
                <a:ea typeface="Noto Sans JP Medium" panose="020B0600000000000000" pitchFamily="34" charset="-128"/>
              </a:rPr>
              <a:t>GitLab</a:t>
            </a:r>
            <a:r>
              <a:rPr lang="ja-JP" altLang="en-US" sz="2200" dirty="0">
                <a:solidFill>
                  <a:schemeClr val="tx2"/>
                </a:solidFill>
                <a:latin typeface="Noto Sans JP Medium" panose="020B0600000000000000" pitchFamily="34" charset="-128"/>
                <a:ea typeface="Noto Sans JP Medium" panose="020B0600000000000000" pitchFamily="34" charset="-128"/>
              </a:rPr>
              <a:t>の知識</a:t>
            </a:r>
            <a:r>
              <a:rPr lang="en-US" altLang="ja-JP" sz="2200" dirty="0">
                <a:solidFill>
                  <a:schemeClr val="tx2"/>
                </a:solidFill>
                <a:latin typeface="Noto Sans JP Medium" panose="020B0600000000000000" pitchFamily="34" charset="-128"/>
                <a:ea typeface="Noto Sans JP Medium" panose="020B0600000000000000" pitchFamily="34" charset="-128"/>
              </a:rPr>
              <a:t>7</a:t>
            </a:r>
            <a:r>
              <a:rPr lang="ja-JP" altLang="en-US" sz="2200" dirty="0">
                <a:solidFill>
                  <a:schemeClr val="tx2"/>
                </a:solidFill>
                <a:latin typeface="Noto Sans JP Medium" panose="020B0600000000000000" pitchFamily="34" charset="-128"/>
                <a:ea typeface="Noto Sans JP Medium" panose="020B0600000000000000" pitchFamily="34" charset="-128"/>
              </a:rPr>
              <a:t>選</a:t>
            </a:r>
            <a:br>
              <a:rPr lang="en-US" altLang="ja-JP" sz="2200" dirty="0">
                <a:solidFill>
                  <a:schemeClr val="tx2"/>
                </a:solidFill>
                <a:latin typeface="Noto Sans JP Medium" panose="020B0600000000000000" pitchFamily="34" charset="-128"/>
                <a:ea typeface="Noto Sans JP Medium" panose="020B0600000000000000" pitchFamily="34" charset="-128"/>
              </a:rPr>
            </a:br>
            <a:r>
              <a:rPr lang="ja-JP" altLang="en-US" sz="1600" dirty="0">
                <a:solidFill>
                  <a:schemeClr val="tx2"/>
                </a:solidFill>
                <a:latin typeface="Noto Sans JP Medium" panose="020B0600000000000000" pitchFamily="34" charset="-128"/>
                <a:ea typeface="Noto Sans JP Medium" panose="020B0600000000000000" pitchFamily="34" charset="-128"/>
              </a:rPr>
              <a:t>   </a:t>
            </a:r>
            <a:r>
              <a:rPr lang="en-US" altLang="ja-JP" sz="1600" dirty="0">
                <a:solidFill>
                  <a:schemeClr val="tx2"/>
                </a:solidFill>
                <a:latin typeface="Noto Sans JP Medium" panose="020B0600000000000000" pitchFamily="34" charset="-128"/>
                <a:ea typeface="Noto Sans JP Medium" panose="020B0600000000000000" pitchFamily="34" charset="-128"/>
                <a:hlinkClick r:id="rId7"/>
              </a:rPr>
              <a:t>https://qiita.com/jumpyoshim/items/d5a63bdd3681843866f8</a:t>
            </a:r>
            <a:endParaRPr lang="en-US" altLang="ja-JP" sz="1600" dirty="0">
              <a:solidFill>
                <a:schemeClr val="tx2"/>
              </a:solidFill>
              <a:latin typeface="Noto Sans JP Medium" panose="020B0600000000000000" pitchFamily="34" charset="-128"/>
              <a:ea typeface="Noto Sans JP Medium" panose="020B0600000000000000" pitchFamily="34" charset="-128"/>
            </a:endParaRPr>
          </a:p>
          <a:p>
            <a:endParaRPr lang="en-US" altLang="ja-JP" sz="1600" dirty="0">
              <a:solidFill>
                <a:schemeClr val="tx2"/>
              </a:solidFill>
              <a:latin typeface="Noto Sans JP Medium" panose="020B0600000000000000" pitchFamily="34" charset="-128"/>
              <a:ea typeface="Noto Sans JP Medium" panose="020B0600000000000000" pitchFamily="34" charset="-128"/>
            </a:endParaRPr>
          </a:p>
          <a:p>
            <a:endParaRPr lang="en-US" altLang="ja-JP" sz="1600" dirty="0">
              <a:solidFill>
                <a:schemeClr val="tx2"/>
              </a:solidFill>
              <a:latin typeface="Noto Sans JP Medium" panose="020B0600000000000000" pitchFamily="34" charset="-128"/>
              <a:ea typeface="Noto Sans JP Medium" panose="020B0600000000000000" pitchFamily="34" charset="-128"/>
            </a:endParaRPr>
          </a:p>
        </p:txBody>
      </p:sp>
    </p:spTree>
    <p:extLst>
      <p:ext uri="{BB962C8B-B14F-4D97-AF65-F5344CB8AC3E}">
        <p14:creationId xmlns:p14="http://schemas.microsoft.com/office/powerpoint/2010/main" val="4002253254"/>
      </p:ext>
    </p:extLst>
  </p:cSld>
  <p:clrMapOvr>
    <a:masterClrMapping/>
  </p:clrMapOvr>
</p:sld>
</file>

<file path=ppt/theme/theme1.xml><?xml version="1.0" encoding="utf-8"?>
<a:theme xmlns:a="http://schemas.openxmlformats.org/drawingml/2006/main" name="基礎">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Office_27248764_TF67669924" id="{6C40AF9D-6E04-4403-841B-503CAFCBFD6D}" vid="{1ED3B50D-6256-46C0-B7B1-E6970E9838C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04E1485-0760-4ABF-A612-28A97B86DF09}">
  <ds:schemaRefs>
    <ds:schemaRef ds:uri="http://schemas.microsoft.com/sharepoint/v3/contenttype/forms"/>
  </ds:schemaRefs>
</ds:datastoreItem>
</file>

<file path=customXml/itemProps2.xml><?xml version="1.0" encoding="utf-8"?>
<ds:datastoreItem xmlns:ds="http://schemas.openxmlformats.org/officeDocument/2006/customXml" ds:itemID="{55813238-AF3D-40EB-A3A4-550AB8513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65EBD3-98B5-4FD2-8FAF-5D4022A9F7F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観光のデザイン</Template>
  <TotalTime>1028</TotalTime>
  <Words>774</Words>
  <Application>Microsoft Office PowerPoint</Application>
  <PresentationFormat>ワイド画面</PresentationFormat>
  <Paragraphs>183</Paragraphs>
  <Slides>12</Slides>
  <Notes>12</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12</vt:i4>
      </vt:variant>
    </vt:vector>
  </HeadingPairs>
  <TitlesOfParts>
    <vt:vector size="24" baseType="lpstr">
      <vt:lpstr>Meiryo UI</vt:lpstr>
      <vt:lpstr>Noto Sans JP</vt:lpstr>
      <vt:lpstr>Noto Sans JP Black</vt:lpstr>
      <vt:lpstr>Noto Sans JP Medium</vt:lpstr>
      <vt:lpstr>Zilla Slab Highlight</vt:lpstr>
      <vt:lpstr>游ゴシック</vt:lpstr>
      <vt:lpstr>Arial</vt:lpstr>
      <vt:lpstr>Calibri</vt:lpstr>
      <vt:lpstr>Corbel</vt:lpstr>
      <vt:lpstr>Montserrat</vt:lpstr>
      <vt:lpstr>Montserrat Light</vt:lpstr>
      <vt:lpstr>基礎</vt:lpstr>
      <vt:lpstr>Let’s start Hackathon!!</vt:lpstr>
      <vt:lpstr>ロードマップ</vt:lpstr>
      <vt:lpstr>2日間のスケジュール</vt:lpstr>
      <vt:lpstr>PowerPoint プレゼンテーション</vt:lpstr>
      <vt:lpstr>リアルな地域課題にチームでチャレンジ！</vt:lpstr>
      <vt:lpstr>リアルな地域課題にチームでチャレンジ！</vt:lpstr>
      <vt:lpstr>モバイルアプリ開発</vt:lpstr>
      <vt:lpstr>SPA (Single Page Application)</vt:lpstr>
      <vt:lpstr>Git</vt:lpstr>
      <vt:lpstr>かんばん</vt:lpstr>
      <vt:lpstr>ワーキングアグリーメント</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Hackathon!!</dc:title>
  <dc:creator>nTomoka</dc:creator>
  <cp:lastModifiedBy>野村　知加</cp:lastModifiedBy>
  <cp:revision>49</cp:revision>
  <dcterms:created xsi:type="dcterms:W3CDTF">2021-08-23T01:04:21Z</dcterms:created>
  <dcterms:modified xsi:type="dcterms:W3CDTF">2021-08-26T05:37:05Z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