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7" r:id="rId3"/>
    <p:sldId id="297" r:id="rId4"/>
    <p:sldId id="295" r:id="rId5"/>
    <p:sldId id="299" r:id="rId6"/>
    <p:sldId id="298" r:id="rId7"/>
    <p:sldId id="305" r:id="rId8"/>
    <p:sldId id="300" r:id="rId9"/>
    <p:sldId id="284" r:id="rId10"/>
    <p:sldId id="307" r:id="rId11"/>
    <p:sldId id="302" r:id="rId12"/>
    <p:sldId id="303" r:id="rId13"/>
    <p:sldId id="304" r:id="rId14"/>
    <p:sldId id="301" r:id="rId15"/>
    <p:sldId id="278" r:id="rId16"/>
    <p:sldId id="306" r:id="rId17"/>
  </p:sldIdLst>
  <p:sldSz cx="9144000" cy="5143500" type="screen16x9"/>
  <p:notesSz cx="6858000" cy="9144000"/>
  <p:embeddedFontLst>
    <p:embeddedFont>
      <p:font typeface="游ゴシック" panose="020B0400000000000000" pitchFamily="50" charset="-128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20B060007020508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5" autoAdjust="0"/>
    <p:restoredTop sz="86423" autoAdjust="0"/>
  </p:normalViewPr>
  <p:slideViewPr>
    <p:cSldViewPr snapToGrid="0">
      <p:cViewPr varScale="1">
        <p:scale>
          <a:sx n="94" d="100"/>
          <a:sy n="94" d="100"/>
        </p:scale>
        <p:origin x="78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h Kiyohito" userId="973df969519ed28b" providerId="LiveId" clId="{4E1BB6A1-EDAF-4481-A0D1-9DE730E36F66}"/>
    <pc:docChg chg="undo custSel addSld delSld modSld sldOrd">
      <pc:chgData name="Itoh Kiyohito" userId="973df969519ed28b" providerId="LiveId" clId="{4E1BB6A1-EDAF-4481-A0D1-9DE730E36F66}" dt="2021-06-30T09:06:41.765" v="11700"/>
      <pc:docMkLst>
        <pc:docMk/>
      </pc:docMkLst>
      <pc:sldChg chg="addSp delSp modSp mod">
        <pc:chgData name="Itoh Kiyohito" userId="973df969519ed28b" providerId="LiveId" clId="{4E1BB6A1-EDAF-4481-A0D1-9DE730E36F66}" dt="2021-06-30T05:51:40.966" v="5452" actId="478"/>
        <pc:sldMkLst>
          <pc:docMk/>
          <pc:sldMk cId="0" sldId="256"/>
        </pc:sldMkLst>
        <pc:spChg chg="add del">
          <ac:chgData name="Itoh Kiyohito" userId="973df969519ed28b" providerId="LiveId" clId="{4E1BB6A1-EDAF-4481-A0D1-9DE730E36F66}" dt="2021-06-30T05:49:20.942" v="5358"/>
          <ac:spMkLst>
            <pc:docMk/>
            <pc:sldMk cId="0" sldId="256"/>
            <ac:spMk id="2" creationId="{B1851181-8123-458C-8610-6296FEE06D8E}"/>
          </ac:spMkLst>
        </pc:spChg>
        <pc:spChg chg="add del mod">
          <ac:chgData name="Itoh Kiyohito" userId="973df969519ed28b" providerId="LiveId" clId="{4E1BB6A1-EDAF-4481-A0D1-9DE730E36F66}" dt="2021-06-30T05:51:40.966" v="5452" actId="478"/>
          <ac:spMkLst>
            <pc:docMk/>
            <pc:sldMk cId="0" sldId="256"/>
            <ac:spMk id="3" creationId="{68D367F8-AF46-41A0-AA63-965374852700}"/>
          </ac:spMkLst>
        </pc:spChg>
        <pc:spChg chg="mod">
          <ac:chgData name="Itoh Kiyohito" userId="973df969519ed28b" providerId="LiveId" clId="{4E1BB6A1-EDAF-4481-A0D1-9DE730E36F66}" dt="2021-06-30T05:51:38.377" v="545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7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59"/>
        </pc:sldMkLst>
      </pc:sldChg>
      <pc:sldChg chg="addSp delSp del">
        <pc:chgData name="Itoh Kiyohito" userId="973df969519ed28b" providerId="LiveId" clId="{4E1BB6A1-EDAF-4481-A0D1-9DE730E36F66}" dt="2021-06-30T06:55:03.808" v="7743" actId="47"/>
        <pc:sldMkLst>
          <pc:docMk/>
          <pc:sldMk cId="0" sldId="260"/>
        </pc:sldMkLst>
        <pc:spChg chg="add del">
          <ac:chgData name="Itoh Kiyohito" userId="973df969519ed28b" providerId="LiveId" clId="{4E1BB6A1-EDAF-4481-A0D1-9DE730E36F66}" dt="2021-06-30T01:58:57.774" v="1319"/>
          <ac:spMkLst>
            <pc:docMk/>
            <pc:sldMk cId="0" sldId="260"/>
            <ac:spMk id="2" creationId="{333EE973-3012-427F-98D3-C7910B841423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6"/>
        </pc:sldMkLst>
      </pc:sldChg>
      <pc:sldChg chg="modSp mod ord">
        <pc:chgData name="Itoh Kiyohito" userId="973df969519ed28b" providerId="LiveId" clId="{4E1BB6A1-EDAF-4481-A0D1-9DE730E36F66}" dt="2021-06-30T07:39:21.431" v="9901" actId="113"/>
        <pc:sldMkLst>
          <pc:docMk/>
          <pc:sldMk cId="0" sldId="267"/>
        </pc:sldMkLst>
        <pc:spChg chg="mod">
          <ac:chgData name="Itoh Kiyohito" userId="973df969519ed28b" providerId="LiveId" clId="{4E1BB6A1-EDAF-4481-A0D1-9DE730E36F66}" dt="2021-06-30T02:13:09.552" v="1431" actId="20577"/>
          <ac:spMkLst>
            <pc:docMk/>
            <pc:sldMk cId="0" sldId="267"/>
            <ac:spMk id="16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04.413" v="9822" actId="113"/>
          <ac:spMkLst>
            <pc:docMk/>
            <pc:sldMk cId="0" sldId="267"/>
            <ac:spMk id="16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9:21.431" v="9901" actId="113"/>
          <ac:spMkLst>
            <pc:docMk/>
            <pc:sldMk cId="0" sldId="267"/>
            <ac:spMk id="163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8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6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4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7"/>
        </pc:sldMkLst>
      </pc:sldChg>
      <pc:sldChg chg="add">
        <pc:chgData name="Itoh Kiyohito" userId="973df969519ed28b" providerId="LiveId" clId="{4E1BB6A1-EDAF-4481-A0D1-9DE730E36F66}" dt="2021-06-30T06:54:58.611" v="7742"/>
        <pc:sldMkLst>
          <pc:docMk/>
          <pc:sldMk cId="1535067874" sldId="278"/>
        </pc:sldMkLst>
      </pc:sldChg>
      <pc:sldChg chg="modSp del mod">
        <pc:chgData name="Itoh Kiyohito" userId="973df969519ed28b" providerId="LiveId" clId="{4E1BB6A1-EDAF-4481-A0D1-9DE730E36F66}" dt="2021-06-30T06:54:47.766" v="7741" actId="2696"/>
        <pc:sldMkLst>
          <pc:docMk/>
          <pc:sldMk cId="1535067874" sldId="278"/>
        </pc:sldMkLst>
        <pc:spChg chg="mod">
          <ac:chgData name="Itoh Kiyohito" userId="973df969519ed28b" providerId="LiveId" clId="{4E1BB6A1-EDAF-4481-A0D1-9DE730E36F66}" dt="2021-06-30T06:54:39.388" v="7740" actId="20577"/>
          <ac:spMkLst>
            <pc:docMk/>
            <pc:sldMk cId="1535067874" sldId="278"/>
            <ac:spMk id="375" creationId="{00000000-0000-0000-0000-000000000000}"/>
          </ac:spMkLst>
        </pc:sp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7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3"/>
        </pc:sldMkLst>
      </pc:sldChg>
      <pc:sldChg chg="addSp delSp modSp add del mod">
        <pc:chgData name="Itoh Kiyohito" userId="973df969519ed28b" providerId="LiveId" clId="{4E1BB6A1-EDAF-4481-A0D1-9DE730E36F66}" dt="2021-06-30T08:53:01.589" v="11409" actId="207"/>
        <pc:sldMkLst>
          <pc:docMk/>
          <pc:sldMk cId="0" sldId="284"/>
        </pc:sldMkLst>
        <pc:spChg chg="add del mod">
          <ac:chgData name="Itoh Kiyohito" userId="973df969519ed28b" providerId="LiveId" clId="{4E1BB6A1-EDAF-4481-A0D1-9DE730E36F66}" dt="2021-06-30T08:15:51.807" v="10903" actId="478"/>
          <ac:spMkLst>
            <pc:docMk/>
            <pc:sldMk cId="0" sldId="284"/>
            <ac:spMk id="5" creationId="{689FBA99-1CBB-43F3-A36F-769DDEC0A3A5}"/>
          </ac:spMkLst>
        </pc:spChg>
        <pc:spChg chg="add del mod">
          <ac:chgData name="Itoh Kiyohito" userId="973df969519ed28b" providerId="LiveId" clId="{4E1BB6A1-EDAF-4481-A0D1-9DE730E36F66}" dt="2021-06-30T08:24:28.251" v="11093" actId="478"/>
          <ac:spMkLst>
            <pc:docMk/>
            <pc:sldMk cId="0" sldId="284"/>
            <ac:spMk id="6" creationId="{C82FE357-A197-41B9-8256-BE7E33EF317A}"/>
          </ac:spMkLst>
        </pc:spChg>
        <pc:spChg chg="mod">
          <ac:chgData name="Itoh Kiyohito" userId="973df969519ed28b" providerId="LiveId" clId="{4E1BB6A1-EDAF-4481-A0D1-9DE730E36F66}" dt="2021-06-30T07:52:46.314" v="10419" actId="6549"/>
          <ac:spMkLst>
            <pc:docMk/>
            <pc:sldMk cId="0" sldId="284"/>
            <ac:spMk id="478" creationId="{00000000-0000-0000-0000-000000000000}"/>
          </ac:spMkLst>
        </pc:spChg>
        <pc:graphicFrameChg chg="mod modGraphic">
          <ac:chgData name="Itoh Kiyohito" userId="973df969519ed28b" providerId="LiveId" clId="{4E1BB6A1-EDAF-4481-A0D1-9DE730E36F66}" dt="2021-06-30T08:53:01.589" v="11409" actId="207"/>
          <ac:graphicFrameMkLst>
            <pc:docMk/>
            <pc:sldMk cId="0" sldId="284"/>
            <ac:graphicFrameMk id="480" creationId="{00000000-0000-0000-0000-000000000000}"/>
          </ac:graphicFrameMkLst>
        </pc:graphicFrame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5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6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7"/>
        </pc:sldMkLst>
      </pc:sldChg>
      <pc:sldChg chg="addSp delSp modSp del mod ord">
        <pc:chgData name="Itoh Kiyohito" userId="973df969519ed28b" providerId="LiveId" clId="{4E1BB6A1-EDAF-4481-A0D1-9DE730E36F66}" dt="2021-06-30T02:03:02.186" v="1357" actId="47"/>
        <pc:sldMkLst>
          <pc:docMk/>
          <pc:sldMk cId="0" sldId="288"/>
        </pc:sldMkLst>
        <pc:spChg chg="add 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12" creationId="{2A671D8A-90FB-4257-88A8-14D5C315EEE4}"/>
          </ac:spMkLst>
        </pc:spChg>
        <pc:spChg chg="add del mod">
          <ac:chgData name="Itoh Kiyohito" userId="973df969519ed28b" providerId="LiveId" clId="{4E1BB6A1-EDAF-4481-A0D1-9DE730E36F66}" dt="2021-06-30T00:55:09.764" v="648" actId="478"/>
          <ac:spMkLst>
            <pc:docMk/>
            <pc:sldMk cId="0" sldId="288"/>
            <ac:spMk id="14" creationId="{45EBABFA-9B52-4C6E-ACF3-BD044531ADB8}"/>
          </ac:spMkLst>
        </pc:spChg>
        <pc:spChg chg="mod">
          <ac:chgData name="Itoh Kiyohito" userId="973df969519ed28b" providerId="LiveId" clId="{4E1BB6A1-EDAF-4481-A0D1-9DE730E36F66}" dt="2021-06-30T01:33:26.435" v="1299" actId="20577"/>
          <ac:spMkLst>
            <pc:docMk/>
            <pc:sldMk cId="0" sldId="288"/>
            <ac:spMk id="56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2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1:33:33.624" v="1300" actId="478"/>
          <ac:spMkLst>
            <pc:docMk/>
            <pc:sldMk cId="0" sldId="288"/>
            <ac:spMk id="574" creationId="{00000000-0000-0000-0000-000000000000}"/>
          </ac:spMkLst>
        </pc:spChg>
        <pc:picChg chg="add del mod modCrop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3" creationId="{E78A8607-7814-4AAA-AB8F-837107201F7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5" creationId="{4130748B-ADCA-4651-891A-856D1E1DB7B8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7" creationId="{6990D4A3-008B-41C8-8860-D7C22C8A6E6F}"/>
          </ac:picMkLst>
        </pc:picChg>
        <pc:picChg chg="add del mod">
          <ac:chgData name="Itoh Kiyohito" userId="973df969519ed28b" providerId="LiveId" clId="{4E1BB6A1-EDAF-4481-A0D1-9DE730E36F66}" dt="2021-06-30T02:02:03.504" v="1348" actId="21"/>
          <ac:picMkLst>
            <pc:docMk/>
            <pc:sldMk cId="0" sldId="288"/>
            <ac:picMk id="9" creationId="{D30DA6AC-04F2-4CD7-A03D-A7F826159CC3}"/>
          </ac:picMkLst>
        </pc:picChg>
        <pc:picChg chg="add 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13" creationId="{89745F87-87D6-451F-B64F-040E7270F060}"/>
          </ac:picMkLst>
        </pc:picChg>
        <pc:picChg chg="add del mod">
          <ac:chgData name="Itoh Kiyohito" userId="973df969519ed28b" providerId="LiveId" clId="{4E1BB6A1-EDAF-4481-A0D1-9DE730E36F66}" dt="2021-06-30T00:55:09.764" v="648" actId="478"/>
          <ac:picMkLst>
            <pc:docMk/>
            <pc:sldMk cId="0" sldId="288"/>
            <ac:picMk id="15" creationId="{0336589C-6E47-4E9A-9CF6-780EFFD400B2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5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6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7" creationId="{00000000-0000-0000-0000-000000000000}"/>
          </ac:picMkLst>
        </pc:picChg>
        <pc:picChg chg="del mod">
          <ac:chgData name="Itoh Kiyohito" userId="973df969519ed28b" providerId="LiveId" clId="{4E1BB6A1-EDAF-4481-A0D1-9DE730E36F66}" dt="2021-06-30T01:33:33.624" v="1300" actId="478"/>
          <ac:picMkLst>
            <pc:docMk/>
            <pc:sldMk cId="0" sldId="288"/>
            <ac:picMk id="578" creationId="{00000000-0000-0000-0000-000000000000}"/>
          </ac:picMkLst>
        </pc:picChg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89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0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1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2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3"/>
        </pc:sldMkLst>
      </pc:sldChg>
      <pc:sldChg chg="del">
        <pc:chgData name="Itoh Kiyohito" userId="973df969519ed28b" providerId="LiveId" clId="{4E1BB6A1-EDAF-4481-A0D1-9DE730E36F66}" dt="2021-06-30T06:55:03.808" v="7743" actId="47"/>
        <pc:sldMkLst>
          <pc:docMk/>
          <pc:sldMk cId="0" sldId="294"/>
        </pc:sldMkLst>
      </pc:sldChg>
      <pc:sldChg chg="modSp add mod">
        <pc:chgData name="Itoh Kiyohito" userId="973df969519ed28b" providerId="LiveId" clId="{4E1BB6A1-EDAF-4481-A0D1-9DE730E36F66}" dt="2021-06-30T07:31:38.635" v="9833" actId="113"/>
        <pc:sldMkLst>
          <pc:docMk/>
          <pc:sldMk cId="3613530894" sldId="295"/>
        </pc:sldMkLst>
        <pc:spChg chg="mod">
          <ac:chgData name="Itoh Kiyohito" userId="973df969519ed28b" providerId="LiveId" clId="{4E1BB6A1-EDAF-4481-A0D1-9DE730E36F66}" dt="2021-06-30T07:31:38.635" v="9833" actId="113"/>
          <ac:spMkLst>
            <pc:docMk/>
            <pc:sldMk cId="3613530894" sldId="295"/>
            <ac:spMk id="12" creationId="{2A671D8A-90FB-4257-88A8-14D5C315EEE4}"/>
          </ac:spMkLst>
        </pc:spChg>
        <pc:spChg chg="mod">
          <ac:chgData name="Itoh Kiyohito" userId="973df969519ed28b" providerId="LiveId" clId="{4E1BB6A1-EDAF-4481-A0D1-9DE730E36F66}" dt="2021-06-30T04:01:03.486" v="3487" actId="20577"/>
          <ac:spMkLst>
            <pc:docMk/>
            <pc:sldMk cId="3613530894" sldId="295"/>
            <ac:spMk id="5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0.178" v="9825" actId="113"/>
          <ac:spMkLst>
            <pc:docMk/>
            <pc:sldMk cId="3613530894" sldId="295"/>
            <ac:spMk id="5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6.389" v="9828" actId="113"/>
          <ac:spMkLst>
            <pc:docMk/>
            <pc:sldMk cId="3613530894" sldId="295"/>
            <ac:spMk id="5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29.108" v="9829" actId="113"/>
          <ac:spMkLst>
            <pc:docMk/>
            <pc:sldMk cId="3613530894" sldId="295"/>
            <ac:spMk id="57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1:32.980" v="9832" actId="113"/>
          <ac:spMkLst>
            <pc:docMk/>
            <pc:sldMk cId="3613530894" sldId="295"/>
            <ac:spMk id="574" creationId="{00000000-0000-0000-0000-000000000000}"/>
          </ac:spMkLst>
        </pc:spChg>
      </pc:sldChg>
      <pc:sldChg chg="addSp delSp modSp add del mod ord">
        <pc:chgData name="Itoh Kiyohito" userId="973df969519ed28b" providerId="LiveId" clId="{4E1BB6A1-EDAF-4481-A0D1-9DE730E36F66}" dt="2021-06-30T02:02:59.681" v="1356" actId="47"/>
        <pc:sldMkLst>
          <pc:docMk/>
          <pc:sldMk cId="89218727" sldId="296"/>
        </pc:sldMkLst>
        <pc:spChg chg="mod">
          <ac:chgData name="Itoh Kiyohito" userId="973df969519ed28b" providerId="LiveId" clId="{4E1BB6A1-EDAF-4481-A0D1-9DE730E36F66}" dt="2021-06-30T02:02:11.866" v="1349" actId="2711"/>
          <ac:spMkLst>
            <pc:docMk/>
            <pc:sldMk cId="89218727" sldId="296"/>
            <ac:spMk id="93" creationId="{00000000-0000-0000-0000-000000000000}"/>
          </ac:spMkLst>
        </pc:sp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4" creationId="{11EE2232-6BCB-4EA4-A437-64D462A0BD1D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5" creationId="{0B17ED7D-143D-4087-88F3-5BAC83E87FE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6" creationId="{1684E49C-0C5C-4345-9165-B769BA2B0797}"/>
          </ac:picMkLst>
        </pc:picChg>
        <pc:picChg chg="add del mod">
          <ac:chgData name="Itoh Kiyohito" userId="973df969519ed28b" providerId="LiveId" clId="{4E1BB6A1-EDAF-4481-A0D1-9DE730E36F66}" dt="2021-06-30T02:02:45.053" v="1354" actId="21"/>
          <ac:picMkLst>
            <pc:docMk/>
            <pc:sldMk cId="89218727" sldId="296"/>
            <ac:picMk id="7" creationId="{F57C2A9C-1187-41F0-A8A0-BB5D33E8BC51}"/>
          </ac:picMkLst>
        </pc:picChg>
      </pc:sldChg>
      <pc:sldChg chg="addSp delSp modSp add mod ord">
        <pc:chgData name="Itoh Kiyohito" userId="973df969519ed28b" providerId="LiveId" clId="{4E1BB6A1-EDAF-4481-A0D1-9DE730E36F66}" dt="2021-06-30T06:57:32.385" v="7764" actId="1076"/>
        <pc:sldMkLst>
          <pc:docMk/>
          <pc:sldMk cId="1930786836" sldId="297"/>
        </pc:sldMkLst>
        <pc:spChg chg="mod">
          <ac:chgData name="Itoh Kiyohito" userId="973df969519ed28b" providerId="LiveId" clId="{4E1BB6A1-EDAF-4481-A0D1-9DE730E36F66}" dt="2021-06-30T02:05:32.802" v="1399" actId="1035"/>
          <ac:spMkLst>
            <pc:docMk/>
            <pc:sldMk cId="1930786836" sldId="297"/>
            <ac:spMk id="77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3.158" v="1362" actId="478"/>
          <ac:spMkLst>
            <pc:docMk/>
            <pc:sldMk cId="1930786836" sldId="297"/>
            <ac:spMk id="78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37.095" v="1365" actId="478"/>
          <ac:spMkLst>
            <pc:docMk/>
            <pc:sldMk cId="1930786836" sldId="297"/>
            <ac:spMk id="79" creationId="{00000000-0000-0000-0000-000000000000}"/>
          </ac:spMkLst>
        </pc:spChg>
        <pc:spChg chg="del">
          <ac:chgData name="Itoh Kiyohito" userId="973df969519ed28b" providerId="LiveId" clId="{4E1BB6A1-EDAF-4481-A0D1-9DE730E36F66}" dt="2021-06-30T02:03:25.475" v="1363" actId="478"/>
          <ac:spMkLst>
            <pc:docMk/>
            <pc:sldMk cId="1930786836" sldId="297"/>
            <ac:spMk id="80" creationId="{00000000-0000-0000-0000-000000000000}"/>
          </ac:spMkLst>
        </pc:spChg>
        <pc:picChg chg="add mod">
          <ac:chgData name="Itoh Kiyohito" userId="973df969519ed28b" providerId="LiveId" clId="{4E1BB6A1-EDAF-4481-A0D1-9DE730E36F66}" dt="2021-06-30T02:12:45.870" v="1415" actId="14100"/>
          <ac:picMkLst>
            <pc:docMk/>
            <pc:sldMk cId="1930786836" sldId="297"/>
            <ac:picMk id="8" creationId="{2FDE0BE4-CC2B-4C13-BA75-C8D43430E85C}"/>
          </ac:picMkLst>
        </pc:picChg>
        <pc:picChg chg="add mod">
          <ac:chgData name="Itoh Kiyohito" userId="973df969519ed28b" providerId="LiveId" clId="{4E1BB6A1-EDAF-4481-A0D1-9DE730E36F66}" dt="2021-06-30T06:57:32.385" v="7764" actId="1076"/>
          <ac:picMkLst>
            <pc:docMk/>
            <pc:sldMk cId="1930786836" sldId="297"/>
            <ac:picMk id="9" creationId="{9554B8C2-5270-4464-AC63-3A98E0825503}"/>
          </ac:picMkLst>
        </pc:picChg>
        <pc:picChg chg="add mod">
          <ac:chgData name="Itoh Kiyohito" userId="973df969519ed28b" providerId="LiveId" clId="{4E1BB6A1-EDAF-4481-A0D1-9DE730E36F66}" dt="2021-06-30T06:57:29.433" v="7763" actId="1076"/>
          <ac:picMkLst>
            <pc:docMk/>
            <pc:sldMk cId="1930786836" sldId="297"/>
            <ac:picMk id="10" creationId="{5CD3D3EE-82F5-4ABF-9C30-1DDA850F34C2}"/>
          </ac:picMkLst>
        </pc:picChg>
        <pc:picChg chg="add mod">
          <ac:chgData name="Itoh Kiyohito" userId="973df969519ed28b" providerId="LiveId" clId="{4E1BB6A1-EDAF-4481-A0D1-9DE730E36F66}" dt="2021-06-30T06:57:25.726" v="7762" actId="1076"/>
          <ac:picMkLst>
            <pc:docMk/>
            <pc:sldMk cId="1930786836" sldId="297"/>
            <ac:picMk id="11" creationId="{CD7EB7A1-F159-4D5A-953C-4AE42086DC9D}"/>
          </ac:picMkLst>
        </pc:picChg>
      </pc:sldChg>
      <pc:sldChg chg="modSp add mod ord">
        <pc:chgData name="Itoh Kiyohito" userId="973df969519ed28b" providerId="LiveId" clId="{4E1BB6A1-EDAF-4481-A0D1-9DE730E36F66}" dt="2021-06-30T07:42:04.869" v="10023" actId="5793"/>
        <pc:sldMkLst>
          <pc:docMk/>
          <pc:sldMk cId="1229821054" sldId="298"/>
        </pc:sldMkLst>
        <pc:spChg chg="mod">
          <ac:chgData name="Itoh Kiyohito" userId="973df969519ed28b" providerId="LiveId" clId="{4E1BB6A1-EDAF-4481-A0D1-9DE730E36F66}" dt="2021-06-30T06:28:18.769" v="6440" actId="20577"/>
          <ac:spMkLst>
            <pc:docMk/>
            <pc:sldMk cId="1229821054" sldId="298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2:04.869" v="10023" actId="5793"/>
          <ac:spMkLst>
            <pc:docMk/>
            <pc:sldMk cId="1229821054" sldId="298"/>
            <ac:spMk id="100" creationId="{00000000-0000-0000-0000-000000000000}"/>
          </ac:spMkLst>
        </pc:spChg>
      </pc:sldChg>
      <pc:sldChg chg="addSp delSp modSp add mod ord">
        <pc:chgData name="Itoh Kiyohito" userId="973df969519ed28b" providerId="LiveId" clId="{4E1BB6A1-EDAF-4481-A0D1-9DE730E36F66}" dt="2021-06-30T07:41:09.150" v="9953" actId="20577"/>
        <pc:sldMkLst>
          <pc:docMk/>
          <pc:sldMk cId="553870286" sldId="299"/>
        </pc:sldMkLst>
        <pc:spChg chg="mod">
          <ac:chgData name="Itoh Kiyohito" userId="973df969519ed28b" providerId="LiveId" clId="{4E1BB6A1-EDAF-4481-A0D1-9DE730E36F66}" dt="2021-06-30T02:51:47.922" v="1492" actId="20577"/>
          <ac:spMkLst>
            <pc:docMk/>
            <pc:sldMk cId="553870286" sldId="299"/>
            <ac:spMk id="13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1:09.150" v="9953" actId="20577"/>
          <ac:spMkLst>
            <pc:docMk/>
            <pc:sldMk cId="553870286" sldId="299"/>
            <ac:spMk id="138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2:53:54.864" v="1499" actId="1076"/>
          <ac:grpSpMkLst>
            <pc:docMk/>
            <pc:sldMk cId="553870286" sldId="299"/>
            <ac:grpSpMk id="139" creationId="{00000000-0000-0000-0000-000000000000}"/>
          </ac:grpSpMkLst>
        </pc:grpChg>
        <pc:picChg chg="del">
          <ac:chgData name="Itoh Kiyohito" userId="973df969519ed28b" providerId="LiveId" clId="{4E1BB6A1-EDAF-4481-A0D1-9DE730E36F66}" dt="2021-06-30T02:53:31.882" v="1493" actId="478"/>
          <ac:picMkLst>
            <pc:docMk/>
            <pc:sldMk cId="553870286" sldId="299"/>
            <ac:picMk id="136" creationId="{00000000-0000-0000-0000-000000000000}"/>
          </ac:picMkLst>
        </pc:picChg>
        <pc:picChg chg="add mod">
          <ac:chgData name="Itoh Kiyohito" userId="973df969519ed28b" providerId="LiveId" clId="{4E1BB6A1-EDAF-4481-A0D1-9DE730E36F66}" dt="2021-06-30T02:53:52.856" v="1498" actId="1076"/>
          <ac:picMkLst>
            <pc:docMk/>
            <pc:sldMk cId="553870286" sldId="299"/>
            <ac:picMk id="2050" creationId="{098FB43B-96DA-4708-A00F-EE2BB2A76740}"/>
          </ac:picMkLst>
        </pc:picChg>
      </pc:sldChg>
      <pc:sldChg chg="modSp add mod">
        <pc:chgData name="Itoh Kiyohito" userId="973df969519ed28b" providerId="LiveId" clId="{4E1BB6A1-EDAF-4481-A0D1-9DE730E36F66}" dt="2021-06-30T07:37:04.106" v="9881" actId="6549"/>
        <pc:sldMkLst>
          <pc:docMk/>
          <pc:sldMk cId="3734273926" sldId="300"/>
        </pc:sldMkLst>
        <pc:spChg chg="mod">
          <ac:chgData name="Itoh Kiyohito" userId="973df969519ed28b" providerId="LiveId" clId="{4E1BB6A1-EDAF-4481-A0D1-9DE730E36F66}" dt="2021-06-30T03:19:38.718" v="2547" actId="20577"/>
          <ac:spMkLst>
            <pc:docMk/>
            <pc:sldMk cId="3734273926" sldId="300"/>
            <ac:spMk id="44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30:42.360" v="4904" actId="1036"/>
          <ac:spMkLst>
            <pc:docMk/>
            <pc:sldMk cId="3734273926" sldId="300"/>
            <ac:spMk id="44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19.053" v="9866" actId="20577"/>
          <ac:spMkLst>
            <pc:docMk/>
            <pc:sldMk cId="3734273926" sldId="300"/>
            <ac:spMk id="46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09.957" v="9863" actId="20577"/>
          <ac:spMkLst>
            <pc:docMk/>
            <pc:sldMk cId="3734273926" sldId="300"/>
            <ac:spMk id="46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02.394" v="9859" actId="1076"/>
          <ac:spMkLst>
            <pc:docMk/>
            <pc:sldMk cId="3734273926" sldId="300"/>
            <ac:spMk id="47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34.231" v="9868" actId="1076"/>
          <ac:spMkLst>
            <pc:docMk/>
            <pc:sldMk cId="3734273926" sldId="300"/>
            <ac:spMk id="47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6:55.332" v="9877" actId="1076"/>
          <ac:spMkLst>
            <pc:docMk/>
            <pc:sldMk cId="3734273926" sldId="300"/>
            <ac:spMk id="47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37:04.106" v="9881" actId="6549"/>
          <ac:spMkLst>
            <pc:docMk/>
            <pc:sldMk cId="3734273926" sldId="300"/>
            <ac:spMk id="473" creationId="{00000000-0000-0000-0000-000000000000}"/>
          </ac:spMkLst>
        </pc:s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0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3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6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59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2" creationId="{00000000-0000-0000-0000-000000000000}"/>
          </ac:grpSpMkLst>
        </pc:grpChg>
        <pc:grpChg chg="mod">
          <ac:chgData name="Itoh Kiyohito" userId="973df969519ed28b" providerId="LiveId" clId="{4E1BB6A1-EDAF-4481-A0D1-9DE730E36F66}" dt="2021-06-30T05:30:42.360" v="4904" actId="1036"/>
          <ac:grpSpMkLst>
            <pc:docMk/>
            <pc:sldMk cId="3734273926" sldId="300"/>
            <ac:grpSpMk id="465" creationId="{00000000-0000-0000-0000-000000000000}"/>
          </ac:grpSpMkLst>
        </pc:grpChg>
      </pc:sldChg>
      <pc:sldChg chg="addSp delSp modSp add mod ord">
        <pc:chgData name="Itoh Kiyohito" userId="973df969519ed28b" providerId="LiveId" clId="{4E1BB6A1-EDAF-4481-A0D1-9DE730E36F66}" dt="2021-06-30T09:06:34.190" v="11698" actId="20577"/>
        <pc:sldMkLst>
          <pc:docMk/>
          <pc:sldMk cId="2960280254" sldId="301"/>
        </pc:sldMkLst>
        <pc:spChg chg="add mod">
          <ac:chgData name="Itoh Kiyohito" userId="973df969519ed28b" providerId="LiveId" clId="{4E1BB6A1-EDAF-4481-A0D1-9DE730E36F66}" dt="2021-06-30T06:18:46.003" v="5617" actId="20577"/>
          <ac:spMkLst>
            <pc:docMk/>
            <pc:sldMk cId="2960280254" sldId="301"/>
            <ac:spMk id="42" creationId="{2E2BBCCD-E041-4F14-970D-45F841CB6B5A}"/>
          </ac:spMkLst>
        </pc:spChg>
        <pc:spChg chg="mod">
          <ac:chgData name="Itoh Kiyohito" userId="973df969519ed28b" providerId="LiveId" clId="{4E1BB6A1-EDAF-4481-A0D1-9DE730E36F66}" dt="2021-06-30T05:53:21.664" v="5494" actId="2711"/>
          <ac:spMkLst>
            <pc:docMk/>
            <pc:sldMk cId="2960280254" sldId="301"/>
            <ac:spMk id="40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6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7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8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0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0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2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3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4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5" creationId="{00000000-0000-0000-0000-000000000000}"/>
          </ac:spMkLst>
        </pc:spChg>
        <pc:spChg chg="mod ord">
          <ac:chgData name="Itoh Kiyohito" userId="973df969519ed28b" providerId="LiveId" clId="{4E1BB6A1-EDAF-4481-A0D1-9DE730E36F66}" dt="2021-06-30T05:54:37.260" v="5520" actId="1076"/>
          <ac:spMkLst>
            <pc:docMk/>
            <pc:sldMk cId="2960280254" sldId="301"/>
            <ac:spMk id="416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4:40.243" v="5521" actId="478"/>
          <ac:spMkLst>
            <pc:docMk/>
            <pc:sldMk cId="2960280254" sldId="301"/>
            <ac:spMk id="41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1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21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9:50.796" v="5653" actId="20577"/>
          <ac:spMkLst>
            <pc:docMk/>
            <pc:sldMk cId="2960280254" sldId="301"/>
            <ac:spMk id="423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3.041" v="5609" actId="478"/>
          <ac:spMkLst>
            <pc:docMk/>
            <pc:sldMk cId="2960280254" sldId="301"/>
            <ac:spMk id="425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6:18:08.318" v="5608" actId="20577"/>
          <ac:spMkLst>
            <pc:docMk/>
            <pc:sldMk cId="2960280254" sldId="301"/>
            <ac:spMk id="42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51.369" v="5619" actId="478"/>
          <ac:spMkLst>
            <pc:docMk/>
            <pc:sldMk cId="2960280254" sldId="301"/>
            <ac:spMk id="42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4.445" v="5579" actId="478"/>
          <ac:spMkLst>
            <pc:docMk/>
            <pc:sldMk cId="2960280254" sldId="301"/>
            <ac:spMk id="431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5:55:41.549" v="5578" actId="478"/>
          <ac:spMkLst>
            <pc:docMk/>
            <pc:sldMk cId="2960280254" sldId="301"/>
            <ac:spMk id="433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6:34.190" v="11698" actId="20577"/>
          <ac:spMkLst>
            <pc:docMk/>
            <pc:sldMk cId="2960280254" sldId="301"/>
            <ac:spMk id="435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7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39" creationId="{00000000-0000-0000-0000-000000000000}"/>
          </ac:spMkLst>
        </pc:spChg>
        <pc:spChg chg="del mod">
          <ac:chgData name="Itoh Kiyohito" userId="973df969519ed28b" providerId="LiveId" clId="{4E1BB6A1-EDAF-4481-A0D1-9DE730E36F66}" dt="2021-06-30T06:18:19.746" v="5611" actId="478"/>
          <ac:spMkLst>
            <pc:docMk/>
            <pc:sldMk cId="2960280254" sldId="301"/>
            <ac:spMk id="441" creationId="{00000000-0000-0000-0000-000000000000}"/>
          </ac:spMkLst>
        </pc:spChg>
        <pc:cxnChg chg="add mod">
          <ac:chgData name="Itoh Kiyohito" userId="973df969519ed28b" providerId="LiveId" clId="{4E1BB6A1-EDAF-4481-A0D1-9DE730E36F66}" dt="2021-06-30T06:18:42.315" v="5613" actId="1076"/>
          <ac:cxnSpMkLst>
            <pc:docMk/>
            <pc:sldMk cId="2960280254" sldId="301"/>
            <ac:cxnSpMk id="41" creationId="{E3946EE2-FA32-4ABD-A1E1-57240C0B4FEA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1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20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19:46.763" v="5649" actId="1037"/>
          <ac:cxnSpMkLst>
            <pc:docMk/>
            <pc:sldMk cId="2960280254" sldId="301"/>
            <ac:cxnSpMk id="422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6.263" v="5610" actId="478"/>
          <ac:cxnSpMkLst>
            <pc:docMk/>
            <pc:sldMk cId="2960280254" sldId="301"/>
            <ac:cxnSpMk id="424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6:18:51.369" v="5619" actId="478"/>
          <ac:cxnSpMkLst>
            <pc:docMk/>
            <pc:sldMk cId="2960280254" sldId="301"/>
            <ac:cxnSpMk id="428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0" creationId="{00000000-0000-0000-0000-000000000000}"/>
          </ac:cxnSpMkLst>
        </pc:cxnChg>
        <pc:cxnChg chg="del mod">
          <ac:chgData name="Itoh Kiyohito" userId="973df969519ed28b" providerId="LiveId" clId="{4E1BB6A1-EDAF-4481-A0D1-9DE730E36F66}" dt="2021-06-30T05:55:41.549" v="5578" actId="478"/>
          <ac:cxnSpMkLst>
            <pc:docMk/>
            <pc:sldMk cId="2960280254" sldId="301"/>
            <ac:cxnSpMk id="432" creationId="{00000000-0000-0000-0000-000000000000}"/>
          </ac:cxnSpMkLst>
        </pc:cxnChg>
        <pc:cxnChg chg="mod">
          <ac:chgData name="Itoh Kiyohito" userId="973df969519ed28b" providerId="LiveId" clId="{4E1BB6A1-EDAF-4481-A0D1-9DE730E36F66}" dt="2021-06-30T06:20:11.475" v="5727" actId="1038"/>
          <ac:cxnSpMkLst>
            <pc:docMk/>
            <pc:sldMk cId="2960280254" sldId="301"/>
            <ac:cxnSpMk id="434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6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38" creationId="{00000000-0000-0000-0000-000000000000}"/>
          </ac:cxnSpMkLst>
        </pc:cxnChg>
        <pc:cxnChg chg="del">
          <ac:chgData name="Itoh Kiyohito" userId="973df969519ed28b" providerId="LiveId" clId="{4E1BB6A1-EDAF-4481-A0D1-9DE730E36F66}" dt="2021-06-30T06:18:19.746" v="5611" actId="478"/>
          <ac:cxnSpMkLst>
            <pc:docMk/>
            <pc:sldMk cId="2960280254" sldId="301"/>
            <ac:cxnSpMk id="440" creationId="{00000000-0000-0000-0000-000000000000}"/>
          </ac:cxnSpMkLst>
        </pc:cxnChg>
      </pc:sldChg>
      <pc:sldChg chg="modSp add mod">
        <pc:chgData name="Itoh Kiyohito" userId="973df969519ed28b" providerId="LiveId" clId="{4E1BB6A1-EDAF-4481-A0D1-9DE730E36F66}" dt="2021-06-30T08:45:34.758" v="11233" actId="20577"/>
        <pc:sldMkLst>
          <pc:docMk/>
          <pc:sldMk cId="3041598266" sldId="302"/>
        </pc:sldMkLst>
        <pc:spChg chg="mod">
          <ac:chgData name="Itoh Kiyohito" userId="973df969519ed28b" providerId="LiveId" clId="{4E1BB6A1-EDAF-4481-A0D1-9DE730E36F66}" dt="2021-06-30T06:29:47.560" v="6449" actId="20577"/>
          <ac:spMkLst>
            <pc:docMk/>
            <pc:sldMk cId="3041598266" sldId="302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8:45:34.758" v="11233" actId="20577"/>
          <ac:spMkLst>
            <pc:docMk/>
            <pc:sldMk cId="3041598266" sldId="302"/>
            <ac:spMk id="100" creationId="{00000000-0000-0000-0000-000000000000}"/>
          </ac:spMkLst>
        </pc:spChg>
      </pc:sldChg>
      <pc:sldChg chg="modSp add mod">
        <pc:chgData name="Itoh Kiyohito" userId="973df969519ed28b" providerId="LiveId" clId="{4E1BB6A1-EDAF-4481-A0D1-9DE730E36F66}" dt="2021-06-30T07:02:31.710" v="8322" actId="20577"/>
        <pc:sldMkLst>
          <pc:docMk/>
          <pc:sldMk cId="2624150562" sldId="303"/>
        </pc:sldMkLst>
        <pc:spChg chg="mod">
          <ac:chgData name="Itoh Kiyohito" userId="973df969519ed28b" providerId="LiveId" clId="{4E1BB6A1-EDAF-4481-A0D1-9DE730E36F66}" dt="2021-06-30T06:48:18.561" v="7243" actId="20577"/>
          <ac:spMkLst>
            <pc:docMk/>
            <pc:sldMk cId="2624150562" sldId="303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02:31.710" v="8322" actId="20577"/>
          <ac:spMkLst>
            <pc:docMk/>
            <pc:sldMk cId="2624150562" sldId="303"/>
            <ac:spMk id="100" creationId="{00000000-0000-0000-0000-000000000000}"/>
          </ac:spMkLst>
        </pc:spChg>
      </pc:sldChg>
      <pc:sldChg chg="modSp add mod ord">
        <pc:chgData name="Itoh Kiyohito" userId="973df969519ed28b" providerId="LiveId" clId="{4E1BB6A1-EDAF-4481-A0D1-9DE730E36F66}" dt="2021-06-30T09:06:41.765" v="11700"/>
        <pc:sldMkLst>
          <pc:docMk/>
          <pc:sldMk cId="2106508688" sldId="304"/>
        </pc:sldMkLst>
        <pc:spChg chg="mod">
          <ac:chgData name="Itoh Kiyohito" userId="973df969519ed28b" providerId="LiveId" clId="{4E1BB6A1-EDAF-4481-A0D1-9DE730E36F66}" dt="2021-06-30T07:47:39.732" v="10300" actId="20577"/>
          <ac:spMkLst>
            <pc:docMk/>
            <pc:sldMk cId="2106508688" sldId="304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7:49:17.410" v="10381" actId="20577"/>
          <ac:spMkLst>
            <pc:docMk/>
            <pc:sldMk cId="2106508688" sldId="304"/>
            <ac:spMk id="100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02:54.654" v="8324" actId="47"/>
        <pc:sldMkLst>
          <pc:docMk/>
          <pc:sldMk cId="2940183841" sldId="304"/>
        </pc:sldMkLst>
      </pc:sldChg>
      <pc:sldChg chg="modSp add mod">
        <pc:chgData name="Itoh Kiyohito" userId="973df969519ed28b" providerId="LiveId" clId="{4E1BB6A1-EDAF-4481-A0D1-9DE730E36F66}" dt="2021-06-30T09:04:09.028" v="11693" actId="20577"/>
        <pc:sldMkLst>
          <pc:docMk/>
          <pc:sldMk cId="34853388" sldId="305"/>
        </pc:sldMkLst>
        <pc:spChg chg="mod">
          <ac:chgData name="Itoh Kiyohito" userId="973df969519ed28b" providerId="LiveId" clId="{4E1BB6A1-EDAF-4481-A0D1-9DE730E36F66}" dt="2021-06-30T07:38:04.864" v="9900" actId="20577"/>
          <ac:spMkLst>
            <pc:docMk/>
            <pc:sldMk cId="34853388" sldId="305"/>
            <ac:spMk id="99" creationId="{00000000-0000-0000-0000-000000000000}"/>
          </ac:spMkLst>
        </pc:spChg>
        <pc:spChg chg="mod">
          <ac:chgData name="Itoh Kiyohito" userId="973df969519ed28b" providerId="LiveId" clId="{4E1BB6A1-EDAF-4481-A0D1-9DE730E36F66}" dt="2021-06-30T09:04:09.028" v="11693" actId="20577"/>
          <ac:spMkLst>
            <pc:docMk/>
            <pc:sldMk cId="34853388" sldId="305"/>
            <ac:spMk id="100" creationId="{00000000-0000-0000-0000-000000000000}"/>
          </ac:spMkLst>
        </pc:spChg>
      </pc:sldChg>
      <pc:sldChg chg="addSp delSp modSp new mod">
        <pc:chgData name="Itoh Kiyohito" userId="973df969519ed28b" providerId="LiveId" clId="{4E1BB6A1-EDAF-4481-A0D1-9DE730E36F66}" dt="2021-06-30T07:30:31.121" v="9821" actId="20577"/>
        <pc:sldMkLst>
          <pc:docMk/>
          <pc:sldMk cId="3244503695" sldId="306"/>
        </pc:sldMkLst>
        <pc:spChg chg="add del mod">
          <ac:chgData name="Itoh Kiyohito" userId="973df969519ed28b" providerId="LiveId" clId="{4E1BB6A1-EDAF-4481-A0D1-9DE730E36F66}" dt="2021-06-30T07:12:15.710" v="8694" actId="478"/>
          <ac:spMkLst>
            <pc:docMk/>
            <pc:sldMk cId="3244503695" sldId="306"/>
            <ac:spMk id="2" creationId="{7DE48B4B-2447-4C88-8B79-66E0E46E69E3}"/>
          </ac:spMkLst>
        </pc:spChg>
        <pc:spChg chg="add del mod">
          <ac:chgData name="Itoh Kiyohito" userId="973df969519ed28b" providerId="LiveId" clId="{4E1BB6A1-EDAF-4481-A0D1-9DE730E36F66}" dt="2021-06-30T07:30:31.121" v="9821" actId="20577"/>
          <ac:spMkLst>
            <pc:docMk/>
            <pc:sldMk cId="3244503695" sldId="306"/>
            <ac:spMk id="3" creationId="{120494C1-24E8-444D-805B-7573F817BF3A}"/>
          </ac:spMkLst>
        </pc:spChg>
        <pc:spChg chg="add del mod">
          <ac:chgData name="Itoh Kiyohito" userId="973df969519ed28b" providerId="LiveId" clId="{4E1BB6A1-EDAF-4481-A0D1-9DE730E36F66}" dt="2021-06-30T07:12:09.827" v="8693" actId="478"/>
          <ac:spMkLst>
            <pc:docMk/>
            <pc:sldMk cId="3244503695" sldId="306"/>
            <ac:spMk id="6" creationId="{9CA8CDC2-A2E6-4B39-A1F1-849E0249BC50}"/>
          </ac:spMkLst>
        </pc:spChg>
        <pc:spChg chg="add del mod">
          <ac:chgData name="Itoh Kiyohito" userId="973df969519ed28b" providerId="LiveId" clId="{4E1BB6A1-EDAF-4481-A0D1-9DE730E36F66}" dt="2021-06-30T07:12:17.774" v="8695" actId="478"/>
          <ac:spMkLst>
            <pc:docMk/>
            <pc:sldMk cId="3244503695" sldId="306"/>
            <ac:spMk id="8" creationId="{28159EAD-F579-4BDB-8F1F-D864D414BD42}"/>
          </ac:spMkLst>
        </pc:spChg>
      </pc:sldChg>
      <pc:sldChg chg="addSp delSp modSp add del mod">
        <pc:chgData name="Itoh Kiyohito" userId="973df969519ed28b" providerId="LiveId" clId="{4E1BB6A1-EDAF-4481-A0D1-9DE730E36F66}" dt="2021-06-30T07:11:42.960" v="8678" actId="47"/>
        <pc:sldMkLst>
          <pc:docMk/>
          <pc:sldMk cId="3514750658" sldId="306"/>
        </pc:sldMkLst>
        <pc:spChg chg="add del mod">
          <ac:chgData name="Itoh Kiyohito" userId="973df969519ed28b" providerId="LiveId" clId="{4E1BB6A1-EDAF-4481-A0D1-9DE730E36F66}" dt="2021-06-30T07:11:38.104" v="8677" actId="478"/>
          <ac:spMkLst>
            <pc:docMk/>
            <pc:sldMk cId="3514750658" sldId="306"/>
            <ac:spMk id="3" creationId="{18CAEBBF-E1B5-4800-8993-A830450EA5BC}"/>
          </ac:spMkLst>
        </pc:spChg>
        <pc:spChg chg="del">
          <ac:chgData name="Itoh Kiyohito" userId="973df969519ed28b" providerId="LiveId" clId="{4E1BB6A1-EDAF-4481-A0D1-9DE730E36F66}" dt="2021-06-30T07:11:36.241" v="8676" actId="478"/>
          <ac:spMkLst>
            <pc:docMk/>
            <pc:sldMk cId="3514750658" sldId="306"/>
            <ac:spMk id="99" creationId="{00000000-0000-0000-0000-000000000000}"/>
          </ac:spMkLst>
        </pc:spChg>
      </pc:sldChg>
      <pc:sldChg chg="add del">
        <pc:chgData name="Itoh Kiyohito" userId="973df969519ed28b" providerId="LiveId" clId="{4E1BB6A1-EDAF-4481-A0D1-9DE730E36F66}" dt="2021-06-30T07:54:01.372" v="10450" actId="47"/>
        <pc:sldMkLst>
          <pc:docMk/>
          <pc:sldMk cId="1458933919" sldId="307"/>
        </pc:sldMkLst>
      </pc:sldChg>
      <pc:sldChg chg="addSp delSp modSp add mod">
        <pc:chgData name="Itoh Kiyohito" userId="973df969519ed28b" providerId="LiveId" clId="{4E1BB6A1-EDAF-4481-A0D1-9DE730E36F66}" dt="2021-06-30T09:01:26.260" v="11612" actId="207"/>
        <pc:sldMkLst>
          <pc:docMk/>
          <pc:sldMk cId="2274972268" sldId="307"/>
        </pc:sldMkLst>
        <pc:spChg chg="mod">
          <ac:chgData name="Itoh Kiyohito" userId="973df969519ed28b" providerId="LiveId" clId="{4E1BB6A1-EDAF-4481-A0D1-9DE730E36F66}" dt="2021-06-30T08:47:04.603" v="11291" actId="6549"/>
          <ac:spMkLst>
            <pc:docMk/>
            <pc:sldMk cId="2274972268" sldId="307"/>
            <ac:spMk id="478" creationId="{00000000-0000-0000-0000-000000000000}"/>
          </ac:spMkLst>
        </pc:spChg>
        <pc:graphicFrameChg chg="add mod modGraphic">
          <ac:chgData name="Itoh Kiyohito" userId="973df969519ed28b" providerId="LiveId" clId="{4E1BB6A1-EDAF-4481-A0D1-9DE730E36F66}" dt="2021-06-30T09:01:26.260" v="11612" actId="207"/>
          <ac:graphicFrameMkLst>
            <pc:docMk/>
            <pc:sldMk cId="2274972268" sldId="307"/>
            <ac:graphicFrameMk id="5" creationId="{9F72D3A8-D673-4CB7-A430-3300E73EA71C}"/>
          </ac:graphicFrameMkLst>
        </pc:graphicFrameChg>
        <pc:graphicFrameChg chg="add mod modGraphic">
          <ac:chgData name="Itoh Kiyohito" userId="973df969519ed28b" providerId="LiveId" clId="{4E1BB6A1-EDAF-4481-A0D1-9DE730E36F66}" dt="2021-06-30T08:58:21.286" v="11555" actId="207"/>
          <ac:graphicFrameMkLst>
            <pc:docMk/>
            <pc:sldMk cId="2274972268" sldId="307"/>
            <ac:graphicFrameMk id="6" creationId="{E81E447F-BBCE-40F9-AECE-F176EBE805A6}"/>
          </ac:graphicFrameMkLst>
        </pc:graphicFrameChg>
        <pc:graphicFrameChg chg="del mod modGraphic">
          <ac:chgData name="Itoh Kiyohito" userId="973df969519ed28b" providerId="LiveId" clId="{4E1BB6A1-EDAF-4481-A0D1-9DE730E36F66}" dt="2021-06-30T08:55:25.534" v="11478" actId="478"/>
          <ac:graphicFrameMkLst>
            <pc:docMk/>
            <pc:sldMk cId="2274972268" sldId="307"/>
            <ac:graphicFrameMk id="480" creationId="{00000000-0000-0000-0000-000000000000}"/>
          </ac:graphicFrameMkLst>
        </pc:graphicFrameChg>
      </pc:sldChg>
      <pc:sldMasterChg chg="delSldLayout">
        <pc:chgData name="Itoh Kiyohito" userId="973df969519ed28b" providerId="LiveId" clId="{4E1BB6A1-EDAF-4481-A0D1-9DE730E36F66}" dt="2021-06-30T06:55:03.808" v="7743" actId="47"/>
        <pc:sldMasterMkLst>
          <pc:docMk/>
          <pc:sldMasterMk cId="0" sldId="2147483657"/>
        </pc:sldMasterMkLst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Itoh Kiyohito" userId="973df969519ed28b" providerId="LiveId" clId="{4E1BB6A1-EDAF-4481-A0D1-9DE730E36F66}" dt="2021-06-30T06:55:03.808" v="7743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Itoh Kiyohito" userId="973df969519ed28b" providerId="LiveId" clId="{547C3CDD-96C2-4A28-89E7-0547D37E74C2}"/>
    <pc:docChg chg="addSld delSld modSld">
      <pc:chgData name="Itoh Kiyohito" userId="973df969519ed28b" providerId="LiveId" clId="{547C3CDD-96C2-4A28-89E7-0547D37E74C2}" dt="2021-06-29T23:44:33.419" v="5" actId="47"/>
      <pc:docMkLst>
        <pc:docMk/>
      </pc:docMkLst>
      <pc:sldChg chg="modSp mod">
        <pc:chgData name="Itoh Kiyohito" userId="973df969519ed28b" providerId="LiveId" clId="{547C3CDD-96C2-4A28-89E7-0547D37E74C2}" dt="2021-06-29T23:43:36.950" v="2" actId="6549"/>
        <pc:sldMkLst>
          <pc:docMk/>
          <pc:sldMk cId="0" sldId="256"/>
        </pc:sldMkLst>
        <pc:spChg chg="mod">
          <ac:chgData name="Itoh Kiyohito" userId="973df969519ed28b" providerId="LiveId" clId="{547C3CDD-96C2-4A28-89E7-0547D37E74C2}" dt="2021-06-29T23:43:36.950" v="2" actId="6549"/>
          <ac:spMkLst>
            <pc:docMk/>
            <pc:sldMk cId="0" sldId="256"/>
            <ac:spMk id="62" creationId="{00000000-0000-0000-0000-000000000000}"/>
          </ac:spMkLst>
        </pc:spChg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5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6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1535067874" sldId="27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7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4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5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6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7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8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89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0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1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2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3"/>
        </pc:sldMkLst>
      </pc:sldChg>
      <pc:sldChg chg="modNotes">
        <pc:chgData name="Itoh Kiyohito" userId="973df969519ed28b" providerId="LiveId" clId="{547C3CDD-96C2-4A28-89E7-0547D37E74C2}" dt="2021-06-29T23:43:51.281" v="3" actId="16037"/>
        <pc:sldMkLst>
          <pc:docMk/>
          <pc:sldMk cId="0" sldId="294"/>
        </pc:sldMkLst>
      </pc:sldChg>
      <pc:sldChg chg="new del">
        <pc:chgData name="Itoh Kiyohito" userId="973df969519ed28b" providerId="LiveId" clId="{547C3CDD-96C2-4A28-89E7-0547D37E74C2}" dt="2021-06-29T23:44:33.419" v="5" actId="47"/>
        <pc:sldMkLst>
          <pc:docMk/>
          <pc:sldMk cId="4124671055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3be10622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3be10622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06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4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4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653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3be1062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3be1062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844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54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6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3be10622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3be10622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33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8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94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32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3be1062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3be1062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391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3be10622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3be10622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tan.jp/?p=667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-aizu.ac.jp/files/447abbb5113eb1c5e2cc705f6111b86a601c35cf.pdf" TargetMode="External"/><Relationship Id="rId4" Type="http://schemas.openxmlformats.org/officeDocument/2006/relationships/hyperlink" Target="https://www.u-aizu.ac.jp/files/007c26f8fed41a084c54e621f0690892ca824c34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778213" y="2267712"/>
            <a:ext cx="7680011" cy="1756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IT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で地域課題を</a:t>
            </a:r>
            <a:b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解決しよう！</a:t>
            </a:r>
            <a:endParaRPr 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ハッカソン（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日）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9" name="Google Shape;479;p3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5" name="Google Shape;480;p39">
            <a:extLst>
              <a:ext uri="{FF2B5EF4-FFF2-40B4-BE49-F238E27FC236}">
                <a16:creationId xmlns:a16="http://schemas.microsoft.com/office/drawing/2014/main" id="{9F72D3A8-D673-4CB7-A430-3300E73EA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650887"/>
              </p:ext>
            </p:extLst>
          </p:nvPr>
        </p:nvGraphicFramePr>
        <p:xfrm>
          <a:off x="817425" y="3051394"/>
          <a:ext cx="7894250" cy="1066600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3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3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</a:t>
                      </a: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日目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15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16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17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18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19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20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21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22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13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開場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昼休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閉場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13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ハッキングタイム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3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最終発表、講評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13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懇親会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Google Shape;480;p39">
            <a:extLst>
              <a:ext uri="{FF2B5EF4-FFF2-40B4-BE49-F238E27FC236}">
                <a16:creationId xmlns:a16="http://schemas.microsoft.com/office/drawing/2014/main" id="{E81E447F-BBCE-40F9-AECE-F176EBE80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550958"/>
              </p:ext>
            </p:extLst>
          </p:nvPr>
        </p:nvGraphicFramePr>
        <p:xfrm>
          <a:off x="817425" y="1664575"/>
          <a:ext cx="7894250" cy="853280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3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3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</a:t>
                      </a: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日目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15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16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17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18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19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20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21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22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13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開場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昼休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閉場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13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ハッキングタイム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3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中間発表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97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MUST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要件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地域課題解決に役立つアプリを作成してください。地域住民が使いやすいスマホやタブレットから利用できる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or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モバイルアプリとしてください。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使用技術は自由です。チームで話し合って決めてください。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成果物は運営側で準備した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GitLab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のリポジトリに入れてください。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アイデア発表はビジョン、課題、解決策、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UI/UX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をプレゼン資料にまとめて発表してください。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中間発表はアプリのデモで途中経過を発表してください。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最終発表はプレゼン資料とアプリのデモでチームの成果を発表してください。プレゼン資料にはチーム紹介、アプリの説明、工夫したことなどチームの成果をアピールしてください。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59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連絡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全体報知やチームへの連絡は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Slack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を使用します。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Slack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の通知を受け取れるようにしておいてください。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皆さんのサポート役としてサポーターズがいますので困った場合は遠慮なく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Slack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で相談してください。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休憩や昼食は自由にとってください。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本イベントで作成した成果物やイベント開催中の風景は、主催者や取材メディアが広告宣伝活動に利用することがあり、参加者はあらかじめこれに同意するものとします。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15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前回の様子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ブログ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会津大生向けにハッカソンを開催しました！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3"/>
              </a:rPr>
              <a:t>https://fintan.jp/?p=6678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発表資料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直売所のマップアプリ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4"/>
              </a:rPr>
              <a:t>https://www.u-aizu.ac.jp/files/007c26f8fed41a084c54e621f0690892ca824c34.pdf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安全ひろめるくん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/>
              </a:rPr>
              <a:t>https://www.u-aizu.ac.jp/files/447abbb5113eb1c5e2cc705f6111b86a601c35cf.pdf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50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/>
          <p:nvPr/>
        </p:nvSpPr>
        <p:spPr>
          <a:xfrm>
            <a:off x="7845257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7185173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FEB</a:t>
            </a:r>
            <a:endParaRPr sz="1000" dirty="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525089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JAN</a:t>
            </a:r>
            <a:endParaRPr sz="1000" dirty="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年度の開催予定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4" name="Google Shape;404;p37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5869930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5209846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4549762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889678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3229594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2569510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1909426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12" name="Google Shape;412;p37"/>
          <p:cNvSpPr/>
          <p:nvPr/>
        </p:nvSpPr>
        <p:spPr>
          <a:xfrm>
            <a:off x="1249341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89257" y="2757575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cxnSp>
        <p:nvCxnSpPr>
          <p:cNvPr id="422" name="Google Shape;422;p37"/>
          <p:cNvCxnSpPr/>
          <p:nvPr/>
        </p:nvCxnSpPr>
        <p:spPr>
          <a:xfrm rot="10800000">
            <a:off x="408013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7"/>
          <p:cNvSpPr txBox="1"/>
          <p:nvPr/>
        </p:nvSpPr>
        <p:spPr>
          <a:xfrm>
            <a:off x="4042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9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月チャレンジ</a:t>
            </a:r>
            <a:endParaRPr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cxnSp>
        <p:nvCxnSpPr>
          <p:cNvPr id="426" name="Google Shape;426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12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月チャレンジ</a:t>
            </a:r>
            <a:endParaRPr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cxnSp>
        <p:nvCxnSpPr>
          <p:cNvPr id="434" name="Google Shape;434;p37"/>
          <p:cNvCxnSpPr/>
          <p:nvPr/>
        </p:nvCxnSpPr>
        <p:spPr>
          <a:xfrm rot="10800000">
            <a:off x="513304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7"/>
          <p:cNvSpPr txBox="1"/>
          <p:nvPr/>
        </p:nvSpPr>
        <p:spPr>
          <a:xfrm>
            <a:off x="50812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10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月チャレンジ</a:t>
            </a:r>
            <a:endParaRPr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cxnSp>
        <p:nvCxnSpPr>
          <p:cNvPr id="41" name="Google Shape;434;p37">
            <a:extLst>
              <a:ext uri="{FF2B5EF4-FFF2-40B4-BE49-F238E27FC236}">
                <a16:creationId xmlns:a16="http://schemas.microsoft.com/office/drawing/2014/main" id="{E3946EE2-FA32-4ABD-A1E1-57240C0B4FEA}"/>
              </a:ext>
            </a:extLst>
          </p:cNvPr>
          <p:cNvCxnSpPr/>
          <p:nvPr/>
        </p:nvCxnSpPr>
        <p:spPr>
          <a:xfrm rot="10800000">
            <a:off x="737509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" name="Google Shape;435;p37">
            <a:extLst>
              <a:ext uri="{FF2B5EF4-FFF2-40B4-BE49-F238E27FC236}">
                <a16:creationId xmlns:a16="http://schemas.microsoft.com/office/drawing/2014/main" id="{2E2BBCCD-E041-4F14-970D-45F841CB6B5A}"/>
              </a:ext>
            </a:extLst>
          </p:cNvPr>
          <p:cNvSpPr txBox="1"/>
          <p:nvPr/>
        </p:nvSpPr>
        <p:spPr>
          <a:xfrm>
            <a:off x="7323280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2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月チャレンジ</a:t>
            </a:r>
            <a:endParaRPr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6028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Any questions?</a:t>
            </a:r>
            <a:endParaRPr sz="4000" b="1"/>
          </a:p>
        </p:txBody>
      </p:sp>
      <p:sp>
        <p:nvSpPr>
          <p:cNvPr id="375" name="Google Shape;375;p33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ito.Kiyohito@tis.co.jp</a:t>
            </a:r>
          </a:p>
        </p:txBody>
      </p:sp>
      <p:sp>
        <p:nvSpPr>
          <p:cNvPr id="376" name="Google Shape;376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06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494C1-24E8-444D-805B-7573F817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271" y="110317"/>
            <a:ext cx="8783541" cy="4648116"/>
          </a:xfrm>
          <a:solidFill>
            <a:schemeClr val="bg1"/>
          </a:solidFill>
        </p:spPr>
        <p:txBody>
          <a:bodyPr/>
          <a:lstStyle/>
          <a:p>
            <a:pPr marL="76200" indent="0">
              <a:buNone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質問や相談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indent="0">
              <a:buNone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・内容？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indent="0">
              <a:buNone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・他の勉強会？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indent="0">
              <a:buNone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・学生の集客？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indent="0">
              <a:buNone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・全体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か月？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indent="0">
              <a:buNone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・今年度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回開催？開催時期？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indent="0">
              <a:buNone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回あたり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15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名前後？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indent="0">
              <a:buNone/>
            </a:pP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B3287E-1137-4474-BAD0-97DE52B6C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450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リアルな地域課題にチャレンジします！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3335978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1" dirty="0">
                <a:solidFill>
                  <a:srgbClr val="454F5B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リアルな</a:t>
            </a:r>
            <a:endParaRPr lang="en-US" altLang="ja-JP" sz="2400" b="1" dirty="0">
              <a:solidFill>
                <a:srgbClr val="454F5B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1" dirty="0">
                <a:solidFill>
                  <a:srgbClr val="454F5B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地域課題</a:t>
            </a:r>
            <a:endParaRPr sz="2400" b="1" dirty="0">
              <a:solidFill>
                <a:srgbClr val="454F5B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136851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1" dirty="0">
                <a:solidFill>
                  <a:srgbClr val="454F5B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学生</a:t>
            </a:r>
            <a:endParaRPr lang="en-US" altLang="ja-JP" sz="2400" b="1" dirty="0">
              <a:solidFill>
                <a:srgbClr val="454F5B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b="1" dirty="0">
                <a:solidFill>
                  <a:srgbClr val="454F5B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チーム</a:t>
            </a:r>
            <a:endParaRPr sz="2400" b="1" dirty="0">
              <a:solidFill>
                <a:srgbClr val="454F5B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569200" y="1733900"/>
            <a:ext cx="2438100" cy="2423700"/>
          </a:xfrm>
          <a:prstGeom prst="ellipse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b="1" dirty="0">
                <a:solidFill>
                  <a:srgbClr val="454F5B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サポーターズ</a:t>
            </a:r>
            <a:endParaRPr sz="2000" b="1" dirty="0">
              <a:solidFill>
                <a:srgbClr val="454F5B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0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大戸町</a:t>
            </a:r>
            <a:endParaRPr sz="12000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FDE0BE4-CC2B-4C13-BA75-C8D43430E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37"/>
          <a:stretch/>
        </p:blipFill>
        <p:spPr>
          <a:xfrm>
            <a:off x="5942043" y="152701"/>
            <a:ext cx="2970868" cy="20824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554B8C2-5270-4464-AC63-3A98E082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9707">
            <a:off x="3264337" y="2676916"/>
            <a:ext cx="2594781" cy="15497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CD3D3EE-82F5-4ABF-9C30-1DDA850F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03816">
            <a:off x="207969" y="2291984"/>
            <a:ext cx="2784571" cy="141791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D7EB7A1-F159-4D5A-953C-4AE42086D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89685">
            <a:off x="6309172" y="2961913"/>
            <a:ext cx="2594782" cy="15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 txBox="1">
            <a:spLocks noGrp="1"/>
          </p:cNvSpPr>
          <p:nvPr>
            <p:ph type="title"/>
          </p:nvPr>
        </p:nvSpPr>
        <p:spPr>
          <a:xfrm>
            <a:off x="691200" y="630406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サポーターズ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0" name="Google Shape;570;p4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1" name="Google Shape;571;p43"/>
          <p:cNvSpPr txBox="1"/>
          <p:nvPr/>
        </p:nvSpPr>
        <p:spPr>
          <a:xfrm>
            <a:off x="818602" y="3297474"/>
            <a:ext cx="1339554" cy="61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渡部 博之</a:t>
            </a:r>
            <a:br>
              <a:rPr lang="en" dirty="0"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</a:b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会津若松市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企画政策部 地域づくり課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副主幹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中山間地域の</a:t>
            </a: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algn="ctr">
              <a:spcBef>
                <a:spcPts val="400"/>
              </a:spcBef>
            </a:pP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コミュニティ活性化</a:t>
            </a: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ja-JP" altLang="en-US" sz="900" b="1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アイデア創出サポート</a:t>
            </a:r>
            <a:endParaRPr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572" name="Google Shape;572;p43"/>
          <p:cNvSpPr txBox="1"/>
          <p:nvPr/>
        </p:nvSpPr>
        <p:spPr>
          <a:xfrm>
            <a:off x="2255432" y="3297474"/>
            <a:ext cx="1557729" cy="61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伊藤 清人</a:t>
            </a:r>
            <a:endParaRPr lang="en-US" altLang="ja-JP" sz="1200" b="1" dirty="0">
              <a:solidFill>
                <a:schemeClr val="dk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TIS</a:t>
            </a: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株式会社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インキュベーションセンター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テクニカルエキスパート</a:t>
            </a:r>
            <a:endParaRPr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XR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サービスの</a:t>
            </a: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新規事業開発</a:t>
            </a: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ja-JP" altLang="en-US" sz="900" b="1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アプリ開発サポート</a:t>
            </a:r>
            <a:endParaRPr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573" name="Google Shape;573;p43"/>
          <p:cNvSpPr txBox="1"/>
          <p:nvPr/>
        </p:nvSpPr>
        <p:spPr>
          <a:xfrm>
            <a:off x="3907237" y="3297474"/>
            <a:ext cx="1329525" cy="61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世古 雅也</a:t>
            </a:r>
            <a:br>
              <a:rPr lang="en" dirty="0"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</a:br>
            <a:r>
              <a:rPr lang="en-US" altLang="ja-JP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TIS</a:t>
            </a: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株式会社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インキュベーションセンター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主任補</a:t>
            </a:r>
            <a:endParaRPr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XR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サービスの</a:t>
            </a: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新規事業開発</a:t>
            </a: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ja-JP" altLang="en-US" sz="900" b="1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アプリ開発サポート</a:t>
            </a:r>
            <a:endParaRPr b="1" dirty="0"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574" name="Google Shape;574;p43"/>
          <p:cNvSpPr txBox="1"/>
          <p:nvPr/>
        </p:nvSpPr>
        <p:spPr>
          <a:xfrm>
            <a:off x="5454954" y="3297474"/>
            <a:ext cx="1255018" cy="61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石本 英隆</a:t>
            </a:r>
            <a:br>
              <a:rPr lang="en" dirty="0"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</a:b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会津大学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復興支援センター</a:t>
            </a: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ICT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人材育成事業</a:t>
            </a: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AOI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会議</a:t>
            </a: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US" altLang="ja-JP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ja-JP" altLang="en-US" sz="900" b="1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運営サポート</a:t>
            </a:r>
            <a:endParaRPr lang="en-US" altLang="ja-JP" sz="900" b="1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594589"/>
            <a:ext cx="1255018" cy="125501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6" name="Google Shape;57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6843" y="1594589"/>
            <a:ext cx="1255018" cy="125501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7" name="Google Shape;577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3918386" y="1594589"/>
            <a:ext cx="1255018" cy="125501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8" name="Google Shape;578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5449929" y="1594589"/>
            <a:ext cx="1255018" cy="125501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Google Shape;574;p43">
            <a:extLst>
              <a:ext uri="{FF2B5EF4-FFF2-40B4-BE49-F238E27FC236}">
                <a16:creationId xmlns:a16="http://schemas.microsoft.com/office/drawing/2014/main" id="{2A671D8A-90FB-4257-88A8-14D5C315EEE4}"/>
              </a:ext>
            </a:extLst>
          </p:cNvPr>
          <p:cNvSpPr txBox="1"/>
          <p:nvPr/>
        </p:nvSpPr>
        <p:spPr>
          <a:xfrm>
            <a:off x="6986497" y="3297474"/>
            <a:ext cx="1255018" cy="61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dirty="0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芦澤 武</a:t>
            </a:r>
            <a:b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</a:b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会津大学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8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復興支援センター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sz="8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ICT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人材育成事業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ja-JP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AOI</a:t>
            </a:r>
            <a:r>
              <a:rPr lang="ja-JP" altLang="en-US" sz="9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会議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ja-JP" altLang="en-US" sz="9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ja-JP" altLang="en-US" sz="900" b="1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運営サポート</a:t>
            </a:r>
            <a:endParaRPr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pic>
        <p:nvPicPr>
          <p:cNvPr id="13" name="Google Shape;578;p43">
            <a:extLst>
              <a:ext uri="{FF2B5EF4-FFF2-40B4-BE49-F238E27FC236}">
                <a16:creationId xmlns:a16="http://schemas.microsoft.com/office/drawing/2014/main" id="{89745F87-87D6-451F-B64F-040E7270F06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981472" y="1594589"/>
            <a:ext cx="1255018" cy="1255018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5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ur person hands wrap around shoulders while looking at sunset">
            <a:extLst>
              <a:ext uri="{FF2B5EF4-FFF2-40B4-BE49-F238E27FC236}">
                <a16:creationId xmlns:a16="http://schemas.microsoft.com/office/drawing/2014/main" id="{098FB43B-96DA-4708-A00F-EE2BB2A7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88" y="1295279"/>
            <a:ext cx="3827837" cy="25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学生チーム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691200" y="1504294"/>
            <a:ext cx="3852600" cy="28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リアルな地域課題に対して、チームでアイデアを出してプロトタイプを開発し、最後に成果発表を行います。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個人でもチームでも参加可能です。</a:t>
            </a:r>
            <a:endParaRPr lang="en-US" altLang="ja-JP" sz="1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個人参加の人は運営側でチームを決定します。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困った時はサポートチームに相談できます。</a:t>
            </a:r>
            <a:endParaRPr lang="en-US" altLang="ja-JP" sz="1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5938789" y="1704007"/>
            <a:ext cx="1956833" cy="1958253"/>
            <a:chOff x="3782700" y="1538287"/>
            <a:chExt cx="1578600" cy="1578600"/>
          </a:xfrm>
        </p:grpSpPr>
        <p:sp>
          <p:nvSpPr>
            <p:cNvPr id="140" name="Google Shape;140;p2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87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開催内容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リアルな地域課題を解決するプロトタイプ開発にチャレンジ！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チームでアイデアを出しプロトタイプを開発、成果発表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個人でもチームでも参加可能。最大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15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名前後を予定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期間は全体で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週間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キックオフ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(1h)/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アイデアソン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(1d)/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ハッカソン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(2d)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のみ集合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場所は講義棟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XX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教室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講評は市役所、会津大学、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から各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名の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名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98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参加特典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会津大、市役所、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から講評でフィードバックがもらえます。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→自分たちの実力を知るチャンスです！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希望者は終了後も市役所、会津大学、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TIS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が引き続きサポートのもと、開発を継続して、実際に地域住民に使ってもらうことにチャレンジできます。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→地域住民とのやりとりはきっと大きな成長につながります！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昨年度の本イベント参加者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名が開発を継続してます。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→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TODO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7/1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の説明会の様子です。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スケジュール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7" name="Google Shape;447;p3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0" y="2726360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0" y="2726360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38"/>
          <p:cNvGrpSpPr/>
          <p:nvPr/>
        </p:nvGrpSpPr>
        <p:grpSpPr>
          <a:xfrm>
            <a:off x="1786339" y="2058733"/>
            <a:ext cx="473400" cy="473400"/>
            <a:chOff x="1786339" y="1703401"/>
            <a:chExt cx="473400" cy="473400"/>
          </a:xfrm>
        </p:grpSpPr>
        <p:sp>
          <p:nvSpPr>
            <p:cNvPr id="451" name="Google Shape;451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3" name="Google Shape;453;p38"/>
          <p:cNvGrpSpPr/>
          <p:nvPr/>
        </p:nvGrpSpPr>
        <p:grpSpPr>
          <a:xfrm>
            <a:off x="3814414" y="2058733"/>
            <a:ext cx="473400" cy="473400"/>
            <a:chOff x="3814414" y="1703401"/>
            <a:chExt cx="473400" cy="473400"/>
          </a:xfrm>
        </p:grpSpPr>
        <p:sp>
          <p:nvSpPr>
            <p:cNvPr id="454" name="Google Shape;454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6" name="Google Shape;456;p38"/>
          <p:cNvGrpSpPr/>
          <p:nvPr/>
        </p:nvGrpSpPr>
        <p:grpSpPr>
          <a:xfrm>
            <a:off x="5842489" y="2058733"/>
            <a:ext cx="473400" cy="473400"/>
            <a:chOff x="5842489" y="1703401"/>
            <a:chExt cx="473400" cy="473400"/>
          </a:xfrm>
        </p:grpSpPr>
        <p:sp>
          <p:nvSpPr>
            <p:cNvPr id="457" name="Google Shape;457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6880814" y="3931632"/>
            <a:ext cx="473400" cy="473400"/>
            <a:chOff x="6880814" y="3576300"/>
            <a:chExt cx="473400" cy="473400"/>
          </a:xfrm>
        </p:grpSpPr>
        <p:sp>
          <p:nvSpPr>
            <p:cNvPr id="460" name="Google Shape;460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852739" y="3931632"/>
            <a:ext cx="473400" cy="473400"/>
            <a:chOff x="4852739" y="3576300"/>
            <a:chExt cx="473400" cy="473400"/>
          </a:xfrm>
        </p:grpSpPr>
        <p:sp>
          <p:nvSpPr>
            <p:cNvPr id="463" name="Google Shape;463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2824664" y="3931632"/>
            <a:ext cx="473400" cy="473400"/>
            <a:chOff x="2824664" y="3576300"/>
            <a:chExt cx="473400" cy="473400"/>
          </a:xfrm>
        </p:grpSpPr>
        <p:sp>
          <p:nvSpPr>
            <p:cNvPr id="466" name="Google Shape;466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68" name="Google Shape;468;p38"/>
          <p:cNvSpPr txBox="1"/>
          <p:nvPr/>
        </p:nvSpPr>
        <p:spPr>
          <a:xfrm>
            <a:off x="1117936" y="1518383"/>
            <a:ext cx="181020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キックオフ（</a:t>
            </a:r>
            <a:r>
              <a:rPr lang="en-US" altLang="ja-JP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1</a:t>
            </a: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時間）</a:t>
            </a:r>
            <a:endParaRPr lang="en-US" altLang="ja-JP" sz="1200" b="1" u="sng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地域課題の説明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チームビルディング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3091350" y="1518383"/>
            <a:ext cx="191952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アイデアソン（</a:t>
            </a:r>
            <a:r>
              <a:rPr lang="en-US" altLang="ja-JP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1</a:t>
            </a: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日）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UI/UX</a:t>
            </a: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検討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チーム紹介</a:t>
            </a:r>
            <a:r>
              <a:rPr lang="en-US" altLang="ja-JP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/</a:t>
            </a: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アイデア発表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5035262" y="1518383"/>
            <a:ext cx="214930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ハッカソン（</a:t>
            </a:r>
            <a:r>
              <a:rPr lang="en-US" altLang="ja-JP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2</a:t>
            </a: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日）</a:t>
            </a:r>
            <a:endParaRPr lang="en-US" altLang="ja-JP" sz="1200" b="1" u="sng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プロトタイプ開発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中間発表、最終発表、講評</a:t>
            </a:r>
            <a:endParaRPr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2129022" y="4418932"/>
            <a:ext cx="18865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アイデア準備（</a:t>
            </a:r>
            <a:r>
              <a:rPr lang="en-US" altLang="ja-JP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1</a:t>
            </a: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週間）</a:t>
            </a:r>
            <a:endParaRPr lang="en-US" altLang="ja-JP" sz="1200" b="1" u="sng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地域課題の調査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アイデアの準備</a:t>
            </a:r>
            <a:endParaRPr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72" name="Google Shape;472;p38"/>
          <p:cNvSpPr txBox="1"/>
          <p:nvPr/>
        </p:nvSpPr>
        <p:spPr>
          <a:xfrm>
            <a:off x="4209018" y="4418932"/>
            <a:ext cx="176084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開発準備（</a:t>
            </a:r>
            <a:r>
              <a:rPr lang="en-US" altLang="ja-JP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2</a:t>
            </a: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週間）</a:t>
            </a:r>
            <a:endParaRPr lang="en-US" altLang="ja-JP" sz="1200" b="1" u="sng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技術調査</a:t>
            </a:r>
            <a:r>
              <a:rPr lang="en-US" altLang="ja-JP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/</a:t>
            </a: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学習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希望があれば勉強会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6208531" y="4405032"/>
            <a:ext cx="18179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MVP</a:t>
            </a:r>
            <a:r>
              <a:rPr lang="ja-JP" altLang="en-US" sz="1200" b="1" u="sng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開発</a:t>
            </a:r>
            <a:endParaRPr lang="en-US" altLang="ja-JP" sz="1200" b="1" u="sng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希望者は開発を継続可能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dk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ontserrat"/>
                <a:sym typeface="Montserrat"/>
              </a:rPr>
              <a:t>サポーターズがサポート</a:t>
            </a: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200" dirty="0">
              <a:solidFill>
                <a:schemeClr val="dk2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427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アイデアソン（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日）</a:t>
            </a: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9" name="Google Shape;479;p39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480" name="Google Shape;480;p39"/>
          <p:cNvGraphicFramePr/>
          <p:nvPr>
            <p:extLst>
              <p:ext uri="{D42A27DB-BD31-4B8C-83A1-F6EECF244321}">
                <p14:modId xmlns:p14="http://schemas.microsoft.com/office/powerpoint/2010/main" val="154016799"/>
              </p:ext>
            </p:extLst>
          </p:nvPr>
        </p:nvGraphicFramePr>
        <p:xfrm>
          <a:off x="817425" y="1544161"/>
          <a:ext cx="7894250" cy="1188520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35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6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15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16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17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18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19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20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21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22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開場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昼休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閉場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アイデア検討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ビジョン</a:t>
                      </a:r>
                      <a:endParaRPr lang="en-US" altLang="ja-JP"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課題</a:t>
                      </a: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/</a:t>
                      </a: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解決策</a:t>
                      </a:r>
                      <a:endParaRPr lang="en-US" altLang="ja-JP"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ペルソナ</a:t>
                      </a:r>
                      <a:endParaRPr lang="en-US" altLang="ja-JP"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UX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UI</a:t>
                      </a: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フィードバック会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sz="800" dirty="0">
                          <a:solidFill>
                            <a:schemeClr val="dk2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Montserrat"/>
                          <a:sym typeface="Montserrat"/>
                        </a:rPr>
                        <a:t>懇親会</a:t>
                      </a:r>
                      <a:endParaRPr sz="800" dirty="0">
                        <a:solidFill>
                          <a:schemeClr val="dk2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my">
      <a:majorFont>
        <a:latin typeface="Montserrat"/>
        <a:ea typeface="游ゴシック"/>
        <a:cs typeface=""/>
      </a:majorFont>
      <a:minorFont>
        <a:latin typeface="Montserrat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903</Words>
  <Application>Microsoft Office PowerPoint</Application>
  <PresentationFormat>画面に合わせる (16:9)</PresentationFormat>
  <Paragraphs>224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Montserrat</vt:lpstr>
      <vt:lpstr>Arial</vt:lpstr>
      <vt:lpstr>Calibri</vt:lpstr>
      <vt:lpstr>Desdemona template</vt:lpstr>
      <vt:lpstr>ITで地域課題を 解決しよう！</vt:lpstr>
      <vt:lpstr>リアルな地域課題にチャレンジします！</vt:lpstr>
      <vt:lpstr>大戸町</vt:lpstr>
      <vt:lpstr>サポーターズ</vt:lpstr>
      <vt:lpstr>学生チーム</vt:lpstr>
      <vt:lpstr>開催内容</vt:lpstr>
      <vt:lpstr>参加特典</vt:lpstr>
      <vt:lpstr>スケジュール</vt:lpstr>
      <vt:lpstr>アイデアソン（1日）</vt:lpstr>
      <vt:lpstr>ハッカソン（2日）</vt:lpstr>
      <vt:lpstr>MUST要件</vt:lpstr>
      <vt:lpstr>連絡</vt:lpstr>
      <vt:lpstr>前回の様子</vt:lpstr>
      <vt:lpstr>21年度の開催予定</vt:lpstr>
      <vt:lpstr>Thanks!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Itoh Kiyohito</cp:lastModifiedBy>
  <cp:revision>16</cp:revision>
  <dcterms:modified xsi:type="dcterms:W3CDTF">2021-06-30T09:06:50Z</dcterms:modified>
</cp:coreProperties>
</file>