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4"/>
  </p:sldMasterIdLst>
  <p:notesMasterIdLst>
    <p:notesMasterId r:id="rId19"/>
  </p:notesMasterIdLst>
  <p:sldIdLst>
    <p:sldId id="256" r:id="rId5"/>
    <p:sldId id="267" r:id="rId6"/>
    <p:sldId id="298" r:id="rId7"/>
    <p:sldId id="309" r:id="rId8"/>
    <p:sldId id="295" r:id="rId9"/>
    <p:sldId id="262" r:id="rId10"/>
    <p:sldId id="300" r:id="rId11"/>
    <p:sldId id="284" r:id="rId12"/>
    <p:sldId id="307" r:id="rId13"/>
    <p:sldId id="310" r:id="rId14"/>
    <p:sldId id="303" r:id="rId15"/>
    <p:sldId id="304" r:id="rId16"/>
    <p:sldId id="278" r:id="rId17"/>
    <p:sldId id="294"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ontserrat" panose="020B0600070205080204" charset="0"/>
      <p:regular r:id="rId24"/>
      <p:bold r:id="rId25"/>
      <p:italic r:id="rId26"/>
      <p:boldItalic r:id="rId27"/>
    </p:embeddedFont>
    <p:embeddedFont>
      <p:font typeface="游ゴシック" panose="020B0400000000000000" pitchFamily="50" charset="-128"/>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E1F7FE-4CA5-41A8-8256-850B6C91BF23}" v="14" dt="2021-07-16T08:15:55.118"/>
  </p1510:revLst>
</p1510:revInfo>
</file>

<file path=ppt/tableStyles.xml><?xml version="1.0" encoding="utf-8"?>
<a:tblStyleLst xmlns:a="http://schemas.openxmlformats.org/drawingml/2006/main" def="{BBB713A6-5156-4448-B144-822046962AE8}">
  <a:tblStyle styleId="{BBB713A6-5156-4448-B144-822046962A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86E1FF-FDF2-4410-8487-3ABA108AFFF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5" autoAdjust="0"/>
    <p:restoredTop sz="86423" autoAdjust="0"/>
  </p:normalViewPr>
  <p:slideViewPr>
    <p:cSldViewPr snapToGrid="0">
      <p:cViewPr varScale="1">
        <p:scale>
          <a:sx n="98" d="100"/>
          <a:sy n="98" d="100"/>
        </p:scale>
        <p:origin x="96" y="57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toh Kiyohito" userId="973df969519ed28b" providerId="LiveId" clId="{A9ED4E88-A9D2-42DC-AA60-140FD6D8B4AD}"/>
    <pc:docChg chg="undo custSel delSld modSld sldOrd">
      <pc:chgData name="Itoh Kiyohito" userId="973df969519ed28b" providerId="LiveId" clId="{A9ED4E88-A9D2-42DC-AA60-140FD6D8B4AD}" dt="2021-07-12T08:53:39.220" v="3508" actId="1076"/>
      <pc:docMkLst>
        <pc:docMk/>
      </pc:docMkLst>
      <pc:sldChg chg="addSp modSp mod">
        <pc:chgData name="Itoh Kiyohito" userId="973df969519ed28b" providerId="LiveId" clId="{A9ED4E88-A9D2-42DC-AA60-140FD6D8B4AD}" dt="2021-07-12T06:16:17.596" v="114" actId="20577"/>
        <pc:sldMkLst>
          <pc:docMk/>
          <pc:sldMk cId="0" sldId="256"/>
        </pc:sldMkLst>
        <pc:spChg chg="add mod">
          <ac:chgData name="Itoh Kiyohito" userId="973df969519ed28b" providerId="LiveId" clId="{A9ED4E88-A9D2-42DC-AA60-140FD6D8B4AD}" dt="2021-07-12T06:16:17.596" v="114" actId="20577"/>
          <ac:spMkLst>
            <pc:docMk/>
            <pc:sldMk cId="0" sldId="256"/>
            <ac:spMk id="4" creationId="{5B84FDDC-4025-4DCF-9979-F406FBC438C5}"/>
          </ac:spMkLst>
        </pc:spChg>
      </pc:sldChg>
      <pc:sldChg chg="addSp modSp mod ord">
        <pc:chgData name="Itoh Kiyohito" userId="973df969519ed28b" providerId="LiveId" clId="{A9ED4E88-A9D2-42DC-AA60-140FD6D8B4AD}" dt="2021-07-12T08:53:39.220" v="3508" actId="1076"/>
        <pc:sldMkLst>
          <pc:docMk/>
          <pc:sldMk cId="0" sldId="262"/>
        </pc:sldMkLst>
        <pc:spChg chg="mod">
          <ac:chgData name="Itoh Kiyohito" userId="973df969519ed28b" providerId="LiveId" clId="{A9ED4E88-A9D2-42DC-AA60-140FD6D8B4AD}" dt="2021-07-12T06:27:30.252" v="380" actId="20577"/>
          <ac:spMkLst>
            <pc:docMk/>
            <pc:sldMk cId="0" sldId="262"/>
            <ac:spMk id="107" creationId="{00000000-0000-0000-0000-000000000000}"/>
          </ac:spMkLst>
        </pc:spChg>
        <pc:picChg chg="add mod">
          <ac:chgData name="Itoh Kiyohito" userId="973df969519ed28b" providerId="LiveId" clId="{A9ED4E88-A9D2-42DC-AA60-140FD6D8B4AD}" dt="2021-07-12T08:53:39.220" v="3508" actId="1076"/>
          <ac:picMkLst>
            <pc:docMk/>
            <pc:sldMk cId="0" sldId="262"/>
            <ac:picMk id="1026" creationId="{A26A7807-A3CE-474D-9DD4-79A4DDCF0EAC}"/>
          </ac:picMkLst>
        </pc:picChg>
      </pc:sldChg>
      <pc:sldChg chg="addSp delSp modSp mod">
        <pc:chgData name="Itoh Kiyohito" userId="973df969519ed28b" providerId="LiveId" clId="{A9ED4E88-A9D2-42DC-AA60-140FD6D8B4AD}" dt="2021-07-12T07:59:09.198" v="2161" actId="20577"/>
        <pc:sldMkLst>
          <pc:docMk/>
          <pc:sldMk cId="0" sldId="267"/>
        </pc:sldMkLst>
        <pc:spChg chg="add del">
          <ac:chgData name="Itoh Kiyohito" userId="973df969519ed28b" providerId="LiveId" clId="{A9ED4E88-A9D2-42DC-AA60-140FD6D8B4AD}" dt="2021-07-12T06:36:56.919" v="757" actId="11529"/>
          <ac:spMkLst>
            <pc:docMk/>
            <pc:sldMk cId="0" sldId="267"/>
            <ac:spMk id="2" creationId="{FA097213-BDDC-49F7-A624-4C24979B47D6}"/>
          </ac:spMkLst>
        </pc:spChg>
        <pc:spChg chg="add mod">
          <ac:chgData name="Itoh Kiyohito" userId="973df969519ed28b" providerId="LiveId" clId="{A9ED4E88-A9D2-42DC-AA60-140FD6D8B4AD}" dt="2021-07-12T07:56:27.028" v="2131" actId="1038"/>
          <ac:spMkLst>
            <pc:docMk/>
            <pc:sldMk cId="0" sldId="267"/>
            <ac:spMk id="3" creationId="{BA3FAF98-5A6B-45D8-AEDC-6359B1502ADC}"/>
          </ac:spMkLst>
        </pc:spChg>
        <pc:spChg chg="add mod">
          <ac:chgData name="Itoh Kiyohito" userId="973df969519ed28b" providerId="LiveId" clId="{A9ED4E88-A9D2-42DC-AA60-140FD6D8B4AD}" dt="2021-07-12T07:56:27.028" v="2131" actId="1038"/>
          <ac:spMkLst>
            <pc:docMk/>
            <pc:sldMk cId="0" sldId="267"/>
            <ac:spMk id="9" creationId="{BC22BE19-18B4-4A32-BC71-815743C03EF5}"/>
          </ac:spMkLst>
        </pc:spChg>
        <pc:spChg chg="add mod">
          <ac:chgData name="Itoh Kiyohito" userId="973df969519ed28b" providerId="LiveId" clId="{A9ED4E88-A9D2-42DC-AA60-140FD6D8B4AD}" dt="2021-07-12T07:59:09.198" v="2161" actId="20577"/>
          <ac:spMkLst>
            <pc:docMk/>
            <pc:sldMk cId="0" sldId="267"/>
            <ac:spMk id="10" creationId="{944DB7F7-0981-461B-A039-55C8C6399A1A}"/>
          </ac:spMkLst>
        </pc:spChg>
        <pc:spChg chg="add del mod">
          <ac:chgData name="Itoh Kiyohito" userId="973df969519ed28b" providerId="LiveId" clId="{A9ED4E88-A9D2-42DC-AA60-140FD6D8B4AD}" dt="2021-07-12T06:48:06.163" v="1010" actId="478"/>
          <ac:spMkLst>
            <pc:docMk/>
            <pc:sldMk cId="0" sldId="267"/>
            <ac:spMk id="11" creationId="{38A4C412-FC5C-4845-A1F0-A4FDC9EB1E19}"/>
          </ac:spMkLst>
        </pc:spChg>
        <pc:spChg chg="add mod">
          <ac:chgData name="Itoh Kiyohito" userId="973df969519ed28b" providerId="LiveId" clId="{A9ED4E88-A9D2-42DC-AA60-140FD6D8B4AD}" dt="2021-07-12T07:56:27.028" v="2131" actId="1038"/>
          <ac:spMkLst>
            <pc:docMk/>
            <pc:sldMk cId="0" sldId="267"/>
            <ac:spMk id="12" creationId="{686D13A8-995E-4490-BBAA-626373A0DE1D}"/>
          </ac:spMkLst>
        </pc:spChg>
        <pc:spChg chg="add mod">
          <ac:chgData name="Itoh Kiyohito" userId="973df969519ed28b" providerId="LiveId" clId="{A9ED4E88-A9D2-42DC-AA60-140FD6D8B4AD}" dt="2021-07-12T07:56:27.028" v="2131" actId="1038"/>
          <ac:spMkLst>
            <pc:docMk/>
            <pc:sldMk cId="0" sldId="267"/>
            <ac:spMk id="13" creationId="{AB87D2B6-F4EF-43E3-91C9-3B2164A61A51}"/>
          </ac:spMkLst>
        </pc:spChg>
        <pc:spChg chg="add mod">
          <ac:chgData name="Itoh Kiyohito" userId="973df969519ed28b" providerId="LiveId" clId="{A9ED4E88-A9D2-42DC-AA60-140FD6D8B4AD}" dt="2021-07-12T07:56:27.028" v="2131" actId="1038"/>
          <ac:spMkLst>
            <pc:docMk/>
            <pc:sldMk cId="0" sldId="267"/>
            <ac:spMk id="14" creationId="{6FB91F32-BF31-462C-81EA-C94E4ACF1776}"/>
          </ac:spMkLst>
        </pc:spChg>
        <pc:spChg chg="add mod">
          <ac:chgData name="Itoh Kiyohito" userId="973df969519ed28b" providerId="LiveId" clId="{A9ED4E88-A9D2-42DC-AA60-140FD6D8B4AD}" dt="2021-07-12T07:56:27.028" v="2131" actId="1038"/>
          <ac:spMkLst>
            <pc:docMk/>
            <pc:sldMk cId="0" sldId="267"/>
            <ac:spMk id="15" creationId="{4C48F3EB-9DE9-485E-8BF9-E04DF6106725}"/>
          </ac:spMkLst>
        </pc:spChg>
        <pc:spChg chg="add mod">
          <ac:chgData name="Itoh Kiyohito" userId="973df969519ed28b" providerId="LiveId" clId="{A9ED4E88-A9D2-42DC-AA60-140FD6D8B4AD}" dt="2021-07-12T07:56:27.028" v="2131" actId="1038"/>
          <ac:spMkLst>
            <pc:docMk/>
            <pc:sldMk cId="0" sldId="267"/>
            <ac:spMk id="16" creationId="{1FFA94B3-E487-4E38-A39B-30937810333B}"/>
          </ac:spMkLst>
        </pc:spChg>
        <pc:spChg chg="add mod">
          <ac:chgData name="Itoh Kiyohito" userId="973df969519ed28b" providerId="LiveId" clId="{A9ED4E88-A9D2-42DC-AA60-140FD6D8B4AD}" dt="2021-07-12T07:56:27.028" v="2131" actId="1038"/>
          <ac:spMkLst>
            <pc:docMk/>
            <pc:sldMk cId="0" sldId="267"/>
            <ac:spMk id="17" creationId="{D4A33FA7-327D-4C4C-B3CB-016E5C39AE1A}"/>
          </ac:spMkLst>
        </pc:spChg>
        <pc:spChg chg="add mod">
          <ac:chgData name="Itoh Kiyohito" userId="973df969519ed28b" providerId="LiveId" clId="{A9ED4E88-A9D2-42DC-AA60-140FD6D8B4AD}" dt="2021-07-12T07:56:27.028" v="2131" actId="1038"/>
          <ac:spMkLst>
            <pc:docMk/>
            <pc:sldMk cId="0" sldId="267"/>
            <ac:spMk id="18" creationId="{20B15E00-7C6A-4463-B035-0C6BBD646AD0}"/>
          </ac:spMkLst>
        </pc:spChg>
        <pc:spChg chg="add mod">
          <ac:chgData name="Itoh Kiyohito" userId="973df969519ed28b" providerId="LiveId" clId="{A9ED4E88-A9D2-42DC-AA60-140FD6D8B4AD}" dt="2021-07-12T07:56:27.028" v="2131" actId="1038"/>
          <ac:spMkLst>
            <pc:docMk/>
            <pc:sldMk cId="0" sldId="267"/>
            <ac:spMk id="19" creationId="{D1D9F2A9-EC2D-4B36-87E4-E1C762C39C4E}"/>
          </ac:spMkLst>
        </pc:spChg>
        <pc:spChg chg="add mod">
          <ac:chgData name="Itoh Kiyohito" userId="973df969519ed28b" providerId="LiveId" clId="{A9ED4E88-A9D2-42DC-AA60-140FD6D8B4AD}" dt="2021-07-12T07:56:27.028" v="2131" actId="1038"/>
          <ac:spMkLst>
            <pc:docMk/>
            <pc:sldMk cId="0" sldId="267"/>
            <ac:spMk id="20" creationId="{504F5624-06EB-47CE-9B16-EB3133416221}"/>
          </ac:spMkLst>
        </pc:spChg>
        <pc:spChg chg="add mod">
          <ac:chgData name="Itoh Kiyohito" userId="973df969519ed28b" providerId="LiveId" clId="{A9ED4E88-A9D2-42DC-AA60-140FD6D8B4AD}" dt="2021-07-12T07:56:27.028" v="2131" actId="1038"/>
          <ac:spMkLst>
            <pc:docMk/>
            <pc:sldMk cId="0" sldId="267"/>
            <ac:spMk id="21" creationId="{AD0CCC33-9302-4E9D-892F-23C6CE50F9BB}"/>
          </ac:spMkLst>
        </pc:spChg>
        <pc:spChg chg="add mod">
          <ac:chgData name="Itoh Kiyohito" userId="973df969519ed28b" providerId="LiveId" clId="{A9ED4E88-A9D2-42DC-AA60-140FD6D8B4AD}" dt="2021-07-12T07:56:27.028" v="2131" actId="1038"/>
          <ac:spMkLst>
            <pc:docMk/>
            <pc:sldMk cId="0" sldId="267"/>
            <ac:spMk id="22" creationId="{B8ECAC2C-F4CD-4CF4-AE33-9F5B3EE45FD1}"/>
          </ac:spMkLst>
        </pc:spChg>
        <pc:spChg chg="add mod">
          <ac:chgData name="Itoh Kiyohito" userId="973df969519ed28b" providerId="LiveId" clId="{A9ED4E88-A9D2-42DC-AA60-140FD6D8B4AD}" dt="2021-07-12T07:56:27.028" v="2131" actId="1038"/>
          <ac:spMkLst>
            <pc:docMk/>
            <pc:sldMk cId="0" sldId="267"/>
            <ac:spMk id="23" creationId="{8C39156F-C149-41DB-95B5-E3B4B3C71F64}"/>
          </ac:spMkLst>
        </pc:spChg>
        <pc:spChg chg="add mod">
          <ac:chgData name="Itoh Kiyohito" userId="973df969519ed28b" providerId="LiveId" clId="{A9ED4E88-A9D2-42DC-AA60-140FD6D8B4AD}" dt="2021-07-12T07:56:27.028" v="2131" actId="1038"/>
          <ac:spMkLst>
            <pc:docMk/>
            <pc:sldMk cId="0" sldId="267"/>
            <ac:spMk id="24" creationId="{45ECAE92-DEDC-4545-B50C-A8A29E1E4A4E}"/>
          </ac:spMkLst>
        </pc:spChg>
        <pc:spChg chg="add mod">
          <ac:chgData name="Itoh Kiyohito" userId="973df969519ed28b" providerId="LiveId" clId="{A9ED4E88-A9D2-42DC-AA60-140FD6D8B4AD}" dt="2021-07-12T07:56:27.028" v="2131" actId="1038"/>
          <ac:spMkLst>
            <pc:docMk/>
            <pc:sldMk cId="0" sldId="267"/>
            <ac:spMk id="25" creationId="{07AEF24E-6620-43B3-9014-D9F9A66092B2}"/>
          </ac:spMkLst>
        </pc:spChg>
        <pc:spChg chg="mod">
          <ac:chgData name="Itoh Kiyohito" userId="973df969519ed28b" providerId="LiveId" clId="{A9ED4E88-A9D2-42DC-AA60-140FD6D8B4AD}" dt="2021-07-12T07:42:59.504" v="1960" actId="20577"/>
          <ac:spMkLst>
            <pc:docMk/>
            <pc:sldMk cId="0" sldId="267"/>
            <ac:spMk id="160" creationId="{00000000-0000-0000-0000-000000000000}"/>
          </ac:spMkLst>
        </pc:spChg>
        <pc:spChg chg="mod">
          <ac:chgData name="Itoh Kiyohito" userId="973df969519ed28b" providerId="LiveId" clId="{A9ED4E88-A9D2-42DC-AA60-140FD6D8B4AD}" dt="2021-07-12T07:56:27.028" v="2131" actId="1038"/>
          <ac:spMkLst>
            <pc:docMk/>
            <pc:sldMk cId="0" sldId="267"/>
            <ac:spMk id="161" creationId="{00000000-0000-0000-0000-000000000000}"/>
          </ac:spMkLst>
        </pc:spChg>
        <pc:spChg chg="mod">
          <ac:chgData name="Itoh Kiyohito" userId="973df969519ed28b" providerId="LiveId" clId="{A9ED4E88-A9D2-42DC-AA60-140FD6D8B4AD}" dt="2021-07-12T07:56:27.028" v="2131" actId="1038"/>
          <ac:spMkLst>
            <pc:docMk/>
            <pc:sldMk cId="0" sldId="267"/>
            <ac:spMk id="162" creationId="{00000000-0000-0000-0000-000000000000}"/>
          </ac:spMkLst>
        </pc:spChg>
        <pc:spChg chg="mod">
          <ac:chgData name="Itoh Kiyohito" userId="973df969519ed28b" providerId="LiveId" clId="{A9ED4E88-A9D2-42DC-AA60-140FD6D8B4AD}" dt="2021-07-12T07:56:27.028" v="2131" actId="1038"/>
          <ac:spMkLst>
            <pc:docMk/>
            <pc:sldMk cId="0" sldId="267"/>
            <ac:spMk id="163" creationId="{00000000-0000-0000-0000-000000000000}"/>
          </ac:spMkLst>
        </pc:spChg>
      </pc:sldChg>
      <pc:sldChg chg="modSp mod">
        <pc:chgData name="Itoh Kiyohito" userId="973df969519ed28b" providerId="LiveId" clId="{A9ED4E88-A9D2-42DC-AA60-140FD6D8B4AD}" dt="2021-07-12T08:51:17.354" v="3485" actId="20577"/>
        <pc:sldMkLst>
          <pc:docMk/>
          <pc:sldMk cId="0" sldId="284"/>
        </pc:sldMkLst>
        <pc:graphicFrameChg chg="modGraphic">
          <ac:chgData name="Itoh Kiyohito" userId="973df969519ed28b" providerId="LiveId" clId="{A9ED4E88-A9D2-42DC-AA60-140FD6D8B4AD}" dt="2021-07-12T08:51:17.354" v="3485" actId="20577"/>
          <ac:graphicFrameMkLst>
            <pc:docMk/>
            <pc:sldMk cId="0" sldId="284"/>
            <ac:graphicFrameMk id="480" creationId="{00000000-0000-0000-0000-000000000000}"/>
          </ac:graphicFrameMkLst>
        </pc:graphicFrameChg>
      </pc:sldChg>
      <pc:sldChg chg="modSp mod">
        <pc:chgData name="Itoh Kiyohito" userId="973df969519ed28b" providerId="LiveId" clId="{A9ED4E88-A9D2-42DC-AA60-140FD6D8B4AD}" dt="2021-07-12T07:58:15.827" v="2146" actId="20577"/>
        <pc:sldMkLst>
          <pc:docMk/>
          <pc:sldMk cId="3613530894" sldId="295"/>
        </pc:sldMkLst>
        <pc:spChg chg="mod">
          <ac:chgData name="Itoh Kiyohito" userId="973df969519ed28b" providerId="LiveId" clId="{A9ED4E88-A9D2-42DC-AA60-140FD6D8B4AD}" dt="2021-07-12T07:58:15.827" v="2146" actId="20577"/>
          <ac:spMkLst>
            <pc:docMk/>
            <pc:sldMk cId="3613530894" sldId="295"/>
            <ac:spMk id="12" creationId="{2A671D8A-90FB-4257-88A8-14D5C315EEE4}"/>
          </ac:spMkLst>
        </pc:spChg>
        <pc:spChg chg="mod">
          <ac:chgData name="Itoh Kiyohito" userId="973df969519ed28b" providerId="LiveId" clId="{A9ED4E88-A9D2-42DC-AA60-140FD6D8B4AD}" dt="2021-07-12T07:58:04.914" v="2142" actId="20577"/>
          <ac:spMkLst>
            <pc:docMk/>
            <pc:sldMk cId="3613530894" sldId="295"/>
            <ac:spMk id="571" creationId="{00000000-0000-0000-0000-000000000000}"/>
          </ac:spMkLst>
        </pc:spChg>
        <pc:spChg chg="mod">
          <ac:chgData name="Itoh Kiyohito" userId="973df969519ed28b" providerId="LiveId" clId="{A9ED4E88-A9D2-42DC-AA60-140FD6D8B4AD}" dt="2021-07-12T07:58:07.249" v="2143" actId="20577"/>
          <ac:spMkLst>
            <pc:docMk/>
            <pc:sldMk cId="3613530894" sldId="295"/>
            <ac:spMk id="572" creationId="{00000000-0000-0000-0000-000000000000}"/>
          </ac:spMkLst>
        </pc:spChg>
        <pc:spChg chg="mod">
          <ac:chgData name="Itoh Kiyohito" userId="973df969519ed28b" providerId="LiveId" clId="{A9ED4E88-A9D2-42DC-AA60-140FD6D8B4AD}" dt="2021-07-12T07:58:09.626" v="2144" actId="20577"/>
          <ac:spMkLst>
            <pc:docMk/>
            <pc:sldMk cId="3613530894" sldId="295"/>
            <ac:spMk id="573" creationId="{00000000-0000-0000-0000-000000000000}"/>
          </ac:spMkLst>
        </pc:spChg>
        <pc:spChg chg="mod">
          <ac:chgData name="Itoh Kiyohito" userId="973df969519ed28b" providerId="LiveId" clId="{A9ED4E88-A9D2-42DC-AA60-140FD6D8B4AD}" dt="2021-07-12T07:58:12.374" v="2145" actId="20577"/>
          <ac:spMkLst>
            <pc:docMk/>
            <pc:sldMk cId="3613530894" sldId="295"/>
            <ac:spMk id="574" creationId="{00000000-0000-0000-0000-000000000000}"/>
          </ac:spMkLst>
        </pc:spChg>
      </pc:sldChg>
      <pc:sldChg chg="del">
        <pc:chgData name="Itoh Kiyohito" userId="973df969519ed28b" providerId="LiveId" clId="{A9ED4E88-A9D2-42DC-AA60-140FD6D8B4AD}" dt="2021-07-12T07:57:56.652" v="2141" actId="47"/>
        <pc:sldMkLst>
          <pc:docMk/>
          <pc:sldMk cId="1930786836" sldId="297"/>
        </pc:sldMkLst>
      </pc:sldChg>
      <pc:sldChg chg="modSp mod ord">
        <pc:chgData name="Itoh Kiyohito" userId="973df969519ed28b" providerId="LiveId" clId="{A9ED4E88-A9D2-42DC-AA60-140FD6D8B4AD}" dt="2021-07-12T08:52:14.293" v="3499" actId="1035"/>
        <pc:sldMkLst>
          <pc:docMk/>
          <pc:sldMk cId="1229821054" sldId="298"/>
        </pc:sldMkLst>
        <pc:spChg chg="mod">
          <ac:chgData name="Itoh Kiyohito" userId="973df969519ed28b" providerId="LiveId" clId="{A9ED4E88-A9D2-42DC-AA60-140FD6D8B4AD}" dt="2021-07-12T08:52:14.293" v="3499" actId="1035"/>
          <ac:spMkLst>
            <pc:docMk/>
            <pc:sldMk cId="1229821054" sldId="298"/>
            <ac:spMk id="100" creationId="{00000000-0000-0000-0000-000000000000}"/>
          </ac:spMkLst>
        </pc:spChg>
      </pc:sldChg>
      <pc:sldChg chg="del">
        <pc:chgData name="Itoh Kiyohito" userId="973df969519ed28b" providerId="LiveId" clId="{A9ED4E88-A9D2-42DC-AA60-140FD6D8B4AD}" dt="2021-07-12T07:54:12.663" v="2072" actId="47"/>
        <pc:sldMkLst>
          <pc:docMk/>
          <pc:sldMk cId="553870286" sldId="299"/>
        </pc:sldMkLst>
      </pc:sldChg>
      <pc:sldChg chg="delSp modSp mod">
        <pc:chgData name="Itoh Kiyohito" userId="973df969519ed28b" providerId="LiveId" clId="{A9ED4E88-A9D2-42DC-AA60-140FD6D8B4AD}" dt="2021-07-12T08:00:29.797" v="2199" actId="478"/>
        <pc:sldMkLst>
          <pc:docMk/>
          <pc:sldMk cId="2960280254" sldId="301"/>
        </pc:sldMkLst>
        <pc:spChg chg="mod">
          <ac:chgData name="Itoh Kiyohito" userId="973df969519ed28b" providerId="LiveId" clId="{A9ED4E88-A9D2-42DC-AA60-140FD6D8B4AD}" dt="2021-07-12T08:00:20.718" v="2196" actId="1037"/>
          <ac:spMkLst>
            <pc:docMk/>
            <pc:sldMk cId="2960280254" sldId="301"/>
            <ac:spMk id="42" creationId="{2E2BBCCD-E041-4F14-970D-45F841CB6B5A}"/>
          </ac:spMkLst>
        </pc:spChg>
        <pc:spChg chg="del mod">
          <ac:chgData name="Itoh Kiyohito" userId="973df969519ed28b" providerId="LiveId" clId="{A9ED4E88-A9D2-42DC-AA60-140FD6D8B4AD}" dt="2021-07-12T08:00:29.797" v="2199" actId="478"/>
          <ac:spMkLst>
            <pc:docMk/>
            <pc:sldMk cId="2960280254" sldId="301"/>
            <ac:spMk id="427" creationId="{00000000-0000-0000-0000-000000000000}"/>
          </ac:spMkLst>
        </pc:spChg>
        <pc:spChg chg="del">
          <ac:chgData name="Itoh Kiyohito" userId="973df969519ed28b" providerId="LiveId" clId="{A9ED4E88-A9D2-42DC-AA60-140FD6D8B4AD}" dt="2021-07-12T08:00:25.793" v="2197" actId="478"/>
          <ac:spMkLst>
            <pc:docMk/>
            <pc:sldMk cId="2960280254" sldId="301"/>
            <ac:spMk id="435" creationId="{00000000-0000-0000-0000-000000000000}"/>
          </ac:spMkLst>
        </pc:spChg>
        <pc:cxnChg chg="mod">
          <ac:chgData name="Itoh Kiyohito" userId="973df969519ed28b" providerId="LiveId" clId="{A9ED4E88-A9D2-42DC-AA60-140FD6D8B4AD}" dt="2021-07-12T08:00:20.718" v="2196" actId="1037"/>
          <ac:cxnSpMkLst>
            <pc:docMk/>
            <pc:sldMk cId="2960280254" sldId="301"/>
            <ac:cxnSpMk id="41" creationId="{E3946EE2-FA32-4ABD-A1E1-57240C0B4FEA}"/>
          </ac:cxnSpMkLst>
        </pc:cxnChg>
        <pc:cxnChg chg="del mod">
          <ac:chgData name="Itoh Kiyohito" userId="973df969519ed28b" providerId="LiveId" clId="{A9ED4E88-A9D2-42DC-AA60-140FD6D8B4AD}" dt="2021-07-12T08:00:29.797" v="2199" actId="478"/>
          <ac:cxnSpMkLst>
            <pc:docMk/>
            <pc:sldMk cId="2960280254" sldId="301"/>
            <ac:cxnSpMk id="426" creationId="{00000000-0000-0000-0000-000000000000}"/>
          </ac:cxnSpMkLst>
        </pc:cxnChg>
        <pc:cxnChg chg="del">
          <ac:chgData name="Itoh Kiyohito" userId="973df969519ed28b" providerId="LiveId" clId="{A9ED4E88-A9D2-42DC-AA60-140FD6D8B4AD}" dt="2021-07-12T08:00:25.793" v="2197" actId="478"/>
          <ac:cxnSpMkLst>
            <pc:docMk/>
            <pc:sldMk cId="2960280254" sldId="301"/>
            <ac:cxnSpMk id="434" creationId="{00000000-0000-0000-0000-000000000000}"/>
          </ac:cxnSpMkLst>
        </pc:cxnChg>
      </pc:sldChg>
      <pc:sldChg chg="del">
        <pc:chgData name="Itoh Kiyohito" userId="973df969519ed28b" providerId="LiveId" clId="{A9ED4E88-A9D2-42DC-AA60-140FD6D8B4AD}" dt="2021-07-12T07:59:52.286" v="2162" actId="47"/>
        <pc:sldMkLst>
          <pc:docMk/>
          <pc:sldMk cId="3244503695" sldId="306"/>
        </pc:sldMkLst>
      </pc:sldChg>
    </pc:docChg>
  </pc:docChgLst>
  <pc:docChgLst>
    <pc:chgData name="Itoh Kiyohito" userId="973df969519ed28b" providerId="LiveId" clId="{547C3CDD-96C2-4A28-89E7-0547D37E74C2}"/>
    <pc:docChg chg="addSld delSld modSld">
      <pc:chgData name="Itoh Kiyohito" userId="973df969519ed28b" providerId="LiveId" clId="{547C3CDD-96C2-4A28-89E7-0547D37E74C2}" dt="2021-06-29T23:44:33.419" v="5" actId="47"/>
      <pc:docMkLst>
        <pc:docMk/>
      </pc:docMkLst>
      <pc:sldChg chg="modSp mod">
        <pc:chgData name="Itoh Kiyohito" userId="973df969519ed28b" providerId="LiveId" clId="{547C3CDD-96C2-4A28-89E7-0547D37E74C2}" dt="2021-06-29T23:43:36.950" v="2" actId="6549"/>
        <pc:sldMkLst>
          <pc:docMk/>
          <pc:sldMk cId="0" sldId="256"/>
        </pc:sldMkLst>
        <pc:spChg chg="mod">
          <ac:chgData name="Itoh Kiyohito" userId="973df969519ed28b" providerId="LiveId" clId="{547C3CDD-96C2-4A28-89E7-0547D37E74C2}" dt="2021-06-29T23:43:36.950" v="2" actId="6549"/>
          <ac:spMkLst>
            <pc:docMk/>
            <pc:sldMk cId="0" sldId="256"/>
            <ac:spMk id="62" creationId="{00000000-0000-0000-0000-000000000000}"/>
          </ac:spMkLst>
        </pc:spChg>
      </pc:sldChg>
      <pc:sldChg chg="modNotes">
        <pc:chgData name="Itoh Kiyohito" userId="973df969519ed28b" providerId="LiveId" clId="{547C3CDD-96C2-4A28-89E7-0547D37E74C2}" dt="2021-06-29T23:43:51.281" v="3" actId="16037"/>
        <pc:sldMkLst>
          <pc:docMk/>
          <pc:sldMk cId="0" sldId="257"/>
        </pc:sldMkLst>
      </pc:sldChg>
      <pc:sldChg chg="modNotes">
        <pc:chgData name="Itoh Kiyohito" userId="973df969519ed28b" providerId="LiveId" clId="{547C3CDD-96C2-4A28-89E7-0547D37E74C2}" dt="2021-06-29T23:43:51.281" v="3" actId="16037"/>
        <pc:sldMkLst>
          <pc:docMk/>
          <pc:sldMk cId="0" sldId="258"/>
        </pc:sldMkLst>
      </pc:sldChg>
      <pc:sldChg chg="modNotes">
        <pc:chgData name="Itoh Kiyohito" userId="973df969519ed28b" providerId="LiveId" clId="{547C3CDD-96C2-4A28-89E7-0547D37E74C2}" dt="2021-06-29T23:43:51.281" v="3" actId="16037"/>
        <pc:sldMkLst>
          <pc:docMk/>
          <pc:sldMk cId="0" sldId="259"/>
        </pc:sldMkLst>
      </pc:sldChg>
      <pc:sldChg chg="modNotes">
        <pc:chgData name="Itoh Kiyohito" userId="973df969519ed28b" providerId="LiveId" clId="{547C3CDD-96C2-4A28-89E7-0547D37E74C2}" dt="2021-06-29T23:43:51.281" v="3" actId="16037"/>
        <pc:sldMkLst>
          <pc:docMk/>
          <pc:sldMk cId="0" sldId="260"/>
        </pc:sldMkLst>
      </pc:sldChg>
      <pc:sldChg chg="modNotes">
        <pc:chgData name="Itoh Kiyohito" userId="973df969519ed28b" providerId="LiveId" clId="{547C3CDD-96C2-4A28-89E7-0547D37E74C2}" dt="2021-06-29T23:43:51.281" v="3" actId="16037"/>
        <pc:sldMkLst>
          <pc:docMk/>
          <pc:sldMk cId="0" sldId="261"/>
        </pc:sldMkLst>
      </pc:sldChg>
      <pc:sldChg chg="modNotes">
        <pc:chgData name="Itoh Kiyohito" userId="973df969519ed28b" providerId="LiveId" clId="{547C3CDD-96C2-4A28-89E7-0547D37E74C2}" dt="2021-06-29T23:43:51.281" v="3" actId="16037"/>
        <pc:sldMkLst>
          <pc:docMk/>
          <pc:sldMk cId="0" sldId="262"/>
        </pc:sldMkLst>
      </pc:sldChg>
      <pc:sldChg chg="modNotes">
        <pc:chgData name="Itoh Kiyohito" userId="973df969519ed28b" providerId="LiveId" clId="{547C3CDD-96C2-4A28-89E7-0547D37E74C2}" dt="2021-06-29T23:43:51.281" v="3" actId="16037"/>
        <pc:sldMkLst>
          <pc:docMk/>
          <pc:sldMk cId="0" sldId="263"/>
        </pc:sldMkLst>
      </pc:sldChg>
      <pc:sldChg chg="modNotes">
        <pc:chgData name="Itoh Kiyohito" userId="973df969519ed28b" providerId="LiveId" clId="{547C3CDD-96C2-4A28-89E7-0547D37E74C2}" dt="2021-06-29T23:43:51.281" v="3" actId="16037"/>
        <pc:sldMkLst>
          <pc:docMk/>
          <pc:sldMk cId="0" sldId="264"/>
        </pc:sldMkLst>
      </pc:sldChg>
      <pc:sldChg chg="modNotes">
        <pc:chgData name="Itoh Kiyohito" userId="973df969519ed28b" providerId="LiveId" clId="{547C3CDD-96C2-4A28-89E7-0547D37E74C2}" dt="2021-06-29T23:43:51.281" v="3" actId="16037"/>
        <pc:sldMkLst>
          <pc:docMk/>
          <pc:sldMk cId="0" sldId="265"/>
        </pc:sldMkLst>
      </pc:sldChg>
      <pc:sldChg chg="modNotes">
        <pc:chgData name="Itoh Kiyohito" userId="973df969519ed28b" providerId="LiveId" clId="{547C3CDD-96C2-4A28-89E7-0547D37E74C2}" dt="2021-06-29T23:43:51.281" v="3" actId="16037"/>
        <pc:sldMkLst>
          <pc:docMk/>
          <pc:sldMk cId="0" sldId="266"/>
        </pc:sldMkLst>
      </pc:sldChg>
      <pc:sldChg chg="modNotes">
        <pc:chgData name="Itoh Kiyohito" userId="973df969519ed28b" providerId="LiveId" clId="{547C3CDD-96C2-4A28-89E7-0547D37E74C2}" dt="2021-06-29T23:43:51.281" v="3" actId="16037"/>
        <pc:sldMkLst>
          <pc:docMk/>
          <pc:sldMk cId="0" sldId="267"/>
        </pc:sldMkLst>
      </pc:sldChg>
      <pc:sldChg chg="modNotes">
        <pc:chgData name="Itoh Kiyohito" userId="973df969519ed28b" providerId="LiveId" clId="{547C3CDD-96C2-4A28-89E7-0547D37E74C2}" dt="2021-06-29T23:43:51.281" v="3" actId="16037"/>
        <pc:sldMkLst>
          <pc:docMk/>
          <pc:sldMk cId="0" sldId="268"/>
        </pc:sldMkLst>
      </pc:sldChg>
      <pc:sldChg chg="modNotes">
        <pc:chgData name="Itoh Kiyohito" userId="973df969519ed28b" providerId="LiveId" clId="{547C3CDD-96C2-4A28-89E7-0547D37E74C2}" dt="2021-06-29T23:43:51.281" v="3" actId="16037"/>
        <pc:sldMkLst>
          <pc:docMk/>
          <pc:sldMk cId="0" sldId="269"/>
        </pc:sldMkLst>
      </pc:sldChg>
      <pc:sldChg chg="modNotes">
        <pc:chgData name="Itoh Kiyohito" userId="973df969519ed28b" providerId="LiveId" clId="{547C3CDD-96C2-4A28-89E7-0547D37E74C2}" dt="2021-06-29T23:43:51.281" v="3" actId="16037"/>
        <pc:sldMkLst>
          <pc:docMk/>
          <pc:sldMk cId="0" sldId="270"/>
        </pc:sldMkLst>
      </pc:sldChg>
      <pc:sldChg chg="modNotes">
        <pc:chgData name="Itoh Kiyohito" userId="973df969519ed28b" providerId="LiveId" clId="{547C3CDD-96C2-4A28-89E7-0547D37E74C2}" dt="2021-06-29T23:43:51.281" v="3" actId="16037"/>
        <pc:sldMkLst>
          <pc:docMk/>
          <pc:sldMk cId="0" sldId="271"/>
        </pc:sldMkLst>
      </pc:sldChg>
      <pc:sldChg chg="modNotes">
        <pc:chgData name="Itoh Kiyohito" userId="973df969519ed28b" providerId="LiveId" clId="{547C3CDD-96C2-4A28-89E7-0547D37E74C2}" dt="2021-06-29T23:43:51.281" v="3" actId="16037"/>
        <pc:sldMkLst>
          <pc:docMk/>
          <pc:sldMk cId="0" sldId="272"/>
        </pc:sldMkLst>
      </pc:sldChg>
      <pc:sldChg chg="modNotes">
        <pc:chgData name="Itoh Kiyohito" userId="973df969519ed28b" providerId="LiveId" clId="{547C3CDD-96C2-4A28-89E7-0547D37E74C2}" dt="2021-06-29T23:43:51.281" v="3" actId="16037"/>
        <pc:sldMkLst>
          <pc:docMk/>
          <pc:sldMk cId="0" sldId="273"/>
        </pc:sldMkLst>
      </pc:sldChg>
      <pc:sldChg chg="modNotes">
        <pc:chgData name="Itoh Kiyohito" userId="973df969519ed28b" providerId="LiveId" clId="{547C3CDD-96C2-4A28-89E7-0547D37E74C2}" dt="2021-06-29T23:43:51.281" v="3" actId="16037"/>
        <pc:sldMkLst>
          <pc:docMk/>
          <pc:sldMk cId="0" sldId="274"/>
        </pc:sldMkLst>
      </pc:sldChg>
      <pc:sldChg chg="modNotes">
        <pc:chgData name="Itoh Kiyohito" userId="973df969519ed28b" providerId="LiveId" clId="{547C3CDD-96C2-4A28-89E7-0547D37E74C2}" dt="2021-06-29T23:43:51.281" v="3" actId="16037"/>
        <pc:sldMkLst>
          <pc:docMk/>
          <pc:sldMk cId="0" sldId="275"/>
        </pc:sldMkLst>
      </pc:sldChg>
      <pc:sldChg chg="modNotes">
        <pc:chgData name="Itoh Kiyohito" userId="973df969519ed28b" providerId="LiveId" clId="{547C3CDD-96C2-4A28-89E7-0547D37E74C2}" dt="2021-06-29T23:43:51.281" v="3" actId="16037"/>
        <pc:sldMkLst>
          <pc:docMk/>
          <pc:sldMk cId="0" sldId="276"/>
        </pc:sldMkLst>
      </pc:sldChg>
      <pc:sldChg chg="modNotes">
        <pc:chgData name="Itoh Kiyohito" userId="973df969519ed28b" providerId="LiveId" clId="{547C3CDD-96C2-4A28-89E7-0547D37E74C2}" dt="2021-06-29T23:43:51.281" v="3" actId="16037"/>
        <pc:sldMkLst>
          <pc:docMk/>
          <pc:sldMk cId="0" sldId="277"/>
        </pc:sldMkLst>
      </pc:sldChg>
      <pc:sldChg chg="modNotes">
        <pc:chgData name="Itoh Kiyohito" userId="973df969519ed28b" providerId="LiveId" clId="{547C3CDD-96C2-4A28-89E7-0547D37E74C2}" dt="2021-06-29T23:43:51.281" v="3" actId="16037"/>
        <pc:sldMkLst>
          <pc:docMk/>
          <pc:sldMk cId="1535067874" sldId="278"/>
        </pc:sldMkLst>
      </pc:sldChg>
      <pc:sldChg chg="modNotes">
        <pc:chgData name="Itoh Kiyohito" userId="973df969519ed28b" providerId="LiveId" clId="{547C3CDD-96C2-4A28-89E7-0547D37E74C2}" dt="2021-06-29T23:43:51.281" v="3" actId="16037"/>
        <pc:sldMkLst>
          <pc:docMk/>
          <pc:sldMk cId="0" sldId="279"/>
        </pc:sldMkLst>
      </pc:sldChg>
      <pc:sldChg chg="modNotes">
        <pc:chgData name="Itoh Kiyohito" userId="973df969519ed28b" providerId="LiveId" clId="{547C3CDD-96C2-4A28-89E7-0547D37E74C2}" dt="2021-06-29T23:43:51.281" v="3" actId="16037"/>
        <pc:sldMkLst>
          <pc:docMk/>
          <pc:sldMk cId="0" sldId="280"/>
        </pc:sldMkLst>
      </pc:sldChg>
      <pc:sldChg chg="modNotes">
        <pc:chgData name="Itoh Kiyohito" userId="973df969519ed28b" providerId="LiveId" clId="{547C3CDD-96C2-4A28-89E7-0547D37E74C2}" dt="2021-06-29T23:43:51.281" v="3" actId="16037"/>
        <pc:sldMkLst>
          <pc:docMk/>
          <pc:sldMk cId="0" sldId="281"/>
        </pc:sldMkLst>
      </pc:sldChg>
      <pc:sldChg chg="modNotes">
        <pc:chgData name="Itoh Kiyohito" userId="973df969519ed28b" providerId="LiveId" clId="{547C3CDD-96C2-4A28-89E7-0547D37E74C2}" dt="2021-06-29T23:43:51.281" v="3" actId="16037"/>
        <pc:sldMkLst>
          <pc:docMk/>
          <pc:sldMk cId="0" sldId="282"/>
        </pc:sldMkLst>
      </pc:sldChg>
      <pc:sldChg chg="modNotes">
        <pc:chgData name="Itoh Kiyohito" userId="973df969519ed28b" providerId="LiveId" clId="{547C3CDD-96C2-4A28-89E7-0547D37E74C2}" dt="2021-06-29T23:43:51.281" v="3" actId="16037"/>
        <pc:sldMkLst>
          <pc:docMk/>
          <pc:sldMk cId="0" sldId="283"/>
        </pc:sldMkLst>
      </pc:sldChg>
      <pc:sldChg chg="modNotes">
        <pc:chgData name="Itoh Kiyohito" userId="973df969519ed28b" providerId="LiveId" clId="{547C3CDD-96C2-4A28-89E7-0547D37E74C2}" dt="2021-06-29T23:43:51.281" v="3" actId="16037"/>
        <pc:sldMkLst>
          <pc:docMk/>
          <pc:sldMk cId="0" sldId="284"/>
        </pc:sldMkLst>
      </pc:sldChg>
      <pc:sldChg chg="modNotes">
        <pc:chgData name="Itoh Kiyohito" userId="973df969519ed28b" providerId="LiveId" clId="{547C3CDD-96C2-4A28-89E7-0547D37E74C2}" dt="2021-06-29T23:43:51.281" v="3" actId="16037"/>
        <pc:sldMkLst>
          <pc:docMk/>
          <pc:sldMk cId="0" sldId="285"/>
        </pc:sldMkLst>
      </pc:sldChg>
      <pc:sldChg chg="modNotes">
        <pc:chgData name="Itoh Kiyohito" userId="973df969519ed28b" providerId="LiveId" clId="{547C3CDD-96C2-4A28-89E7-0547D37E74C2}" dt="2021-06-29T23:43:51.281" v="3" actId="16037"/>
        <pc:sldMkLst>
          <pc:docMk/>
          <pc:sldMk cId="0" sldId="286"/>
        </pc:sldMkLst>
      </pc:sldChg>
      <pc:sldChg chg="modNotes">
        <pc:chgData name="Itoh Kiyohito" userId="973df969519ed28b" providerId="LiveId" clId="{547C3CDD-96C2-4A28-89E7-0547D37E74C2}" dt="2021-06-29T23:43:51.281" v="3" actId="16037"/>
        <pc:sldMkLst>
          <pc:docMk/>
          <pc:sldMk cId="0" sldId="287"/>
        </pc:sldMkLst>
      </pc:sldChg>
      <pc:sldChg chg="modNotes">
        <pc:chgData name="Itoh Kiyohito" userId="973df969519ed28b" providerId="LiveId" clId="{547C3CDD-96C2-4A28-89E7-0547D37E74C2}" dt="2021-06-29T23:43:51.281" v="3" actId="16037"/>
        <pc:sldMkLst>
          <pc:docMk/>
          <pc:sldMk cId="0" sldId="288"/>
        </pc:sldMkLst>
      </pc:sldChg>
      <pc:sldChg chg="modNotes">
        <pc:chgData name="Itoh Kiyohito" userId="973df969519ed28b" providerId="LiveId" clId="{547C3CDD-96C2-4A28-89E7-0547D37E74C2}" dt="2021-06-29T23:43:51.281" v="3" actId="16037"/>
        <pc:sldMkLst>
          <pc:docMk/>
          <pc:sldMk cId="0" sldId="289"/>
        </pc:sldMkLst>
      </pc:sldChg>
      <pc:sldChg chg="modNotes">
        <pc:chgData name="Itoh Kiyohito" userId="973df969519ed28b" providerId="LiveId" clId="{547C3CDD-96C2-4A28-89E7-0547D37E74C2}" dt="2021-06-29T23:43:51.281" v="3" actId="16037"/>
        <pc:sldMkLst>
          <pc:docMk/>
          <pc:sldMk cId="0" sldId="290"/>
        </pc:sldMkLst>
      </pc:sldChg>
      <pc:sldChg chg="modNotes">
        <pc:chgData name="Itoh Kiyohito" userId="973df969519ed28b" providerId="LiveId" clId="{547C3CDD-96C2-4A28-89E7-0547D37E74C2}" dt="2021-06-29T23:43:51.281" v="3" actId="16037"/>
        <pc:sldMkLst>
          <pc:docMk/>
          <pc:sldMk cId="0" sldId="291"/>
        </pc:sldMkLst>
      </pc:sldChg>
      <pc:sldChg chg="modNotes">
        <pc:chgData name="Itoh Kiyohito" userId="973df969519ed28b" providerId="LiveId" clId="{547C3CDD-96C2-4A28-89E7-0547D37E74C2}" dt="2021-06-29T23:43:51.281" v="3" actId="16037"/>
        <pc:sldMkLst>
          <pc:docMk/>
          <pc:sldMk cId="0" sldId="292"/>
        </pc:sldMkLst>
      </pc:sldChg>
      <pc:sldChg chg="modNotes">
        <pc:chgData name="Itoh Kiyohito" userId="973df969519ed28b" providerId="LiveId" clId="{547C3CDD-96C2-4A28-89E7-0547D37E74C2}" dt="2021-06-29T23:43:51.281" v="3" actId="16037"/>
        <pc:sldMkLst>
          <pc:docMk/>
          <pc:sldMk cId="0" sldId="293"/>
        </pc:sldMkLst>
      </pc:sldChg>
      <pc:sldChg chg="modNotes">
        <pc:chgData name="Itoh Kiyohito" userId="973df969519ed28b" providerId="LiveId" clId="{547C3CDD-96C2-4A28-89E7-0547D37E74C2}" dt="2021-06-29T23:43:51.281" v="3" actId="16037"/>
        <pc:sldMkLst>
          <pc:docMk/>
          <pc:sldMk cId="0" sldId="294"/>
        </pc:sldMkLst>
      </pc:sldChg>
      <pc:sldChg chg="new del">
        <pc:chgData name="Itoh Kiyohito" userId="973df969519ed28b" providerId="LiveId" clId="{547C3CDD-96C2-4A28-89E7-0547D37E74C2}" dt="2021-06-29T23:44:33.419" v="5" actId="47"/>
        <pc:sldMkLst>
          <pc:docMk/>
          <pc:sldMk cId="4124671055" sldId="295"/>
        </pc:sldMkLst>
      </pc:sldChg>
    </pc:docChg>
  </pc:docChgLst>
  <pc:docChgLst>
    <pc:chgData name="Itoh Kiyohito" userId="973df969519ed28b" providerId="LiveId" clId="{4E1BB6A1-EDAF-4481-A0D1-9DE730E36F66}"/>
    <pc:docChg chg="undo custSel addSld delSld modSld sldOrd">
      <pc:chgData name="Itoh Kiyohito" userId="973df969519ed28b" providerId="LiveId" clId="{4E1BB6A1-EDAF-4481-A0D1-9DE730E36F66}" dt="2021-07-01T05:10:34.662" v="12267" actId="6549"/>
      <pc:docMkLst>
        <pc:docMk/>
      </pc:docMkLst>
      <pc:sldChg chg="addSp delSp modSp mod">
        <pc:chgData name="Itoh Kiyohito" userId="973df969519ed28b" providerId="LiveId" clId="{4E1BB6A1-EDAF-4481-A0D1-9DE730E36F66}" dt="2021-06-30T05:51:40.966" v="5452" actId="478"/>
        <pc:sldMkLst>
          <pc:docMk/>
          <pc:sldMk cId="0" sldId="256"/>
        </pc:sldMkLst>
        <pc:spChg chg="add del">
          <ac:chgData name="Itoh Kiyohito" userId="973df969519ed28b" providerId="LiveId" clId="{4E1BB6A1-EDAF-4481-A0D1-9DE730E36F66}" dt="2021-06-30T05:49:20.942" v="5358"/>
          <ac:spMkLst>
            <pc:docMk/>
            <pc:sldMk cId="0" sldId="256"/>
            <ac:spMk id="2" creationId="{B1851181-8123-458C-8610-6296FEE06D8E}"/>
          </ac:spMkLst>
        </pc:spChg>
        <pc:spChg chg="add del mod">
          <ac:chgData name="Itoh Kiyohito" userId="973df969519ed28b" providerId="LiveId" clId="{4E1BB6A1-EDAF-4481-A0D1-9DE730E36F66}" dt="2021-06-30T05:51:40.966" v="5452" actId="478"/>
          <ac:spMkLst>
            <pc:docMk/>
            <pc:sldMk cId="0" sldId="256"/>
            <ac:spMk id="3" creationId="{68D367F8-AF46-41A0-AA63-965374852700}"/>
          </ac:spMkLst>
        </pc:spChg>
        <pc:spChg chg="mod">
          <ac:chgData name="Itoh Kiyohito" userId="973df969519ed28b" providerId="LiveId" clId="{4E1BB6A1-EDAF-4481-A0D1-9DE730E36F66}" dt="2021-06-30T05:51:38.377" v="5451" actId="20577"/>
          <ac:spMkLst>
            <pc:docMk/>
            <pc:sldMk cId="0" sldId="256"/>
            <ac:spMk id="62" creationId="{00000000-0000-0000-0000-000000000000}"/>
          </ac:spMkLst>
        </pc:spChg>
      </pc:sldChg>
      <pc:sldChg chg="del">
        <pc:chgData name="Itoh Kiyohito" userId="973df969519ed28b" providerId="LiveId" clId="{4E1BB6A1-EDAF-4481-A0D1-9DE730E36F66}" dt="2021-06-30T06:55:03.808" v="7743" actId="47"/>
        <pc:sldMkLst>
          <pc:docMk/>
          <pc:sldMk cId="0" sldId="257"/>
        </pc:sldMkLst>
      </pc:sldChg>
      <pc:sldChg chg="del">
        <pc:chgData name="Itoh Kiyohito" userId="973df969519ed28b" providerId="LiveId" clId="{4E1BB6A1-EDAF-4481-A0D1-9DE730E36F66}" dt="2021-06-30T06:55:03.808" v="7743" actId="47"/>
        <pc:sldMkLst>
          <pc:docMk/>
          <pc:sldMk cId="0" sldId="258"/>
        </pc:sldMkLst>
      </pc:sldChg>
      <pc:sldChg chg="del">
        <pc:chgData name="Itoh Kiyohito" userId="973df969519ed28b" providerId="LiveId" clId="{4E1BB6A1-EDAF-4481-A0D1-9DE730E36F66}" dt="2021-06-30T06:55:03.808" v="7743" actId="47"/>
        <pc:sldMkLst>
          <pc:docMk/>
          <pc:sldMk cId="0" sldId="259"/>
        </pc:sldMkLst>
      </pc:sldChg>
      <pc:sldChg chg="addSp delSp del">
        <pc:chgData name="Itoh Kiyohito" userId="973df969519ed28b" providerId="LiveId" clId="{4E1BB6A1-EDAF-4481-A0D1-9DE730E36F66}" dt="2021-06-30T06:55:03.808" v="7743" actId="47"/>
        <pc:sldMkLst>
          <pc:docMk/>
          <pc:sldMk cId="0" sldId="260"/>
        </pc:sldMkLst>
        <pc:spChg chg="add del">
          <ac:chgData name="Itoh Kiyohito" userId="973df969519ed28b" providerId="LiveId" clId="{4E1BB6A1-EDAF-4481-A0D1-9DE730E36F66}" dt="2021-06-30T01:58:57.774" v="1319"/>
          <ac:spMkLst>
            <pc:docMk/>
            <pc:sldMk cId="0" sldId="260"/>
            <ac:spMk id="2" creationId="{333EE973-3012-427F-98D3-C7910B841423}"/>
          </ac:spMkLst>
        </pc:spChg>
      </pc:sldChg>
      <pc:sldChg chg="del">
        <pc:chgData name="Itoh Kiyohito" userId="973df969519ed28b" providerId="LiveId" clId="{4E1BB6A1-EDAF-4481-A0D1-9DE730E36F66}" dt="2021-06-30T06:55:03.808" v="7743" actId="47"/>
        <pc:sldMkLst>
          <pc:docMk/>
          <pc:sldMk cId="0" sldId="261"/>
        </pc:sldMkLst>
      </pc:sldChg>
      <pc:sldChg chg="del">
        <pc:chgData name="Itoh Kiyohito" userId="973df969519ed28b" providerId="LiveId" clId="{4E1BB6A1-EDAF-4481-A0D1-9DE730E36F66}" dt="2021-06-30T06:55:03.808" v="7743" actId="47"/>
        <pc:sldMkLst>
          <pc:docMk/>
          <pc:sldMk cId="0" sldId="262"/>
        </pc:sldMkLst>
      </pc:sldChg>
      <pc:sldChg chg="del">
        <pc:chgData name="Itoh Kiyohito" userId="973df969519ed28b" providerId="LiveId" clId="{4E1BB6A1-EDAF-4481-A0D1-9DE730E36F66}" dt="2021-06-30T06:55:03.808" v="7743" actId="47"/>
        <pc:sldMkLst>
          <pc:docMk/>
          <pc:sldMk cId="0" sldId="263"/>
        </pc:sldMkLst>
      </pc:sldChg>
      <pc:sldChg chg="del">
        <pc:chgData name="Itoh Kiyohito" userId="973df969519ed28b" providerId="LiveId" clId="{4E1BB6A1-EDAF-4481-A0D1-9DE730E36F66}" dt="2021-06-30T06:55:03.808" v="7743" actId="47"/>
        <pc:sldMkLst>
          <pc:docMk/>
          <pc:sldMk cId="0" sldId="264"/>
        </pc:sldMkLst>
      </pc:sldChg>
      <pc:sldChg chg="del">
        <pc:chgData name="Itoh Kiyohito" userId="973df969519ed28b" providerId="LiveId" clId="{4E1BB6A1-EDAF-4481-A0D1-9DE730E36F66}" dt="2021-06-30T06:55:03.808" v="7743" actId="47"/>
        <pc:sldMkLst>
          <pc:docMk/>
          <pc:sldMk cId="0" sldId="265"/>
        </pc:sldMkLst>
      </pc:sldChg>
      <pc:sldChg chg="del">
        <pc:chgData name="Itoh Kiyohito" userId="973df969519ed28b" providerId="LiveId" clId="{4E1BB6A1-EDAF-4481-A0D1-9DE730E36F66}" dt="2021-06-30T06:55:03.808" v="7743" actId="47"/>
        <pc:sldMkLst>
          <pc:docMk/>
          <pc:sldMk cId="0" sldId="266"/>
        </pc:sldMkLst>
      </pc:sldChg>
      <pc:sldChg chg="modSp mod ord">
        <pc:chgData name="Itoh Kiyohito" userId="973df969519ed28b" providerId="LiveId" clId="{4E1BB6A1-EDAF-4481-A0D1-9DE730E36F66}" dt="2021-06-30T07:39:21.431" v="9901" actId="113"/>
        <pc:sldMkLst>
          <pc:docMk/>
          <pc:sldMk cId="0" sldId="267"/>
        </pc:sldMkLst>
        <pc:spChg chg="mod">
          <ac:chgData name="Itoh Kiyohito" userId="973df969519ed28b" providerId="LiveId" clId="{4E1BB6A1-EDAF-4481-A0D1-9DE730E36F66}" dt="2021-06-30T02:13:09.552" v="1431" actId="20577"/>
          <ac:spMkLst>
            <pc:docMk/>
            <pc:sldMk cId="0" sldId="267"/>
            <ac:spMk id="160" creationId="{00000000-0000-0000-0000-000000000000}"/>
          </ac:spMkLst>
        </pc:spChg>
        <pc:spChg chg="mod">
          <ac:chgData name="Itoh Kiyohito" userId="973df969519ed28b" providerId="LiveId" clId="{4E1BB6A1-EDAF-4481-A0D1-9DE730E36F66}" dt="2021-06-30T07:31:04.413" v="9822" actId="113"/>
          <ac:spMkLst>
            <pc:docMk/>
            <pc:sldMk cId="0" sldId="267"/>
            <ac:spMk id="161" creationId="{00000000-0000-0000-0000-000000000000}"/>
          </ac:spMkLst>
        </pc:spChg>
        <pc:spChg chg="mod">
          <ac:chgData name="Itoh Kiyohito" userId="973df969519ed28b" providerId="LiveId" clId="{4E1BB6A1-EDAF-4481-A0D1-9DE730E36F66}" dt="2021-06-30T07:39:21.431" v="9901" actId="113"/>
          <ac:spMkLst>
            <pc:docMk/>
            <pc:sldMk cId="0" sldId="267"/>
            <ac:spMk id="162" creationId="{00000000-0000-0000-0000-000000000000}"/>
          </ac:spMkLst>
        </pc:spChg>
        <pc:spChg chg="mod">
          <ac:chgData name="Itoh Kiyohito" userId="973df969519ed28b" providerId="LiveId" clId="{4E1BB6A1-EDAF-4481-A0D1-9DE730E36F66}" dt="2021-06-30T07:39:21.431" v="9901" actId="113"/>
          <ac:spMkLst>
            <pc:docMk/>
            <pc:sldMk cId="0" sldId="267"/>
            <ac:spMk id="163" creationId="{00000000-0000-0000-0000-000000000000}"/>
          </ac:spMkLst>
        </pc:spChg>
      </pc:sldChg>
      <pc:sldChg chg="del">
        <pc:chgData name="Itoh Kiyohito" userId="973df969519ed28b" providerId="LiveId" clId="{4E1BB6A1-EDAF-4481-A0D1-9DE730E36F66}" dt="2021-06-30T06:55:03.808" v="7743" actId="47"/>
        <pc:sldMkLst>
          <pc:docMk/>
          <pc:sldMk cId="0" sldId="268"/>
        </pc:sldMkLst>
      </pc:sldChg>
      <pc:sldChg chg="del">
        <pc:chgData name="Itoh Kiyohito" userId="973df969519ed28b" providerId="LiveId" clId="{4E1BB6A1-EDAF-4481-A0D1-9DE730E36F66}" dt="2021-06-30T06:55:03.808" v="7743" actId="47"/>
        <pc:sldMkLst>
          <pc:docMk/>
          <pc:sldMk cId="0" sldId="269"/>
        </pc:sldMkLst>
      </pc:sldChg>
      <pc:sldChg chg="del">
        <pc:chgData name="Itoh Kiyohito" userId="973df969519ed28b" providerId="LiveId" clId="{4E1BB6A1-EDAF-4481-A0D1-9DE730E36F66}" dt="2021-06-30T06:55:03.808" v="7743" actId="47"/>
        <pc:sldMkLst>
          <pc:docMk/>
          <pc:sldMk cId="0" sldId="270"/>
        </pc:sldMkLst>
      </pc:sldChg>
      <pc:sldChg chg="del">
        <pc:chgData name="Itoh Kiyohito" userId="973df969519ed28b" providerId="LiveId" clId="{4E1BB6A1-EDAF-4481-A0D1-9DE730E36F66}" dt="2021-06-30T06:55:03.808" v="7743" actId="47"/>
        <pc:sldMkLst>
          <pc:docMk/>
          <pc:sldMk cId="0" sldId="271"/>
        </pc:sldMkLst>
      </pc:sldChg>
      <pc:sldChg chg="del">
        <pc:chgData name="Itoh Kiyohito" userId="973df969519ed28b" providerId="LiveId" clId="{4E1BB6A1-EDAF-4481-A0D1-9DE730E36F66}" dt="2021-06-30T06:55:03.808" v="7743" actId="47"/>
        <pc:sldMkLst>
          <pc:docMk/>
          <pc:sldMk cId="0" sldId="272"/>
        </pc:sldMkLst>
      </pc:sldChg>
      <pc:sldChg chg="del">
        <pc:chgData name="Itoh Kiyohito" userId="973df969519ed28b" providerId="LiveId" clId="{4E1BB6A1-EDAF-4481-A0D1-9DE730E36F66}" dt="2021-06-30T06:55:03.808" v="7743" actId="47"/>
        <pc:sldMkLst>
          <pc:docMk/>
          <pc:sldMk cId="0" sldId="273"/>
        </pc:sldMkLst>
      </pc:sldChg>
      <pc:sldChg chg="del">
        <pc:chgData name="Itoh Kiyohito" userId="973df969519ed28b" providerId="LiveId" clId="{4E1BB6A1-EDAF-4481-A0D1-9DE730E36F66}" dt="2021-06-30T06:55:03.808" v="7743" actId="47"/>
        <pc:sldMkLst>
          <pc:docMk/>
          <pc:sldMk cId="0" sldId="274"/>
        </pc:sldMkLst>
      </pc:sldChg>
      <pc:sldChg chg="del">
        <pc:chgData name="Itoh Kiyohito" userId="973df969519ed28b" providerId="LiveId" clId="{4E1BB6A1-EDAF-4481-A0D1-9DE730E36F66}" dt="2021-06-30T06:55:03.808" v="7743" actId="47"/>
        <pc:sldMkLst>
          <pc:docMk/>
          <pc:sldMk cId="0" sldId="275"/>
        </pc:sldMkLst>
      </pc:sldChg>
      <pc:sldChg chg="del">
        <pc:chgData name="Itoh Kiyohito" userId="973df969519ed28b" providerId="LiveId" clId="{4E1BB6A1-EDAF-4481-A0D1-9DE730E36F66}" dt="2021-06-30T06:55:03.808" v="7743" actId="47"/>
        <pc:sldMkLst>
          <pc:docMk/>
          <pc:sldMk cId="0" sldId="276"/>
        </pc:sldMkLst>
      </pc:sldChg>
      <pc:sldChg chg="del">
        <pc:chgData name="Itoh Kiyohito" userId="973df969519ed28b" providerId="LiveId" clId="{4E1BB6A1-EDAF-4481-A0D1-9DE730E36F66}" dt="2021-06-30T06:55:03.808" v="7743" actId="47"/>
        <pc:sldMkLst>
          <pc:docMk/>
          <pc:sldMk cId="0" sldId="277"/>
        </pc:sldMkLst>
      </pc:sldChg>
      <pc:sldChg chg="modSp del mod">
        <pc:chgData name="Itoh Kiyohito" userId="973df969519ed28b" providerId="LiveId" clId="{4E1BB6A1-EDAF-4481-A0D1-9DE730E36F66}" dt="2021-06-30T06:54:47.766" v="7741" actId="2696"/>
        <pc:sldMkLst>
          <pc:docMk/>
          <pc:sldMk cId="1535067874" sldId="278"/>
        </pc:sldMkLst>
        <pc:spChg chg="mod">
          <ac:chgData name="Itoh Kiyohito" userId="973df969519ed28b" providerId="LiveId" clId="{4E1BB6A1-EDAF-4481-A0D1-9DE730E36F66}" dt="2021-06-30T06:54:39.388" v="7740" actId="20577"/>
          <ac:spMkLst>
            <pc:docMk/>
            <pc:sldMk cId="1535067874" sldId="278"/>
            <ac:spMk id="375" creationId="{00000000-0000-0000-0000-000000000000}"/>
          </ac:spMkLst>
        </pc:spChg>
      </pc:sldChg>
      <pc:sldChg chg="del">
        <pc:chgData name="Itoh Kiyohito" userId="973df969519ed28b" providerId="LiveId" clId="{4E1BB6A1-EDAF-4481-A0D1-9DE730E36F66}" dt="2021-06-30T06:55:03.808" v="7743" actId="47"/>
        <pc:sldMkLst>
          <pc:docMk/>
          <pc:sldMk cId="0" sldId="279"/>
        </pc:sldMkLst>
      </pc:sldChg>
      <pc:sldChg chg="del">
        <pc:chgData name="Itoh Kiyohito" userId="973df969519ed28b" providerId="LiveId" clId="{4E1BB6A1-EDAF-4481-A0D1-9DE730E36F66}" dt="2021-06-30T06:55:03.808" v="7743" actId="47"/>
        <pc:sldMkLst>
          <pc:docMk/>
          <pc:sldMk cId="0" sldId="280"/>
        </pc:sldMkLst>
      </pc:sldChg>
      <pc:sldChg chg="del">
        <pc:chgData name="Itoh Kiyohito" userId="973df969519ed28b" providerId="LiveId" clId="{4E1BB6A1-EDAF-4481-A0D1-9DE730E36F66}" dt="2021-06-30T06:55:03.808" v="7743" actId="47"/>
        <pc:sldMkLst>
          <pc:docMk/>
          <pc:sldMk cId="0" sldId="281"/>
        </pc:sldMkLst>
      </pc:sldChg>
      <pc:sldChg chg="del">
        <pc:chgData name="Itoh Kiyohito" userId="973df969519ed28b" providerId="LiveId" clId="{4E1BB6A1-EDAF-4481-A0D1-9DE730E36F66}" dt="2021-06-30T06:55:03.808" v="7743" actId="47"/>
        <pc:sldMkLst>
          <pc:docMk/>
          <pc:sldMk cId="0" sldId="282"/>
        </pc:sldMkLst>
      </pc:sldChg>
      <pc:sldChg chg="del">
        <pc:chgData name="Itoh Kiyohito" userId="973df969519ed28b" providerId="LiveId" clId="{4E1BB6A1-EDAF-4481-A0D1-9DE730E36F66}" dt="2021-06-30T06:55:03.808" v="7743" actId="47"/>
        <pc:sldMkLst>
          <pc:docMk/>
          <pc:sldMk cId="0" sldId="283"/>
        </pc:sldMkLst>
      </pc:sldChg>
      <pc:sldChg chg="addSp delSp modSp add del mod">
        <pc:chgData name="Itoh Kiyohito" userId="973df969519ed28b" providerId="LiveId" clId="{4E1BB6A1-EDAF-4481-A0D1-9DE730E36F66}" dt="2021-06-30T08:53:01.589" v="11409" actId="207"/>
        <pc:sldMkLst>
          <pc:docMk/>
          <pc:sldMk cId="0" sldId="284"/>
        </pc:sldMkLst>
        <pc:spChg chg="add del mod">
          <ac:chgData name="Itoh Kiyohito" userId="973df969519ed28b" providerId="LiveId" clId="{4E1BB6A1-EDAF-4481-A0D1-9DE730E36F66}" dt="2021-06-30T08:15:51.807" v="10903" actId="478"/>
          <ac:spMkLst>
            <pc:docMk/>
            <pc:sldMk cId="0" sldId="284"/>
            <ac:spMk id="5" creationId="{689FBA99-1CBB-43F3-A36F-769DDEC0A3A5}"/>
          </ac:spMkLst>
        </pc:spChg>
        <pc:spChg chg="add del mod">
          <ac:chgData name="Itoh Kiyohito" userId="973df969519ed28b" providerId="LiveId" clId="{4E1BB6A1-EDAF-4481-A0D1-9DE730E36F66}" dt="2021-06-30T08:24:28.251" v="11093" actId="478"/>
          <ac:spMkLst>
            <pc:docMk/>
            <pc:sldMk cId="0" sldId="284"/>
            <ac:spMk id="6" creationId="{C82FE357-A197-41B9-8256-BE7E33EF317A}"/>
          </ac:spMkLst>
        </pc:spChg>
        <pc:spChg chg="mod">
          <ac:chgData name="Itoh Kiyohito" userId="973df969519ed28b" providerId="LiveId" clId="{4E1BB6A1-EDAF-4481-A0D1-9DE730E36F66}" dt="2021-06-30T07:52:46.314" v="10419" actId="6549"/>
          <ac:spMkLst>
            <pc:docMk/>
            <pc:sldMk cId="0" sldId="284"/>
            <ac:spMk id="478" creationId="{00000000-0000-0000-0000-000000000000}"/>
          </ac:spMkLst>
        </pc:spChg>
        <pc:graphicFrameChg chg="mod modGraphic">
          <ac:chgData name="Itoh Kiyohito" userId="973df969519ed28b" providerId="LiveId" clId="{4E1BB6A1-EDAF-4481-A0D1-9DE730E36F66}" dt="2021-06-30T08:53:01.589" v="11409" actId="207"/>
          <ac:graphicFrameMkLst>
            <pc:docMk/>
            <pc:sldMk cId="0" sldId="284"/>
            <ac:graphicFrameMk id="480" creationId="{00000000-0000-0000-0000-000000000000}"/>
          </ac:graphicFrameMkLst>
        </pc:graphicFrameChg>
      </pc:sldChg>
      <pc:sldChg chg="del">
        <pc:chgData name="Itoh Kiyohito" userId="973df969519ed28b" providerId="LiveId" clId="{4E1BB6A1-EDAF-4481-A0D1-9DE730E36F66}" dt="2021-06-30T06:55:03.808" v="7743" actId="47"/>
        <pc:sldMkLst>
          <pc:docMk/>
          <pc:sldMk cId="0" sldId="285"/>
        </pc:sldMkLst>
      </pc:sldChg>
      <pc:sldChg chg="del">
        <pc:chgData name="Itoh Kiyohito" userId="973df969519ed28b" providerId="LiveId" clId="{4E1BB6A1-EDAF-4481-A0D1-9DE730E36F66}" dt="2021-06-30T06:55:03.808" v="7743" actId="47"/>
        <pc:sldMkLst>
          <pc:docMk/>
          <pc:sldMk cId="0" sldId="286"/>
        </pc:sldMkLst>
      </pc:sldChg>
      <pc:sldChg chg="del">
        <pc:chgData name="Itoh Kiyohito" userId="973df969519ed28b" providerId="LiveId" clId="{4E1BB6A1-EDAF-4481-A0D1-9DE730E36F66}" dt="2021-06-30T06:55:03.808" v="7743" actId="47"/>
        <pc:sldMkLst>
          <pc:docMk/>
          <pc:sldMk cId="0" sldId="287"/>
        </pc:sldMkLst>
      </pc:sldChg>
      <pc:sldChg chg="addSp delSp modSp del mod ord">
        <pc:chgData name="Itoh Kiyohito" userId="973df969519ed28b" providerId="LiveId" clId="{4E1BB6A1-EDAF-4481-A0D1-9DE730E36F66}" dt="2021-06-30T02:03:02.186" v="1357" actId="47"/>
        <pc:sldMkLst>
          <pc:docMk/>
          <pc:sldMk cId="0" sldId="288"/>
        </pc:sldMkLst>
        <pc:spChg chg="add del mod">
          <ac:chgData name="Itoh Kiyohito" userId="973df969519ed28b" providerId="LiveId" clId="{4E1BB6A1-EDAF-4481-A0D1-9DE730E36F66}" dt="2021-06-30T01:33:33.624" v="1300" actId="478"/>
          <ac:spMkLst>
            <pc:docMk/>
            <pc:sldMk cId="0" sldId="288"/>
            <ac:spMk id="12" creationId="{2A671D8A-90FB-4257-88A8-14D5C315EEE4}"/>
          </ac:spMkLst>
        </pc:spChg>
        <pc:spChg chg="add del mod">
          <ac:chgData name="Itoh Kiyohito" userId="973df969519ed28b" providerId="LiveId" clId="{4E1BB6A1-EDAF-4481-A0D1-9DE730E36F66}" dt="2021-06-30T00:55:09.764" v="648" actId="478"/>
          <ac:spMkLst>
            <pc:docMk/>
            <pc:sldMk cId="0" sldId="288"/>
            <ac:spMk id="14" creationId="{45EBABFA-9B52-4C6E-ACF3-BD044531ADB8}"/>
          </ac:spMkLst>
        </pc:spChg>
        <pc:spChg chg="mod">
          <ac:chgData name="Itoh Kiyohito" userId="973df969519ed28b" providerId="LiveId" clId="{4E1BB6A1-EDAF-4481-A0D1-9DE730E36F66}" dt="2021-06-30T01:33:26.435" v="1299" actId="20577"/>
          <ac:spMkLst>
            <pc:docMk/>
            <pc:sldMk cId="0" sldId="288"/>
            <ac:spMk id="569" creationId="{00000000-0000-0000-0000-000000000000}"/>
          </ac:spMkLst>
        </pc:spChg>
        <pc:spChg chg="del mod">
          <ac:chgData name="Itoh Kiyohito" userId="973df969519ed28b" providerId="LiveId" clId="{4E1BB6A1-EDAF-4481-A0D1-9DE730E36F66}" dt="2021-06-30T01:33:33.624" v="1300" actId="478"/>
          <ac:spMkLst>
            <pc:docMk/>
            <pc:sldMk cId="0" sldId="288"/>
            <ac:spMk id="571" creationId="{00000000-0000-0000-0000-000000000000}"/>
          </ac:spMkLst>
        </pc:spChg>
        <pc:spChg chg="del mod">
          <ac:chgData name="Itoh Kiyohito" userId="973df969519ed28b" providerId="LiveId" clId="{4E1BB6A1-EDAF-4481-A0D1-9DE730E36F66}" dt="2021-06-30T01:33:33.624" v="1300" actId="478"/>
          <ac:spMkLst>
            <pc:docMk/>
            <pc:sldMk cId="0" sldId="288"/>
            <ac:spMk id="572" creationId="{00000000-0000-0000-0000-000000000000}"/>
          </ac:spMkLst>
        </pc:spChg>
        <pc:spChg chg="del mod">
          <ac:chgData name="Itoh Kiyohito" userId="973df969519ed28b" providerId="LiveId" clId="{4E1BB6A1-EDAF-4481-A0D1-9DE730E36F66}" dt="2021-06-30T01:33:33.624" v="1300" actId="478"/>
          <ac:spMkLst>
            <pc:docMk/>
            <pc:sldMk cId="0" sldId="288"/>
            <ac:spMk id="573" creationId="{00000000-0000-0000-0000-000000000000}"/>
          </ac:spMkLst>
        </pc:spChg>
        <pc:spChg chg="del mod">
          <ac:chgData name="Itoh Kiyohito" userId="973df969519ed28b" providerId="LiveId" clId="{4E1BB6A1-EDAF-4481-A0D1-9DE730E36F66}" dt="2021-06-30T01:33:33.624" v="1300" actId="478"/>
          <ac:spMkLst>
            <pc:docMk/>
            <pc:sldMk cId="0" sldId="288"/>
            <ac:spMk id="574" creationId="{00000000-0000-0000-0000-000000000000}"/>
          </ac:spMkLst>
        </pc:spChg>
        <pc:picChg chg="add del mod modCrop">
          <ac:chgData name="Itoh Kiyohito" userId="973df969519ed28b" providerId="LiveId" clId="{4E1BB6A1-EDAF-4481-A0D1-9DE730E36F66}" dt="2021-06-30T02:02:03.504" v="1348" actId="21"/>
          <ac:picMkLst>
            <pc:docMk/>
            <pc:sldMk cId="0" sldId="288"/>
            <ac:picMk id="3" creationId="{E78A8607-7814-4AAA-AB8F-837107201F78}"/>
          </ac:picMkLst>
        </pc:picChg>
        <pc:picChg chg="add del mod">
          <ac:chgData name="Itoh Kiyohito" userId="973df969519ed28b" providerId="LiveId" clId="{4E1BB6A1-EDAF-4481-A0D1-9DE730E36F66}" dt="2021-06-30T02:02:03.504" v="1348" actId="21"/>
          <ac:picMkLst>
            <pc:docMk/>
            <pc:sldMk cId="0" sldId="288"/>
            <ac:picMk id="5" creationId="{4130748B-ADCA-4651-891A-856D1E1DB7B8}"/>
          </ac:picMkLst>
        </pc:picChg>
        <pc:picChg chg="add del mod">
          <ac:chgData name="Itoh Kiyohito" userId="973df969519ed28b" providerId="LiveId" clId="{4E1BB6A1-EDAF-4481-A0D1-9DE730E36F66}" dt="2021-06-30T02:02:03.504" v="1348" actId="21"/>
          <ac:picMkLst>
            <pc:docMk/>
            <pc:sldMk cId="0" sldId="288"/>
            <ac:picMk id="7" creationId="{6990D4A3-008B-41C8-8860-D7C22C8A6E6F}"/>
          </ac:picMkLst>
        </pc:picChg>
        <pc:picChg chg="add del mod">
          <ac:chgData name="Itoh Kiyohito" userId="973df969519ed28b" providerId="LiveId" clId="{4E1BB6A1-EDAF-4481-A0D1-9DE730E36F66}" dt="2021-06-30T02:02:03.504" v="1348" actId="21"/>
          <ac:picMkLst>
            <pc:docMk/>
            <pc:sldMk cId="0" sldId="288"/>
            <ac:picMk id="9" creationId="{D30DA6AC-04F2-4CD7-A03D-A7F826159CC3}"/>
          </ac:picMkLst>
        </pc:picChg>
        <pc:picChg chg="add del mod">
          <ac:chgData name="Itoh Kiyohito" userId="973df969519ed28b" providerId="LiveId" clId="{4E1BB6A1-EDAF-4481-A0D1-9DE730E36F66}" dt="2021-06-30T01:33:33.624" v="1300" actId="478"/>
          <ac:picMkLst>
            <pc:docMk/>
            <pc:sldMk cId="0" sldId="288"/>
            <ac:picMk id="13" creationId="{89745F87-87D6-451F-B64F-040E7270F060}"/>
          </ac:picMkLst>
        </pc:picChg>
        <pc:picChg chg="add del mod">
          <ac:chgData name="Itoh Kiyohito" userId="973df969519ed28b" providerId="LiveId" clId="{4E1BB6A1-EDAF-4481-A0D1-9DE730E36F66}" dt="2021-06-30T00:55:09.764" v="648" actId="478"/>
          <ac:picMkLst>
            <pc:docMk/>
            <pc:sldMk cId="0" sldId="288"/>
            <ac:picMk id="15" creationId="{0336589C-6E47-4E9A-9CF6-780EFFD400B2}"/>
          </ac:picMkLst>
        </pc:picChg>
        <pc:picChg chg="del mod">
          <ac:chgData name="Itoh Kiyohito" userId="973df969519ed28b" providerId="LiveId" clId="{4E1BB6A1-EDAF-4481-A0D1-9DE730E36F66}" dt="2021-06-30T01:33:33.624" v="1300" actId="478"/>
          <ac:picMkLst>
            <pc:docMk/>
            <pc:sldMk cId="0" sldId="288"/>
            <ac:picMk id="575" creationId="{00000000-0000-0000-0000-000000000000}"/>
          </ac:picMkLst>
        </pc:picChg>
        <pc:picChg chg="del mod">
          <ac:chgData name="Itoh Kiyohito" userId="973df969519ed28b" providerId="LiveId" clId="{4E1BB6A1-EDAF-4481-A0D1-9DE730E36F66}" dt="2021-06-30T01:33:33.624" v="1300" actId="478"/>
          <ac:picMkLst>
            <pc:docMk/>
            <pc:sldMk cId="0" sldId="288"/>
            <ac:picMk id="576" creationId="{00000000-0000-0000-0000-000000000000}"/>
          </ac:picMkLst>
        </pc:picChg>
        <pc:picChg chg="del mod">
          <ac:chgData name="Itoh Kiyohito" userId="973df969519ed28b" providerId="LiveId" clId="{4E1BB6A1-EDAF-4481-A0D1-9DE730E36F66}" dt="2021-06-30T01:33:33.624" v="1300" actId="478"/>
          <ac:picMkLst>
            <pc:docMk/>
            <pc:sldMk cId="0" sldId="288"/>
            <ac:picMk id="577" creationId="{00000000-0000-0000-0000-000000000000}"/>
          </ac:picMkLst>
        </pc:picChg>
        <pc:picChg chg="del mod">
          <ac:chgData name="Itoh Kiyohito" userId="973df969519ed28b" providerId="LiveId" clId="{4E1BB6A1-EDAF-4481-A0D1-9DE730E36F66}" dt="2021-06-30T01:33:33.624" v="1300" actId="478"/>
          <ac:picMkLst>
            <pc:docMk/>
            <pc:sldMk cId="0" sldId="288"/>
            <ac:picMk id="578" creationId="{00000000-0000-0000-0000-000000000000}"/>
          </ac:picMkLst>
        </pc:picChg>
      </pc:sldChg>
      <pc:sldChg chg="del">
        <pc:chgData name="Itoh Kiyohito" userId="973df969519ed28b" providerId="LiveId" clId="{4E1BB6A1-EDAF-4481-A0D1-9DE730E36F66}" dt="2021-06-30T06:55:03.808" v="7743" actId="47"/>
        <pc:sldMkLst>
          <pc:docMk/>
          <pc:sldMk cId="0" sldId="289"/>
        </pc:sldMkLst>
      </pc:sldChg>
      <pc:sldChg chg="del">
        <pc:chgData name="Itoh Kiyohito" userId="973df969519ed28b" providerId="LiveId" clId="{4E1BB6A1-EDAF-4481-A0D1-9DE730E36F66}" dt="2021-06-30T06:55:03.808" v="7743" actId="47"/>
        <pc:sldMkLst>
          <pc:docMk/>
          <pc:sldMk cId="0" sldId="290"/>
        </pc:sldMkLst>
      </pc:sldChg>
      <pc:sldChg chg="del">
        <pc:chgData name="Itoh Kiyohito" userId="973df969519ed28b" providerId="LiveId" clId="{4E1BB6A1-EDAF-4481-A0D1-9DE730E36F66}" dt="2021-06-30T06:55:03.808" v="7743" actId="47"/>
        <pc:sldMkLst>
          <pc:docMk/>
          <pc:sldMk cId="0" sldId="291"/>
        </pc:sldMkLst>
      </pc:sldChg>
      <pc:sldChg chg="del">
        <pc:chgData name="Itoh Kiyohito" userId="973df969519ed28b" providerId="LiveId" clId="{4E1BB6A1-EDAF-4481-A0D1-9DE730E36F66}" dt="2021-06-30T06:55:03.808" v="7743" actId="47"/>
        <pc:sldMkLst>
          <pc:docMk/>
          <pc:sldMk cId="0" sldId="292"/>
        </pc:sldMkLst>
      </pc:sldChg>
      <pc:sldChg chg="del">
        <pc:chgData name="Itoh Kiyohito" userId="973df969519ed28b" providerId="LiveId" clId="{4E1BB6A1-EDAF-4481-A0D1-9DE730E36F66}" dt="2021-06-30T06:55:03.808" v="7743" actId="47"/>
        <pc:sldMkLst>
          <pc:docMk/>
          <pc:sldMk cId="0" sldId="293"/>
        </pc:sldMkLst>
      </pc:sldChg>
      <pc:sldChg chg="del">
        <pc:chgData name="Itoh Kiyohito" userId="973df969519ed28b" providerId="LiveId" clId="{4E1BB6A1-EDAF-4481-A0D1-9DE730E36F66}" dt="2021-06-30T06:55:03.808" v="7743" actId="47"/>
        <pc:sldMkLst>
          <pc:docMk/>
          <pc:sldMk cId="0" sldId="294"/>
        </pc:sldMkLst>
      </pc:sldChg>
      <pc:sldChg chg="modSp add mod">
        <pc:chgData name="Itoh Kiyohito" userId="973df969519ed28b" providerId="LiveId" clId="{4E1BB6A1-EDAF-4481-A0D1-9DE730E36F66}" dt="2021-06-30T07:31:38.635" v="9833" actId="113"/>
        <pc:sldMkLst>
          <pc:docMk/>
          <pc:sldMk cId="3613530894" sldId="295"/>
        </pc:sldMkLst>
        <pc:spChg chg="mod">
          <ac:chgData name="Itoh Kiyohito" userId="973df969519ed28b" providerId="LiveId" clId="{4E1BB6A1-EDAF-4481-A0D1-9DE730E36F66}" dt="2021-06-30T07:31:38.635" v="9833" actId="113"/>
          <ac:spMkLst>
            <pc:docMk/>
            <pc:sldMk cId="3613530894" sldId="295"/>
            <ac:spMk id="12" creationId="{2A671D8A-90FB-4257-88A8-14D5C315EEE4}"/>
          </ac:spMkLst>
        </pc:spChg>
        <pc:spChg chg="mod">
          <ac:chgData name="Itoh Kiyohito" userId="973df969519ed28b" providerId="LiveId" clId="{4E1BB6A1-EDAF-4481-A0D1-9DE730E36F66}" dt="2021-06-30T04:01:03.486" v="3487" actId="20577"/>
          <ac:spMkLst>
            <pc:docMk/>
            <pc:sldMk cId="3613530894" sldId="295"/>
            <ac:spMk id="569" creationId="{00000000-0000-0000-0000-000000000000}"/>
          </ac:spMkLst>
        </pc:spChg>
        <pc:spChg chg="mod">
          <ac:chgData name="Itoh Kiyohito" userId="973df969519ed28b" providerId="LiveId" clId="{4E1BB6A1-EDAF-4481-A0D1-9DE730E36F66}" dt="2021-06-30T07:31:20.178" v="9825" actId="113"/>
          <ac:spMkLst>
            <pc:docMk/>
            <pc:sldMk cId="3613530894" sldId="295"/>
            <ac:spMk id="571" creationId="{00000000-0000-0000-0000-000000000000}"/>
          </ac:spMkLst>
        </pc:spChg>
        <pc:spChg chg="mod">
          <ac:chgData name="Itoh Kiyohito" userId="973df969519ed28b" providerId="LiveId" clId="{4E1BB6A1-EDAF-4481-A0D1-9DE730E36F66}" dt="2021-06-30T07:31:26.389" v="9828" actId="113"/>
          <ac:spMkLst>
            <pc:docMk/>
            <pc:sldMk cId="3613530894" sldId="295"/>
            <ac:spMk id="572" creationId="{00000000-0000-0000-0000-000000000000}"/>
          </ac:spMkLst>
        </pc:spChg>
        <pc:spChg chg="mod">
          <ac:chgData name="Itoh Kiyohito" userId="973df969519ed28b" providerId="LiveId" clId="{4E1BB6A1-EDAF-4481-A0D1-9DE730E36F66}" dt="2021-06-30T07:31:29.108" v="9829" actId="113"/>
          <ac:spMkLst>
            <pc:docMk/>
            <pc:sldMk cId="3613530894" sldId="295"/>
            <ac:spMk id="573" creationId="{00000000-0000-0000-0000-000000000000}"/>
          </ac:spMkLst>
        </pc:spChg>
        <pc:spChg chg="mod">
          <ac:chgData name="Itoh Kiyohito" userId="973df969519ed28b" providerId="LiveId" clId="{4E1BB6A1-EDAF-4481-A0D1-9DE730E36F66}" dt="2021-06-30T07:31:32.980" v="9832" actId="113"/>
          <ac:spMkLst>
            <pc:docMk/>
            <pc:sldMk cId="3613530894" sldId="295"/>
            <ac:spMk id="574" creationId="{00000000-0000-0000-0000-000000000000}"/>
          </ac:spMkLst>
        </pc:spChg>
      </pc:sldChg>
      <pc:sldChg chg="addSp delSp modSp add del mod ord">
        <pc:chgData name="Itoh Kiyohito" userId="973df969519ed28b" providerId="LiveId" clId="{4E1BB6A1-EDAF-4481-A0D1-9DE730E36F66}" dt="2021-06-30T02:02:59.681" v="1356" actId="47"/>
        <pc:sldMkLst>
          <pc:docMk/>
          <pc:sldMk cId="89218727" sldId="296"/>
        </pc:sldMkLst>
        <pc:spChg chg="mod">
          <ac:chgData name="Itoh Kiyohito" userId="973df969519ed28b" providerId="LiveId" clId="{4E1BB6A1-EDAF-4481-A0D1-9DE730E36F66}" dt="2021-06-30T02:02:11.866" v="1349" actId="2711"/>
          <ac:spMkLst>
            <pc:docMk/>
            <pc:sldMk cId="89218727" sldId="296"/>
            <ac:spMk id="93" creationId="{00000000-0000-0000-0000-000000000000}"/>
          </ac:spMkLst>
        </pc:spChg>
        <pc:picChg chg="add del mod">
          <ac:chgData name="Itoh Kiyohito" userId="973df969519ed28b" providerId="LiveId" clId="{4E1BB6A1-EDAF-4481-A0D1-9DE730E36F66}" dt="2021-06-30T02:02:45.053" v="1354" actId="21"/>
          <ac:picMkLst>
            <pc:docMk/>
            <pc:sldMk cId="89218727" sldId="296"/>
            <ac:picMk id="4" creationId="{11EE2232-6BCB-4EA4-A437-64D462A0BD1D}"/>
          </ac:picMkLst>
        </pc:picChg>
        <pc:picChg chg="add del mod">
          <ac:chgData name="Itoh Kiyohito" userId="973df969519ed28b" providerId="LiveId" clId="{4E1BB6A1-EDAF-4481-A0D1-9DE730E36F66}" dt="2021-06-30T02:02:45.053" v="1354" actId="21"/>
          <ac:picMkLst>
            <pc:docMk/>
            <pc:sldMk cId="89218727" sldId="296"/>
            <ac:picMk id="5" creationId="{0B17ED7D-143D-4087-88F3-5BAC83E87FE7}"/>
          </ac:picMkLst>
        </pc:picChg>
        <pc:picChg chg="add del mod">
          <ac:chgData name="Itoh Kiyohito" userId="973df969519ed28b" providerId="LiveId" clId="{4E1BB6A1-EDAF-4481-A0D1-9DE730E36F66}" dt="2021-06-30T02:02:45.053" v="1354" actId="21"/>
          <ac:picMkLst>
            <pc:docMk/>
            <pc:sldMk cId="89218727" sldId="296"/>
            <ac:picMk id="6" creationId="{1684E49C-0C5C-4345-9165-B769BA2B0797}"/>
          </ac:picMkLst>
        </pc:picChg>
        <pc:picChg chg="add del mod">
          <ac:chgData name="Itoh Kiyohito" userId="973df969519ed28b" providerId="LiveId" clId="{4E1BB6A1-EDAF-4481-A0D1-9DE730E36F66}" dt="2021-06-30T02:02:45.053" v="1354" actId="21"/>
          <ac:picMkLst>
            <pc:docMk/>
            <pc:sldMk cId="89218727" sldId="296"/>
            <ac:picMk id="7" creationId="{F57C2A9C-1187-41F0-A8A0-BB5D33E8BC51}"/>
          </ac:picMkLst>
        </pc:picChg>
      </pc:sldChg>
      <pc:sldChg chg="addSp delSp modSp add mod ord">
        <pc:chgData name="Itoh Kiyohito" userId="973df969519ed28b" providerId="LiveId" clId="{4E1BB6A1-EDAF-4481-A0D1-9DE730E36F66}" dt="2021-06-30T06:57:32.385" v="7764" actId="1076"/>
        <pc:sldMkLst>
          <pc:docMk/>
          <pc:sldMk cId="1930786836" sldId="297"/>
        </pc:sldMkLst>
        <pc:spChg chg="mod">
          <ac:chgData name="Itoh Kiyohito" userId="973df969519ed28b" providerId="LiveId" clId="{4E1BB6A1-EDAF-4481-A0D1-9DE730E36F66}" dt="2021-06-30T02:05:32.802" v="1399" actId="1035"/>
          <ac:spMkLst>
            <pc:docMk/>
            <pc:sldMk cId="1930786836" sldId="297"/>
            <ac:spMk id="77" creationId="{00000000-0000-0000-0000-000000000000}"/>
          </ac:spMkLst>
        </pc:spChg>
        <pc:spChg chg="del">
          <ac:chgData name="Itoh Kiyohito" userId="973df969519ed28b" providerId="LiveId" clId="{4E1BB6A1-EDAF-4481-A0D1-9DE730E36F66}" dt="2021-06-30T02:03:23.158" v="1362" actId="478"/>
          <ac:spMkLst>
            <pc:docMk/>
            <pc:sldMk cId="1930786836" sldId="297"/>
            <ac:spMk id="78" creationId="{00000000-0000-0000-0000-000000000000}"/>
          </ac:spMkLst>
        </pc:spChg>
        <pc:spChg chg="del">
          <ac:chgData name="Itoh Kiyohito" userId="973df969519ed28b" providerId="LiveId" clId="{4E1BB6A1-EDAF-4481-A0D1-9DE730E36F66}" dt="2021-06-30T02:03:37.095" v="1365" actId="478"/>
          <ac:spMkLst>
            <pc:docMk/>
            <pc:sldMk cId="1930786836" sldId="297"/>
            <ac:spMk id="79" creationId="{00000000-0000-0000-0000-000000000000}"/>
          </ac:spMkLst>
        </pc:spChg>
        <pc:spChg chg="del">
          <ac:chgData name="Itoh Kiyohito" userId="973df969519ed28b" providerId="LiveId" clId="{4E1BB6A1-EDAF-4481-A0D1-9DE730E36F66}" dt="2021-06-30T02:03:25.475" v="1363" actId="478"/>
          <ac:spMkLst>
            <pc:docMk/>
            <pc:sldMk cId="1930786836" sldId="297"/>
            <ac:spMk id="80" creationId="{00000000-0000-0000-0000-000000000000}"/>
          </ac:spMkLst>
        </pc:spChg>
        <pc:picChg chg="add mod">
          <ac:chgData name="Itoh Kiyohito" userId="973df969519ed28b" providerId="LiveId" clId="{4E1BB6A1-EDAF-4481-A0D1-9DE730E36F66}" dt="2021-06-30T02:12:45.870" v="1415" actId="14100"/>
          <ac:picMkLst>
            <pc:docMk/>
            <pc:sldMk cId="1930786836" sldId="297"/>
            <ac:picMk id="8" creationId="{2FDE0BE4-CC2B-4C13-BA75-C8D43430E85C}"/>
          </ac:picMkLst>
        </pc:picChg>
        <pc:picChg chg="add mod">
          <ac:chgData name="Itoh Kiyohito" userId="973df969519ed28b" providerId="LiveId" clId="{4E1BB6A1-EDAF-4481-A0D1-9DE730E36F66}" dt="2021-06-30T06:57:32.385" v="7764" actId="1076"/>
          <ac:picMkLst>
            <pc:docMk/>
            <pc:sldMk cId="1930786836" sldId="297"/>
            <ac:picMk id="9" creationId="{9554B8C2-5270-4464-AC63-3A98E0825503}"/>
          </ac:picMkLst>
        </pc:picChg>
        <pc:picChg chg="add mod">
          <ac:chgData name="Itoh Kiyohito" userId="973df969519ed28b" providerId="LiveId" clId="{4E1BB6A1-EDAF-4481-A0D1-9DE730E36F66}" dt="2021-06-30T06:57:29.433" v="7763" actId="1076"/>
          <ac:picMkLst>
            <pc:docMk/>
            <pc:sldMk cId="1930786836" sldId="297"/>
            <ac:picMk id="10" creationId="{5CD3D3EE-82F5-4ABF-9C30-1DDA850F34C2}"/>
          </ac:picMkLst>
        </pc:picChg>
        <pc:picChg chg="add mod">
          <ac:chgData name="Itoh Kiyohito" userId="973df969519ed28b" providerId="LiveId" clId="{4E1BB6A1-EDAF-4481-A0D1-9DE730E36F66}" dt="2021-06-30T06:57:25.726" v="7762" actId="1076"/>
          <ac:picMkLst>
            <pc:docMk/>
            <pc:sldMk cId="1930786836" sldId="297"/>
            <ac:picMk id="11" creationId="{CD7EB7A1-F159-4D5A-953C-4AE42086DC9D}"/>
          </ac:picMkLst>
        </pc:picChg>
      </pc:sldChg>
      <pc:sldChg chg="modSp add mod ord">
        <pc:chgData name="Itoh Kiyohito" userId="973df969519ed28b" providerId="LiveId" clId="{4E1BB6A1-EDAF-4481-A0D1-9DE730E36F66}" dt="2021-06-30T07:42:04.869" v="10023" actId="5793"/>
        <pc:sldMkLst>
          <pc:docMk/>
          <pc:sldMk cId="1229821054" sldId="298"/>
        </pc:sldMkLst>
        <pc:spChg chg="mod">
          <ac:chgData name="Itoh Kiyohito" userId="973df969519ed28b" providerId="LiveId" clId="{4E1BB6A1-EDAF-4481-A0D1-9DE730E36F66}" dt="2021-06-30T06:28:18.769" v="6440" actId="20577"/>
          <ac:spMkLst>
            <pc:docMk/>
            <pc:sldMk cId="1229821054" sldId="298"/>
            <ac:spMk id="99" creationId="{00000000-0000-0000-0000-000000000000}"/>
          </ac:spMkLst>
        </pc:spChg>
        <pc:spChg chg="mod">
          <ac:chgData name="Itoh Kiyohito" userId="973df969519ed28b" providerId="LiveId" clId="{4E1BB6A1-EDAF-4481-A0D1-9DE730E36F66}" dt="2021-06-30T07:42:04.869" v="10023" actId="5793"/>
          <ac:spMkLst>
            <pc:docMk/>
            <pc:sldMk cId="1229821054" sldId="298"/>
            <ac:spMk id="100" creationId="{00000000-0000-0000-0000-000000000000}"/>
          </ac:spMkLst>
        </pc:spChg>
      </pc:sldChg>
      <pc:sldChg chg="addSp delSp modSp add mod ord">
        <pc:chgData name="Itoh Kiyohito" userId="973df969519ed28b" providerId="LiveId" clId="{4E1BB6A1-EDAF-4481-A0D1-9DE730E36F66}" dt="2021-06-30T07:41:09.150" v="9953" actId="20577"/>
        <pc:sldMkLst>
          <pc:docMk/>
          <pc:sldMk cId="553870286" sldId="299"/>
        </pc:sldMkLst>
        <pc:spChg chg="mod">
          <ac:chgData name="Itoh Kiyohito" userId="973df969519ed28b" providerId="LiveId" clId="{4E1BB6A1-EDAF-4481-A0D1-9DE730E36F66}" dt="2021-06-30T02:51:47.922" v="1492" actId="20577"/>
          <ac:spMkLst>
            <pc:docMk/>
            <pc:sldMk cId="553870286" sldId="299"/>
            <ac:spMk id="137" creationId="{00000000-0000-0000-0000-000000000000}"/>
          </ac:spMkLst>
        </pc:spChg>
        <pc:spChg chg="mod">
          <ac:chgData name="Itoh Kiyohito" userId="973df969519ed28b" providerId="LiveId" clId="{4E1BB6A1-EDAF-4481-A0D1-9DE730E36F66}" dt="2021-06-30T07:41:09.150" v="9953" actId="20577"/>
          <ac:spMkLst>
            <pc:docMk/>
            <pc:sldMk cId="553870286" sldId="299"/>
            <ac:spMk id="138" creationId="{00000000-0000-0000-0000-000000000000}"/>
          </ac:spMkLst>
        </pc:spChg>
        <pc:grpChg chg="mod">
          <ac:chgData name="Itoh Kiyohito" userId="973df969519ed28b" providerId="LiveId" clId="{4E1BB6A1-EDAF-4481-A0D1-9DE730E36F66}" dt="2021-06-30T02:53:54.864" v="1499" actId="1076"/>
          <ac:grpSpMkLst>
            <pc:docMk/>
            <pc:sldMk cId="553870286" sldId="299"/>
            <ac:grpSpMk id="139" creationId="{00000000-0000-0000-0000-000000000000}"/>
          </ac:grpSpMkLst>
        </pc:grpChg>
        <pc:picChg chg="del">
          <ac:chgData name="Itoh Kiyohito" userId="973df969519ed28b" providerId="LiveId" clId="{4E1BB6A1-EDAF-4481-A0D1-9DE730E36F66}" dt="2021-06-30T02:53:31.882" v="1493" actId="478"/>
          <ac:picMkLst>
            <pc:docMk/>
            <pc:sldMk cId="553870286" sldId="299"/>
            <ac:picMk id="136" creationId="{00000000-0000-0000-0000-000000000000}"/>
          </ac:picMkLst>
        </pc:picChg>
        <pc:picChg chg="add mod">
          <ac:chgData name="Itoh Kiyohito" userId="973df969519ed28b" providerId="LiveId" clId="{4E1BB6A1-EDAF-4481-A0D1-9DE730E36F66}" dt="2021-06-30T02:53:52.856" v="1498" actId="1076"/>
          <ac:picMkLst>
            <pc:docMk/>
            <pc:sldMk cId="553870286" sldId="299"/>
            <ac:picMk id="2050" creationId="{098FB43B-96DA-4708-A00F-EE2BB2A76740}"/>
          </ac:picMkLst>
        </pc:picChg>
      </pc:sldChg>
      <pc:sldChg chg="modSp add mod">
        <pc:chgData name="Itoh Kiyohito" userId="973df969519ed28b" providerId="LiveId" clId="{4E1BB6A1-EDAF-4481-A0D1-9DE730E36F66}" dt="2021-07-01T05:10:18.744" v="12261" actId="20577"/>
        <pc:sldMkLst>
          <pc:docMk/>
          <pc:sldMk cId="3734273926" sldId="300"/>
        </pc:sldMkLst>
        <pc:spChg chg="mod">
          <ac:chgData name="Itoh Kiyohito" userId="973df969519ed28b" providerId="LiveId" clId="{4E1BB6A1-EDAF-4481-A0D1-9DE730E36F66}" dt="2021-06-30T03:19:38.718" v="2547" actId="20577"/>
          <ac:spMkLst>
            <pc:docMk/>
            <pc:sldMk cId="3734273926" sldId="300"/>
            <ac:spMk id="446" creationId="{00000000-0000-0000-0000-000000000000}"/>
          </ac:spMkLst>
        </pc:spChg>
        <pc:spChg chg="mod">
          <ac:chgData name="Itoh Kiyohito" userId="973df969519ed28b" providerId="LiveId" clId="{4E1BB6A1-EDAF-4481-A0D1-9DE730E36F66}" dt="2021-06-30T05:30:42.360" v="4904" actId="1036"/>
          <ac:spMkLst>
            <pc:docMk/>
            <pc:sldMk cId="3734273926" sldId="300"/>
            <ac:spMk id="448" creationId="{00000000-0000-0000-0000-000000000000}"/>
          </ac:spMkLst>
        </pc:spChg>
        <pc:spChg chg="mod">
          <ac:chgData name="Itoh Kiyohito" userId="973df969519ed28b" providerId="LiveId" clId="{4E1BB6A1-EDAF-4481-A0D1-9DE730E36F66}" dt="2021-06-30T05:30:42.360" v="4904" actId="1036"/>
          <ac:spMkLst>
            <pc:docMk/>
            <pc:sldMk cId="3734273926" sldId="300"/>
            <ac:spMk id="449" creationId="{00000000-0000-0000-0000-000000000000}"/>
          </ac:spMkLst>
        </pc:spChg>
        <pc:spChg chg="mod">
          <ac:chgData name="Itoh Kiyohito" userId="973df969519ed28b" providerId="LiveId" clId="{4E1BB6A1-EDAF-4481-A0D1-9DE730E36F66}" dt="2021-06-30T07:36:19.053" v="9866" actId="20577"/>
          <ac:spMkLst>
            <pc:docMk/>
            <pc:sldMk cId="3734273926" sldId="300"/>
            <ac:spMk id="468" creationId="{00000000-0000-0000-0000-000000000000}"/>
          </ac:spMkLst>
        </pc:spChg>
        <pc:spChg chg="mod">
          <ac:chgData name="Itoh Kiyohito" userId="973df969519ed28b" providerId="LiveId" clId="{4E1BB6A1-EDAF-4481-A0D1-9DE730E36F66}" dt="2021-07-01T05:09:59.013" v="12232" actId="20577"/>
          <ac:spMkLst>
            <pc:docMk/>
            <pc:sldMk cId="3734273926" sldId="300"/>
            <ac:spMk id="469" creationId="{00000000-0000-0000-0000-000000000000}"/>
          </ac:spMkLst>
        </pc:spChg>
        <pc:spChg chg="mod">
          <ac:chgData name="Itoh Kiyohito" userId="973df969519ed28b" providerId="LiveId" clId="{4E1BB6A1-EDAF-4481-A0D1-9DE730E36F66}" dt="2021-07-01T05:10:18.744" v="12261" actId="20577"/>
          <ac:spMkLst>
            <pc:docMk/>
            <pc:sldMk cId="3734273926" sldId="300"/>
            <ac:spMk id="470" creationId="{00000000-0000-0000-0000-000000000000}"/>
          </ac:spMkLst>
        </pc:spChg>
        <pc:spChg chg="mod">
          <ac:chgData name="Itoh Kiyohito" userId="973df969519ed28b" providerId="LiveId" clId="{4E1BB6A1-EDAF-4481-A0D1-9DE730E36F66}" dt="2021-06-30T07:36:34.231" v="9868" actId="1076"/>
          <ac:spMkLst>
            <pc:docMk/>
            <pc:sldMk cId="3734273926" sldId="300"/>
            <ac:spMk id="471" creationId="{00000000-0000-0000-0000-000000000000}"/>
          </ac:spMkLst>
        </pc:spChg>
        <pc:spChg chg="mod">
          <ac:chgData name="Itoh Kiyohito" userId="973df969519ed28b" providerId="LiveId" clId="{4E1BB6A1-EDAF-4481-A0D1-9DE730E36F66}" dt="2021-06-30T07:36:55.332" v="9877" actId="1076"/>
          <ac:spMkLst>
            <pc:docMk/>
            <pc:sldMk cId="3734273926" sldId="300"/>
            <ac:spMk id="472" creationId="{00000000-0000-0000-0000-000000000000}"/>
          </ac:spMkLst>
        </pc:spChg>
        <pc:spChg chg="mod">
          <ac:chgData name="Itoh Kiyohito" userId="973df969519ed28b" providerId="LiveId" clId="{4E1BB6A1-EDAF-4481-A0D1-9DE730E36F66}" dt="2021-06-30T07:37:04.106" v="9881" actId="6549"/>
          <ac:spMkLst>
            <pc:docMk/>
            <pc:sldMk cId="3734273926" sldId="300"/>
            <ac:spMk id="473" creationId="{00000000-0000-0000-0000-000000000000}"/>
          </ac:spMkLst>
        </pc:spChg>
        <pc:grpChg chg="mod">
          <ac:chgData name="Itoh Kiyohito" userId="973df969519ed28b" providerId="LiveId" clId="{4E1BB6A1-EDAF-4481-A0D1-9DE730E36F66}" dt="2021-06-30T05:30:42.360" v="4904" actId="1036"/>
          <ac:grpSpMkLst>
            <pc:docMk/>
            <pc:sldMk cId="3734273926" sldId="300"/>
            <ac:grpSpMk id="450"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3"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6"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9"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62"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65" creationId="{00000000-0000-0000-0000-000000000000}"/>
          </ac:grpSpMkLst>
        </pc:grpChg>
      </pc:sldChg>
      <pc:sldChg chg="addSp delSp modSp add mod ord">
        <pc:chgData name="Itoh Kiyohito" userId="973df969519ed28b" providerId="LiveId" clId="{4E1BB6A1-EDAF-4481-A0D1-9DE730E36F66}" dt="2021-06-30T09:06:34.190" v="11698" actId="20577"/>
        <pc:sldMkLst>
          <pc:docMk/>
          <pc:sldMk cId="2960280254" sldId="301"/>
        </pc:sldMkLst>
        <pc:spChg chg="add mod">
          <ac:chgData name="Itoh Kiyohito" userId="973df969519ed28b" providerId="LiveId" clId="{4E1BB6A1-EDAF-4481-A0D1-9DE730E36F66}" dt="2021-06-30T06:18:46.003" v="5617" actId="20577"/>
          <ac:spMkLst>
            <pc:docMk/>
            <pc:sldMk cId="2960280254" sldId="301"/>
            <ac:spMk id="42" creationId="{2E2BBCCD-E041-4F14-970D-45F841CB6B5A}"/>
          </ac:spMkLst>
        </pc:spChg>
        <pc:spChg chg="mod">
          <ac:chgData name="Itoh Kiyohito" userId="973df969519ed28b" providerId="LiveId" clId="{4E1BB6A1-EDAF-4481-A0D1-9DE730E36F66}" dt="2021-06-30T05:53:21.664" v="5494" actId="2711"/>
          <ac:spMkLst>
            <pc:docMk/>
            <pc:sldMk cId="2960280254" sldId="301"/>
            <ac:spMk id="403" creationId="{00000000-0000-0000-0000-000000000000}"/>
          </ac:spMkLst>
        </pc:spChg>
        <pc:spChg chg="mod">
          <ac:chgData name="Itoh Kiyohito" userId="973df969519ed28b" providerId="LiveId" clId="{4E1BB6A1-EDAF-4481-A0D1-9DE730E36F66}" dt="2021-06-30T05:54:37.260" v="5520" actId="1076"/>
          <ac:spMkLst>
            <pc:docMk/>
            <pc:sldMk cId="2960280254" sldId="301"/>
            <ac:spMk id="405" creationId="{00000000-0000-0000-0000-000000000000}"/>
          </ac:spMkLst>
        </pc:spChg>
        <pc:spChg chg="mod">
          <ac:chgData name="Itoh Kiyohito" userId="973df969519ed28b" providerId="LiveId" clId="{4E1BB6A1-EDAF-4481-A0D1-9DE730E36F66}" dt="2021-06-30T05:54:37.260" v="5520" actId="1076"/>
          <ac:spMkLst>
            <pc:docMk/>
            <pc:sldMk cId="2960280254" sldId="301"/>
            <ac:spMk id="406" creationId="{00000000-0000-0000-0000-000000000000}"/>
          </ac:spMkLst>
        </pc:spChg>
        <pc:spChg chg="mod">
          <ac:chgData name="Itoh Kiyohito" userId="973df969519ed28b" providerId="LiveId" clId="{4E1BB6A1-EDAF-4481-A0D1-9DE730E36F66}" dt="2021-06-30T05:54:37.260" v="5520" actId="1076"/>
          <ac:spMkLst>
            <pc:docMk/>
            <pc:sldMk cId="2960280254" sldId="301"/>
            <ac:spMk id="407" creationId="{00000000-0000-0000-0000-000000000000}"/>
          </ac:spMkLst>
        </pc:spChg>
        <pc:spChg chg="mod">
          <ac:chgData name="Itoh Kiyohito" userId="973df969519ed28b" providerId="LiveId" clId="{4E1BB6A1-EDAF-4481-A0D1-9DE730E36F66}" dt="2021-06-30T05:54:37.260" v="5520" actId="1076"/>
          <ac:spMkLst>
            <pc:docMk/>
            <pc:sldMk cId="2960280254" sldId="301"/>
            <ac:spMk id="408" creationId="{00000000-0000-0000-0000-000000000000}"/>
          </ac:spMkLst>
        </pc:spChg>
        <pc:spChg chg="mod">
          <ac:chgData name="Itoh Kiyohito" userId="973df969519ed28b" providerId="LiveId" clId="{4E1BB6A1-EDAF-4481-A0D1-9DE730E36F66}" dt="2021-06-30T05:54:37.260" v="5520" actId="1076"/>
          <ac:spMkLst>
            <pc:docMk/>
            <pc:sldMk cId="2960280254" sldId="301"/>
            <ac:spMk id="409" creationId="{00000000-0000-0000-0000-000000000000}"/>
          </ac:spMkLst>
        </pc:spChg>
        <pc:spChg chg="mod">
          <ac:chgData name="Itoh Kiyohito" userId="973df969519ed28b" providerId="LiveId" clId="{4E1BB6A1-EDAF-4481-A0D1-9DE730E36F66}" dt="2021-06-30T05:54:37.260" v="5520" actId="1076"/>
          <ac:spMkLst>
            <pc:docMk/>
            <pc:sldMk cId="2960280254" sldId="301"/>
            <ac:spMk id="410" creationId="{00000000-0000-0000-0000-000000000000}"/>
          </ac:spMkLst>
        </pc:spChg>
        <pc:spChg chg="mod">
          <ac:chgData name="Itoh Kiyohito" userId="973df969519ed28b" providerId="LiveId" clId="{4E1BB6A1-EDAF-4481-A0D1-9DE730E36F66}" dt="2021-06-30T05:54:37.260" v="5520" actId="1076"/>
          <ac:spMkLst>
            <pc:docMk/>
            <pc:sldMk cId="2960280254" sldId="301"/>
            <ac:spMk id="411" creationId="{00000000-0000-0000-0000-000000000000}"/>
          </ac:spMkLst>
        </pc:spChg>
        <pc:spChg chg="mod">
          <ac:chgData name="Itoh Kiyohito" userId="973df969519ed28b" providerId="LiveId" clId="{4E1BB6A1-EDAF-4481-A0D1-9DE730E36F66}" dt="2021-06-30T05:54:37.260" v="5520" actId="1076"/>
          <ac:spMkLst>
            <pc:docMk/>
            <pc:sldMk cId="2960280254" sldId="301"/>
            <ac:spMk id="412" creationId="{00000000-0000-0000-0000-000000000000}"/>
          </ac:spMkLst>
        </pc:spChg>
        <pc:spChg chg="mod">
          <ac:chgData name="Itoh Kiyohito" userId="973df969519ed28b" providerId="LiveId" clId="{4E1BB6A1-EDAF-4481-A0D1-9DE730E36F66}" dt="2021-06-30T05:54:37.260" v="5520" actId="1076"/>
          <ac:spMkLst>
            <pc:docMk/>
            <pc:sldMk cId="2960280254" sldId="301"/>
            <ac:spMk id="413"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4"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5"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6" creationId="{00000000-0000-0000-0000-000000000000}"/>
          </ac:spMkLst>
        </pc:spChg>
        <pc:spChg chg="del mod">
          <ac:chgData name="Itoh Kiyohito" userId="973df969519ed28b" providerId="LiveId" clId="{4E1BB6A1-EDAF-4481-A0D1-9DE730E36F66}" dt="2021-06-30T05:54:40.243" v="5521" actId="478"/>
          <ac:spMkLst>
            <pc:docMk/>
            <pc:sldMk cId="2960280254" sldId="301"/>
            <ac:spMk id="417"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19"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21" creationId="{00000000-0000-0000-0000-000000000000}"/>
          </ac:spMkLst>
        </pc:spChg>
        <pc:spChg chg="mod">
          <ac:chgData name="Itoh Kiyohito" userId="973df969519ed28b" providerId="LiveId" clId="{4E1BB6A1-EDAF-4481-A0D1-9DE730E36F66}" dt="2021-06-30T06:19:50.796" v="5653" actId="20577"/>
          <ac:spMkLst>
            <pc:docMk/>
            <pc:sldMk cId="2960280254" sldId="301"/>
            <ac:spMk id="423" creationId="{00000000-0000-0000-0000-000000000000}"/>
          </ac:spMkLst>
        </pc:spChg>
        <pc:spChg chg="del mod">
          <ac:chgData name="Itoh Kiyohito" userId="973df969519ed28b" providerId="LiveId" clId="{4E1BB6A1-EDAF-4481-A0D1-9DE730E36F66}" dt="2021-06-30T06:18:13.041" v="5609" actId="478"/>
          <ac:spMkLst>
            <pc:docMk/>
            <pc:sldMk cId="2960280254" sldId="301"/>
            <ac:spMk id="425" creationId="{00000000-0000-0000-0000-000000000000}"/>
          </ac:spMkLst>
        </pc:spChg>
        <pc:spChg chg="mod">
          <ac:chgData name="Itoh Kiyohito" userId="973df969519ed28b" providerId="LiveId" clId="{4E1BB6A1-EDAF-4481-A0D1-9DE730E36F66}" dt="2021-06-30T06:18:08.318" v="5608" actId="20577"/>
          <ac:spMkLst>
            <pc:docMk/>
            <pc:sldMk cId="2960280254" sldId="301"/>
            <ac:spMk id="427" creationId="{00000000-0000-0000-0000-000000000000}"/>
          </ac:spMkLst>
        </pc:spChg>
        <pc:spChg chg="del mod">
          <ac:chgData name="Itoh Kiyohito" userId="973df969519ed28b" providerId="LiveId" clId="{4E1BB6A1-EDAF-4481-A0D1-9DE730E36F66}" dt="2021-06-30T06:18:51.369" v="5619" actId="478"/>
          <ac:spMkLst>
            <pc:docMk/>
            <pc:sldMk cId="2960280254" sldId="301"/>
            <ac:spMk id="429" creationId="{00000000-0000-0000-0000-000000000000}"/>
          </ac:spMkLst>
        </pc:spChg>
        <pc:spChg chg="del mod">
          <ac:chgData name="Itoh Kiyohito" userId="973df969519ed28b" providerId="LiveId" clId="{4E1BB6A1-EDAF-4481-A0D1-9DE730E36F66}" dt="2021-06-30T05:55:44.445" v="5579" actId="478"/>
          <ac:spMkLst>
            <pc:docMk/>
            <pc:sldMk cId="2960280254" sldId="301"/>
            <ac:spMk id="431"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33" creationId="{00000000-0000-0000-0000-000000000000}"/>
          </ac:spMkLst>
        </pc:spChg>
        <pc:spChg chg="mod">
          <ac:chgData name="Itoh Kiyohito" userId="973df969519ed28b" providerId="LiveId" clId="{4E1BB6A1-EDAF-4481-A0D1-9DE730E36F66}" dt="2021-06-30T09:06:34.190" v="11698" actId="20577"/>
          <ac:spMkLst>
            <pc:docMk/>
            <pc:sldMk cId="2960280254" sldId="301"/>
            <ac:spMk id="435"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37"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39"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41" creationId="{00000000-0000-0000-0000-000000000000}"/>
          </ac:spMkLst>
        </pc:spChg>
        <pc:cxnChg chg="add mod">
          <ac:chgData name="Itoh Kiyohito" userId="973df969519ed28b" providerId="LiveId" clId="{4E1BB6A1-EDAF-4481-A0D1-9DE730E36F66}" dt="2021-06-30T06:18:42.315" v="5613" actId="1076"/>
          <ac:cxnSpMkLst>
            <pc:docMk/>
            <pc:sldMk cId="2960280254" sldId="301"/>
            <ac:cxnSpMk id="41" creationId="{E3946EE2-FA32-4ABD-A1E1-57240C0B4FEA}"/>
          </ac:cxnSpMkLst>
        </pc:cxnChg>
        <pc:cxnChg chg="del mod">
          <ac:chgData name="Itoh Kiyohito" userId="973df969519ed28b" providerId="LiveId" clId="{4E1BB6A1-EDAF-4481-A0D1-9DE730E36F66}" dt="2021-06-30T05:55:41.549" v="5578" actId="478"/>
          <ac:cxnSpMkLst>
            <pc:docMk/>
            <pc:sldMk cId="2960280254" sldId="301"/>
            <ac:cxnSpMk id="418"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20" creationId="{00000000-0000-0000-0000-000000000000}"/>
          </ac:cxnSpMkLst>
        </pc:cxnChg>
        <pc:cxnChg chg="mod">
          <ac:chgData name="Itoh Kiyohito" userId="973df969519ed28b" providerId="LiveId" clId="{4E1BB6A1-EDAF-4481-A0D1-9DE730E36F66}" dt="2021-06-30T06:19:46.763" v="5649" actId="1037"/>
          <ac:cxnSpMkLst>
            <pc:docMk/>
            <pc:sldMk cId="2960280254" sldId="301"/>
            <ac:cxnSpMk id="422" creationId="{00000000-0000-0000-0000-000000000000}"/>
          </ac:cxnSpMkLst>
        </pc:cxnChg>
        <pc:cxnChg chg="del">
          <ac:chgData name="Itoh Kiyohito" userId="973df969519ed28b" providerId="LiveId" clId="{4E1BB6A1-EDAF-4481-A0D1-9DE730E36F66}" dt="2021-06-30T06:18:16.263" v="5610" actId="478"/>
          <ac:cxnSpMkLst>
            <pc:docMk/>
            <pc:sldMk cId="2960280254" sldId="301"/>
            <ac:cxnSpMk id="424" creationId="{00000000-0000-0000-0000-000000000000}"/>
          </ac:cxnSpMkLst>
        </pc:cxnChg>
        <pc:cxnChg chg="del mod">
          <ac:chgData name="Itoh Kiyohito" userId="973df969519ed28b" providerId="LiveId" clId="{4E1BB6A1-EDAF-4481-A0D1-9DE730E36F66}" dt="2021-06-30T06:18:51.369" v="5619" actId="478"/>
          <ac:cxnSpMkLst>
            <pc:docMk/>
            <pc:sldMk cId="2960280254" sldId="301"/>
            <ac:cxnSpMk id="428"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30"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32" creationId="{00000000-0000-0000-0000-000000000000}"/>
          </ac:cxnSpMkLst>
        </pc:cxnChg>
        <pc:cxnChg chg="mod">
          <ac:chgData name="Itoh Kiyohito" userId="973df969519ed28b" providerId="LiveId" clId="{4E1BB6A1-EDAF-4481-A0D1-9DE730E36F66}" dt="2021-06-30T06:20:11.475" v="5727" actId="1038"/>
          <ac:cxnSpMkLst>
            <pc:docMk/>
            <pc:sldMk cId="2960280254" sldId="301"/>
            <ac:cxnSpMk id="434"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36"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38"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40" creationId="{00000000-0000-0000-0000-000000000000}"/>
          </ac:cxnSpMkLst>
        </pc:cxnChg>
      </pc:sldChg>
      <pc:sldChg chg="modSp add mod">
        <pc:chgData name="Itoh Kiyohito" userId="973df969519ed28b" providerId="LiveId" clId="{4E1BB6A1-EDAF-4481-A0D1-9DE730E36F66}" dt="2021-06-30T08:45:34.758" v="11233" actId="20577"/>
        <pc:sldMkLst>
          <pc:docMk/>
          <pc:sldMk cId="3041598266" sldId="302"/>
        </pc:sldMkLst>
        <pc:spChg chg="mod">
          <ac:chgData name="Itoh Kiyohito" userId="973df969519ed28b" providerId="LiveId" clId="{4E1BB6A1-EDAF-4481-A0D1-9DE730E36F66}" dt="2021-06-30T06:29:47.560" v="6449" actId="20577"/>
          <ac:spMkLst>
            <pc:docMk/>
            <pc:sldMk cId="3041598266" sldId="302"/>
            <ac:spMk id="99" creationId="{00000000-0000-0000-0000-000000000000}"/>
          </ac:spMkLst>
        </pc:spChg>
        <pc:spChg chg="mod">
          <ac:chgData name="Itoh Kiyohito" userId="973df969519ed28b" providerId="LiveId" clId="{4E1BB6A1-EDAF-4481-A0D1-9DE730E36F66}" dt="2021-06-30T08:45:34.758" v="11233" actId="20577"/>
          <ac:spMkLst>
            <pc:docMk/>
            <pc:sldMk cId="3041598266" sldId="302"/>
            <ac:spMk id="100" creationId="{00000000-0000-0000-0000-000000000000}"/>
          </ac:spMkLst>
        </pc:spChg>
      </pc:sldChg>
      <pc:sldChg chg="modSp add mod">
        <pc:chgData name="Itoh Kiyohito" userId="973df969519ed28b" providerId="LiveId" clId="{4E1BB6A1-EDAF-4481-A0D1-9DE730E36F66}" dt="2021-06-30T07:02:31.710" v="8322" actId="20577"/>
        <pc:sldMkLst>
          <pc:docMk/>
          <pc:sldMk cId="2624150562" sldId="303"/>
        </pc:sldMkLst>
        <pc:spChg chg="mod">
          <ac:chgData name="Itoh Kiyohito" userId="973df969519ed28b" providerId="LiveId" clId="{4E1BB6A1-EDAF-4481-A0D1-9DE730E36F66}" dt="2021-06-30T06:48:18.561" v="7243" actId="20577"/>
          <ac:spMkLst>
            <pc:docMk/>
            <pc:sldMk cId="2624150562" sldId="303"/>
            <ac:spMk id="99" creationId="{00000000-0000-0000-0000-000000000000}"/>
          </ac:spMkLst>
        </pc:spChg>
        <pc:spChg chg="mod">
          <ac:chgData name="Itoh Kiyohito" userId="973df969519ed28b" providerId="LiveId" clId="{4E1BB6A1-EDAF-4481-A0D1-9DE730E36F66}" dt="2021-06-30T07:02:31.710" v="8322" actId="20577"/>
          <ac:spMkLst>
            <pc:docMk/>
            <pc:sldMk cId="2624150562" sldId="303"/>
            <ac:spMk id="100" creationId="{00000000-0000-0000-0000-000000000000}"/>
          </ac:spMkLst>
        </pc:spChg>
      </pc:sldChg>
      <pc:sldChg chg="modSp add mod ord">
        <pc:chgData name="Itoh Kiyohito" userId="973df969519ed28b" providerId="LiveId" clId="{4E1BB6A1-EDAF-4481-A0D1-9DE730E36F66}" dt="2021-06-30T09:06:41.765" v="11700"/>
        <pc:sldMkLst>
          <pc:docMk/>
          <pc:sldMk cId="2106508688" sldId="304"/>
        </pc:sldMkLst>
        <pc:spChg chg="mod">
          <ac:chgData name="Itoh Kiyohito" userId="973df969519ed28b" providerId="LiveId" clId="{4E1BB6A1-EDAF-4481-A0D1-9DE730E36F66}" dt="2021-06-30T07:47:39.732" v="10300" actId="20577"/>
          <ac:spMkLst>
            <pc:docMk/>
            <pc:sldMk cId="2106508688" sldId="304"/>
            <ac:spMk id="99" creationId="{00000000-0000-0000-0000-000000000000}"/>
          </ac:spMkLst>
        </pc:spChg>
        <pc:spChg chg="mod">
          <ac:chgData name="Itoh Kiyohito" userId="973df969519ed28b" providerId="LiveId" clId="{4E1BB6A1-EDAF-4481-A0D1-9DE730E36F66}" dt="2021-06-30T07:49:17.410" v="10381" actId="20577"/>
          <ac:spMkLst>
            <pc:docMk/>
            <pc:sldMk cId="2106508688" sldId="304"/>
            <ac:spMk id="100" creationId="{00000000-0000-0000-0000-000000000000}"/>
          </ac:spMkLst>
        </pc:spChg>
      </pc:sldChg>
      <pc:sldChg chg="add del">
        <pc:chgData name="Itoh Kiyohito" userId="973df969519ed28b" providerId="LiveId" clId="{4E1BB6A1-EDAF-4481-A0D1-9DE730E36F66}" dt="2021-06-30T07:02:54.654" v="8324" actId="47"/>
        <pc:sldMkLst>
          <pc:docMk/>
          <pc:sldMk cId="2940183841" sldId="304"/>
        </pc:sldMkLst>
      </pc:sldChg>
      <pc:sldChg chg="modSp add mod">
        <pc:chgData name="Itoh Kiyohito" userId="973df969519ed28b" providerId="LiveId" clId="{4E1BB6A1-EDAF-4481-A0D1-9DE730E36F66}" dt="2021-06-30T09:04:09.028" v="11693" actId="20577"/>
        <pc:sldMkLst>
          <pc:docMk/>
          <pc:sldMk cId="34853388" sldId="305"/>
        </pc:sldMkLst>
        <pc:spChg chg="mod">
          <ac:chgData name="Itoh Kiyohito" userId="973df969519ed28b" providerId="LiveId" clId="{4E1BB6A1-EDAF-4481-A0D1-9DE730E36F66}" dt="2021-06-30T07:38:04.864" v="9900" actId="20577"/>
          <ac:spMkLst>
            <pc:docMk/>
            <pc:sldMk cId="34853388" sldId="305"/>
            <ac:spMk id="99" creationId="{00000000-0000-0000-0000-000000000000}"/>
          </ac:spMkLst>
        </pc:spChg>
        <pc:spChg chg="mod">
          <ac:chgData name="Itoh Kiyohito" userId="973df969519ed28b" providerId="LiveId" clId="{4E1BB6A1-EDAF-4481-A0D1-9DE730E36F66}" dt="2021-06-30T09:04:09.028" v="11693" actId="20577"/>
          <ac:spMkLst>
            <pc:docMk/>
            <pc:sldMk cId="34853388" sldId="305"/>
            <ac:spMk id="100" creationId="{00000000-0000-0000-0000-000000000000}"/>
          </ac:spMkLst>
        </pc:spChg>
      </pc:sldChg>
      <pc:sldChg chg="addSp delSp modSp new mod">
        <pc:chgData name="Itoh Kiyohito" userId="973df969519ed28b" providerId="LiveId" clId="{4E1BB6A1-EDAF-4481-A0D1-9DE730E36F66}" dt="2021-07-01T00:41:56.895" v="12202" actId="20577"/>
        <pc:sldMkLst>
          <pc:docMk/>
          <pc:sldMk cId="3244503695" sldId="306"/>
        </pc:sldMkLst>
        <pc:spChg chg="add del mod">
          <ac:chgData name="Itoh Kiyohito" userId="973df969519ed28b" providerId="LiveId" clId="{4E1BB6A1-EDAF-4481-A0D1-9DE730E36F66}" dt="2021-06-30T07:12:15.710" v="8694" actId="478"/>
          <ac:spMkLst>
            <pc:docMk/>
            <pc:sldMk cId="3244503695" sldId="306"/>
            <ac:spMk id="2" creationId="{7DE48B4B-2447-4C88-8B79-66E0E46E69E3}"/>
          </ac:spMkLst>
        </pc:spChg>
        <pc:spChg chg="add del mod">
          <ac:chgData name="Itoh Kiyohito" userId="973df969519ed28b" providerId="LiveId" clId="{4E1BB6A1-EDAF-4481-A0D1-9DE730E36F66}" dt="2021-07-01T00:41:56.895" v="12202" actId="20577"/>
          <ac:spMkLst>
            <pc:docMk/>
            <pc:sldMk cId="3244503695" sldId="306"/>
            <ac:spMk id="3" creationId="{120494C1-24E8-444D-805B-7573F817BF3A}"/>
          </ac:spMkLst>
        </pc:spChg>
        <pc:spChg chg="add del mod">
          <ac:chgData name="Itoh Kiyohito" userId="973df969519ed28b" providerId="LiveId" clId="{4E1BB6A1-EDAF-4481-A0D1-9DE730E36F66}" dt="2021-06-30T07:12:09.827" v="8693" actId="478"/>
          <ac:spMkLst>
            <pc:docMk/>
            <pc:sldMk cId="3244503695" sldId="306"/>
            <ac:spMk id="6" creationId="{9CA8CDC2-A2E6-4B39-A1F1-849E0249BC50}"/>
          </ac:spMkLst>
        </pc:spChg>
        <pc:spChg chg="add del mod">
          <ac:chgData name="Itoh Kiyohito" userId="973df969519ed28b" providerId="LiveId" clId="{4E1BB6A1-EDAF-4481-A0D1-9DE730E36F66}" dt="2021-06-30T07:12:17.774" v="8695" actId="478"/>
          <ac:spMkLst>
            <pc:docMk/>
            <pc:sldMk cId="3244503695" sldId="306"/>
            <ac:spMk id="8" creationId="{28159EAD-F579-4BDB-8F1F-D864D414BD42}"/>
          </ac:spMkLst>
        </pc:spChg>
      </pc:sldChg>
      <pc:sldChg chg="addSp delSp modSp add del mod">
        <pc:chgData name="Itoh Kiyohito" userId="973df969519ed28b" providerId="LiveId" clId="{4E1BB6A1-EDAF-4481-A0D1-9DE730E36F66}" dt="2021-06-30T07:11:42.960" v="8678" actId="47"/>
        <pc:sldMkLst>
          <pc:docMk/>
          <pc:sldMk cId="3514750658" sldId="306"/>
        </pc:sldMkLst>
        <pc:spChg chg="add del mod">
          <ac:chgData name="Itoh Kiyohito" userId="973df969519ed28b" providerId="LiveId" clId="{4E1BB6A1-EDAF-4481-A0D1-9DE730E36F66}" dt="2021-06-30T07:11:38.104" v="8677" actId="478"/>
          <ac:spMkLst>
            <pc:docMk/>
            <pc:sldMk cId="3514750658" sldId="306"/>
            <ac:spMk id="3" creationId="{18CAEBBF-E1B5-4800-8993-A830450EA5BC}"/>
          </ac:spMkLst>
        </pc:spChg>
        <pc:spChg chg="del">
          <ac:chgData name="Itoh Kiyohito" userId="973df969519ed28b" providerId="LiveId" clId="{4E1BB6A1-EDAF-4481-A0D1-9DE730E36F66}" dt="2021-06-30T07:11:36.241" v="8676" actId="478"/>
          <ac:spMkLst>
            <pc:docMk/>
            <pc:sldMk cId="3514750658" sldId="306"/>
            <ac:spMk id="99" creationId="{00000000-0000-0000-0000-000000000000}"/>
          </ac:spMkLst>
        </pc:spChg>
      </pc:sldChg>
      <pc:sldChg chg="add del">
        <pc:chgData name="Itoh Kiyohito" userId="973df969519ed28b" providerId="LiveId" clId="{4E1BB6A1-EDAF-4481-A0D1-9DE730E36F66}" dt="2021-06-30T07:54:01.372" v="10450" actId="47"/>
        <pc:sldMkLst>
          <pc:docMk/>
          <pc:sldMk cId="1458933919" sldId="307"/>
        </pc:sldMkLst>
      </pc:sldChg>
      <pc:sldChg chg="addSp delSp modSp add mod">
        <pc:chgData name="Itoh Kiyohito" userId="973df969519ed28b" providerId="LiveId" clId="{4E1BB6A1-EDAF-4481-A0D1-9DE730E36F66}" dt="2021-07-01T05:10:34.662" v="12267" actId="6549"/>
        <pc:sldMkLst>
          <pc:docMk/>
          <pc:sldMk cId="2274972268" sldId="307"/>
        </pc:sldMkLst>
        <pc:spChg chg="mod">
          <ac:chgData name="Itoh Kiyohito" userId="973df969519ed28b" providerId="LiveId" clId="{4E1BB6A1-EDAF-4481-A0D1-9DE730E36F66}" dt="2021-06-30T08:47:04.603" v="11291" actId="6549"/>
          <ac:spMkLst>
            <pc:docMk/>
            <pc:sldMk cId="2274972268" sldId="307"/>
            <ac:spMk id="478" creationId="{00000000-0000-0000-0000-000000000000}"/>
          </ac:spMkLst>
        </pc:spChg>
        <pc:graphicFrameChg chg="add mod modGraphic">
          <ac:chgData name="Itoh Kiyohito" userId="973df969519ed28b" providerId="LiveId" clId="{4E1BB6A1-EDAF-4481-A0D1-9DE730E36F66}" dt="2021-07-01T05:10:34.662" v="12267" actId="6549"/>
          <ac:graphicFrameMkLst>
            <pc:docMk/>
            <pc:sldMk cId="2274972268" sldId="307"/>
            <ac:graphicFrameMk id="5" creationId="{9F72D3A8-D673-4CB7-A430-3300E73EA71C}"/>
          </ac:graphicFrameMkLst>
        </pc:graphicFrameChg>
        <pc:graphicFrameChg chg="add mod modGraphic">
          <ac:chgData name="Itoh Kiyohito" userId="973df969519ed28b" providerId="LiveId" clId="{4E1BB6A1-EDAF-4481-A0D1-9DE730E36F66}" dt="2021-07-01T05:10:30.573" v="12264" actId="6549"/>
          <ac:graphicFrameMkLst>
            <pc:docMk/>
            <pc:sldMk cId="2274972268" sldId="307"/>
            <ac:graphicFrameMk id="6" creationId="{E81E447F-BBCE-40F9-AECE-F176EBE805A6}"/>
          </ac:graphicFrameMkLst>
        </pc:graphicFrameChg>
        <pc:graphicFrameChg chg="del mod modGraphic">
          <ac:chgData name="Itoh Kiyohito" userId="973df969519ed28b" providerId="LiveId" clId="{4E1BB6A1-EDAF-4481-A0D1-9DE730E36F66}" dt="2021-06-30T08:55:25.534" v="11478" actId="478"/>
          <ac:graphicFrameMkLst>
            <pc:docMk/>
            <pc:sldMk cId="2274972268" sldId="307"/>
            <ac:graphicFrameMk id="480" creationId="{00000000-0000-0000-0000-000000000000}"/>
          </ac:graphicFrameMkLst>
        </pc:graphicFrameChg>
      </pc:sldChg>
      <pc:sldMasterChg chg="delSldLayout">
        <pc:chgData name="Itoh Kiyohito" userId="973df969519ed28b" providerId="LiveId" clId="{4E1BB6A1-EDAF-4481-A0D1-9DE730E36F66}" dt="2021-06-30T06:55:03.808" v="7743" actId="47"/>
        <pc:sldMasterMkLst>
          <pc:docMk/>
          <pc:sldMasterMk cId="0" sldId="2147483657"/>
        </pc:sldMasterMkLst>
        <pc:sldLayoutChg chg="del">
          <pc:chgData name="Itoh Kiyohito" userId="973df969519ed28b" providerId="LiveId" clId="{4E1BB6A1-EDAF-4481-A0D1-9DE730E36F66}" dt="2021-06-30T06:55:03.808" v="7743" actId="47"/>
          <pc:sldLayoutMkLst>
            <pc:docMk/>
            <pc:sldMasterMk cId="0" sldId="2147483657"/>
            <pc:sldLayoutMk cId="0" sldId="2147483649"/>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0"/>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2"/>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3"/>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5"/>
          </pc:sldLayoutMkLst>
        </pc:sldLayoutChg>
      </pc:sldMasterChg>
    </pc:docChg>
  </pc:docChgLst>
  <pc:docChgLst>
    <pc:chgData name="Itoh Kiyohito" userId="973df969519ed28b" providerId="LiveId" clId="{16939E75-ADFE-4CF2-A5AE-EAF8007C698B}"/>
    <pc:docChg chg="undo custSel addSld delSld modSld sldOrd">
      <pc:chgData name="Itoh Kiyohito" userId="973df969519ed28b" providerId="LiveId" clId="{16939E75-ADFE-4CF2-A5AE-EAF8007C698B}" dt="2021-07-07T04:25:31.645" v="1596" actId="1076"/>
      <pc:docMkLst>
        <pc:docMk/>
      </pc:docMkLst>
      <pc:sldChg chg="addSp modSp mod">
        <pc:chgData name="Itoh Kiyohito" userId="973df969519ed28b" providerId="LiveId" clId="{16939E75-ADFE-4CF2-A5AE-EAF8007C698B}" dt="2021-07-01T05:32:34.874" v="412" actId="20577"/>
        <pc:sldMkLst>
          <pc:docMk/>
          <pc:sldMk cId="0" sldId="256"/>
        </pc:sldMkLst>
        <pc:spChg chg="add mod">
          <ac:chgData name="Itoh Kiyohito" userId="973df969519ed28b" providerId="LiveId" clId="{16939E75-ADFE-4CF2-A5AE-EAF8007C698B}" dt="2021-07-01T05:32:34.874" v="412" actId="20577"/>
          <ac:spMkLst>
            <pc:docMk/>
            <pc:sldMk cId="0" sldId="256"/>
            <ac:spMk id="3" creationId="{80E476DE-7931-4B82-AE2F-663928120701}"/>
          </ac:spMkLst>
        </pc:spChg>
      </pc:sldChg>
      <pc:sldChg chg="addSp delSp modSp add mod">
        <pc:chgData name="Itoh Kiyohito" userId="973df969519ed28b" providerId="LiveId" clId="{16939E75-ADFE-4CF2-A5AE-EAF8007C698B}" dt="2021-07-01T05:48:48.668" v="516" actId="1076"/>
        <pc:sldMkLst>
          <pc:docMk/>
          <pc:sldMk cId="0" sldId="262"/>
        </pc:sldMkLst>
        <pc:spChg chg="mod">
          <ac:chgData name="Itoh Kiyohito" userId="973df969519ed28b" providerId="LiveId" clId="{16939E75-ADFE-4CF2-A5AE-EAF8007C698B}" dt="2021-07-01T05:27:43.872" v="265"/>
          <ac:spMkLst>
            <pc:docMk/>
            <pc:sldMk cId="0" sldId="262"/>
            <ac:spMk id="12" creationId="{B3F075E9-8827-4A49-A4F2-C6ED200B7D1D}"/>
          </ac:spMkLst>
        </pc:spChg>
        <pc:spChg chg="mod">
          <ac:chgData name="Itoh Kiyohito" userId="973df969519ed28b" providerId="LiveId" clId="{16939E75-ADFE-4CF2-A5AE-EAF8007C698B}" dt="2021-07-01T05:27:43.872" v="265"/>
          <ac:spMkLst>
            <pc:docMk/>
            <pc:sldMk cId="0" sldId="262"/>
            <ac:spMk id="13" creationId="{6C471FDA-8B27-4FE5-8D6E-A12EF0E5D2F9}"/>
          </ac:spMkLst>
        </pc:spChg>
        <pc:spChg chg="mod">
          <ac:chgData name="Itoh Kiyohito" userId="973df969519ed28b" providerId="LiveId" clId="{16939E75-ADFE-4CF2-A5AE-EAF8007C698B}" dt="2021-07-01T05:27:43.872" v="265"/>
          <ac:spMkLst>
            <pc:docMk/>
            <pc:sldMk cId="0" sldId="262"/>
            <ac:spMk id="14" creationId="{376CC358-DEB8-4C36-A887-374ECE6D445B}"/>
          </ac:spMkLst>
        </pc:spChg>
        <pc:spChg chg="mod">
          <ac:chgData name="Itoh Kiyohito" userId="973df969519ed28b" providerId="LiveId" clId="{16939E75-ADFE-4CF2-A5AE-EAF8007C698B}" dt="2021-07-01T05:27:43.872" v="265"/>
          <ac:spMkLst>
            <pc:docMk/>
            <pc:sldMk cId="0" sldId="262"/>
            <ac:spMk id="15" creationId="{398FA662-FAD2-4B76-8B9C-658FF5F686E2}"/>
          </ac:spMkLst>
        </pc:spChg>
        <pc:spChg chg="mod">
          <ac:chgData name="Itoh Kiyohito" userId="973df969519ed28b" providerId="LiveId" clId="{16939E75-ADFE-4CF2-A5AE-EAF8007C698B}" dt="2021-07-01T05:27:52.055" v="268"/>
          <ac:spMkLst>
            <pc:docMk/>
            <pc:sldMk cId="0" sldId="262"/>
            <ac:spMk id="17" creationId="{1287D4F5-742E-42F5-AB13-943BDEFC2772}"/>
          </ac:spMkLst>
        </pc:spChg>
        <pc:spChg chg="mod">
          <ac:chgData name="Itoh Kiyohito" userId="973df969519ed28b" providerId="LiveId" clId="{16939E75-ADFE-4CF2-A5AE-EAF8007C698B}" dt="2021-07-01T05:27:52.055" v="268"/>
          <ac:spMkLst>
            <pc:docMk/>
            <pc:sldMk cId="0" sldId="262"/>
            <ac:spMk id="18" creationId="{94DC461B-574F-44F1-A353-1951BF9995EF}"/>
          </ac:spMkLst>
        </pc:spChg>
        <pc:spChg chg="mod">
          <ac:chgData name="Itoh Kiyohito" userId="973df969519ed28b" providerId="LiveId" clId="{16939E75-ADFE-4CF2-A5AE-EAF8007C698B}" dt="2021-07-01T05:27:52.055" v="268"/>
          <ac:spMkLst>
            <pc:docMk/>
            <pc:sldMk cId="0" sldId="262"/>
            <ac:spMk id="19" creationId="{346E8555-856F-49D9-BCFB-B1C664C802B3}"/>
          </ac:spMkLst>
        </pc:spChg>
        <pc:spChg chg="mod">
          <ac:chgData name="Itoh Kiyohito" userId="973df969519ed28b" providerId="LiveId" clId="{16939E75-ADFE-4CF2-A5AE-EAF8007C698B}" dt="2021-07-01T05:27:52.055" v="268"/>
          <ac:spMkLst>
            <pc:docMk/>
            <pc:sldMk cId="0" sldId="262"/>
            <ac:spMk id="20" creationId="{610CDB0B-22A3-4143-84AC-9E518383936C}"/>
          </ac:spMkLst>
        </pc:spChg>
        <pc:spChg chg="mod">
          <ac:chgData name="Itoh Kiyohito" userId="973df969519ed28b" providerId="LiveId" clId="{16939E75-ADFE-4CF2-A5AE-EAF8007C698B}" dt="2021-07-01T05:27:29.070" v="264" actId="1076"/>
          <ac:spMkLst>
            <pc:docMk/>
            <pc:sldMk cId="0" sldId="262"/>
            <ac:spMk id="106" creationId="{00000000-0000-0000-0000-000000000000}"/>
          </ac:spMkLst>
        </pc:spChg>
        <pc:spChg chg="mod ord">
          <ac:chgData name="Itoh Kiyohito" userId="973df969519ed28b" providerId="LiveId" clId="{16939E75-ADFE-4CF2-A5AE-EAF8007C698B}" dt="2021-07-01T05:48:48.668" v="516" actId="1076"/>
          <ac:spMkLst>
            <pc:docMk/>
            <pc:sldMk cId="0" sldId="262"/>
            <ac:spMk id="107" creationId="{00000000-0000-0000-0000-000000000000}"/>
          </ac:spMkLst>
        </pc:spChg>
        <pc:spChg chg="del mod">
          <ac:chgData name="Itoh Kiyohito" userId="973df969519ed28b" providerId="LiveId" clId="{16939E75-ADFE-4CF2-A5AE-EAF8007C698B}" dt="2021-07-01T05:24:48.795" v="163" actId="478"/>
          <ac:spMkLst>
            <pc:docMk/>
            <pc:sldMk cId="0" sldId="262"/>
            <ac:spMk id="113" creationId="{00000000-0000-0000-0000-000000000000}"/>
          </ac:spMkLst>
        </pc:spChg>
        <pc:grpChg chg="add del mod">
          <ac:chgData name="Itoh Kiyohito" userId="973df969519ed28b" providerId="LiveId" clId="{16939E75-ADFE-4CF2-A5AE-EAF8007C698B}" dt="2021-07-01T05:27:48.190" v="267" actId="478"/>
          <ac:grpSpMkLst>
            <pc:docMk/>
            <pc:sldMk cId="0" sldId="262"/>
            <ac:grpSpMk id="11" creationId="{DB7EDF1E-B473-4B1D-9FAD-56B9C203DA81}"/>
          </ac:grpSpMkLst>
        </pc:grpChg>
        <pc:grpChg chg="add del mod">
          <ac:chgData name="Itoh Kiyohito" userId="973df969519ed28b" providerId="LiveId" clId="{16939E75-ADFE-4CF2-A5AE-EAF8007C698B}" dt="2021-07-01T05:44:52.693" v="497" actId="478"/>
          <ac:grpSpMkLst>
            <pc:docMk/>
            <pc:sldMk cId="0" sldId="262"/>
            <ac:grpSpMk id="16" creationId="{EA836A5D-C41A-4A4F-A110-693A67EC48CF}"/>
          </ac:grpSpMkLst>
        </pc:grpChg>
        <pc:grpChg chg="del mod">
          <ac:chgData name="Itoh Kiyohito" userId="973df969519ed28b" providerId="LiveId" clId="{16939E75-ADFE-4CF2-A5AE-EAF8007C698B}" dt="2021-07-01T05:24:51.331" v="164" actId="478"/>
          <ac:grpSpMkLst>
            <pc:docMk/>
            <pc:sldMk cId="0" sldId="262"/>
            <ac:grpSpMk id="108" creationId="{00000000-0000-0000-0000-000000000000}"/>
          </ac:grpSpMkLst>
        </pc:grpChg>
      </pc:sldChg>
      <pc:sldChg chg="modSp mod">
        <pc:chgData name="Itoh Kiyohito" userId="973df969519ed28b" providerId="LiveId" clId="{16939E75-ADFE-4CF2-A5AE-EAF8007C698B}" dt="2021-07-01T05:33:22.263" v="422" actId="20577"/>
        <pc:sldMkLst>
          <pc:docMk/>
          <pc:sldMk cId="0" sldId="267"/>
        </pc:sldMkLst>
        <pc:spChg chg="mod">
          <ac:chgData name="Itoh Kiyohito" userId="973df969519ed28b" providerId="LiveId" clId="{16939E75-ADFE-4CF2-A5AE-EAF8007C698B}" dt="2021-07-01T05:33:22.263" v="422" actId="20577"/>
          <ac:spMkLst>
            <pc:docMk/>
            <pc:sldMk cId="0" sldId="267"/>
            <ac:spMk id="160" creationId="{00000000-0000-0000-0000-000000000000}"/>
          </ac:spMkLst>
        </pc:spChg>
      </pc:sldChg>
      <pc:sldChg chg="modSp mod">
        <pc:chgData name="Itoh Kiyohito" userId="973df969519ed28b" providerId="LiveId" clId="{16939E75-ADFE-4CF2-A5AE-EAF8007C698B}" dt="2021-07-01T05:17:21.623" v="18" actId="20577"/>
        <pc:sldMkLst>
          <pc:docMk/>
          <pc:sldMk cId="1535067874" sldId="278"/>
        </pc:sldMkLst>
        <pc:spChg chg="mod">
          <ac:chgData name="Itoh Kiyohito" userId="973df969519ed28b" providerId="LiveId" clId="{16939E75-ADFE-4CF2-A5AE-EAF8007C698B}" dt="2021-07-01T05:17:21.623" v="18" actId="20577"/>
          <ac:spMkLst>
            <pc:docMk/>
            <pc:sldMk cId="1535067874" sldId="278"/>
            <ac:spMk id="375" creationId="{00000000-0000-0000-0000-000000000000}"/>
          </ac:spMkLst>
        </pc:spChg>
      </pc:sldChg>
      <pc:sldChg chg="add setBg">
        <pc:chgData name="Itoh Kiyohito" userId="973df969519ed28b" providerId="LiveId" clId="{16939E75-ADFE-4CF2-A5AE-EAF8007C698B}" dt="2021-07-01T05:16:42.665" v="0"/>
        <pc:sldMkLst>
          <pc:docMk/>
          <pc:sldMk cId="0" sldId="294"/>
        </pc:sldMkLst>
      </pc:sldChg>
      <pc:sldChg chg="modSp mod">
        <pc:chgData name="Itoh Kiyohito" userId="973df969519ed28b" providerId="LiveId" clId="{16939E75-ADFE-4CF2-A5AE-EAF8007C698B}" dt="2021-07-07T03:49:42.894" v="1593" actId="20577"/>
        <pc:sldMkLst>
          <pc:docMk/>
          <pc:sldMk cId="1229821054" sldId="298"/>
        </pc:sldMkLst>
        <pc:spChg chg="mod">
          <ac:chgData name="Itoh Kiyohito" userId="973df969519ed28b" providerId="LiveId" clId="{16939E75-ADFE-4CF2-A5AE-EAF8007C698B}" dt="2021-07-07T03:49:42.894" v="1593" actId="20577"/>
          <ac:spMkLst>
            <pc:docMk/>
            <pc:sldMk cId="1229821054" sldId="298"/>
            <ac:spMk id="100" creationId="{00000000-0000-0000-0000-000000000000}"/>
          </ac:spMkLst>
        </pc:spChg>
      </pc:sldChg>
      <pc:sldChg chg="addSp delSp modSp mod">
        <pc:chgData name="Itoh Kiyohito" userId="973df969519ed28b" providerId="LiveId" clId="{16939E75-ADFE-4CF2-A5AE-EAF8007C698B}" dt="2021-07-01T05:46:58.607" v="502" actId="6549"/>
        <pc:sldMkLst>
          <pc:docMk/>
          <pc:sldMk cId="553870286" sldId="299"/>
        </pc:sldMkLst>
        <pc:spChg chg="mod">
          <ac:chgData name="Itoh Kiyohito" userId="973df969519ed28b" providerId="LiveId" clId="{16939E75-ADFE-4CF2-A5AE-EAF8007C698B}" dt="2021-07-01T05:46:58.607" v="502" actId="6549"/>
          <ac:spMkLst>
            <pc:docMk/>
            <pc:sldMk cId="553870286" sldId="299"/>
            <ac:spMk id="138" creationId="{00000000-0000-0000-0000-000000000000}"/>
          </ac:spMkLst>
        </pc:spChg>
        <pc:spChg chg="mod">
          <ac:chgData name="Itoh Kiyohito" userId="973df969519ed28b" providerId="LiveId" clId="{16939E75-ADFE-4CF2-A5AE-EAF8007C698B}" dt="2021-07-01T05:40:10.504" v="479" actId="1076"/>
          <ac:spMkLst>
            <pc:docMk/>
            <pc:sldMk cId="553870286" sldId="299"/>
            <ac:spMk id="140" creationId="{00000000-0000-0000-0000-000000000000}"/>
          </ac:spMkLst>
        </pc:spChg>
        <pc:spChg chg="mod">
          <ac:chgData name="Itoh Kiyohito" userId="973df969519ed28b" providerId="LiveId" clId="{16939E75-ADFE-4CF2-A5AE-EAF8007C698B}" dt="2021-07-01T05:40:10.504" v="479" actId="1076"/>
          <ac:spMkLst>
            <pc:docMk/>
            <pc:sldMk cId="553870286" sldId="299"/>
            <ac:spMk id="141" creationId="{00000000-0000-0000-0000-000000000000}"/>
          </ac:spMkLst>
        </pc:spChg>
        <pc:spChg chg="mod">
          <ac:chgData name="Itoh Kiyohito" userId="973df969519ed28b" providerId="LiveId" clId="{16939E75-ADFE-4CF2-A5AE-EAF8007C698B}" dt="2021-07-01T05:40:10.504" v="479" actId="1076"/>
          <ac:spMkLst>
            <pc:docMk/>
            <pc:sldMk cId="553870286" sldId="299"/>
            <ac:spMk id="142" creationId="{00000000-0000-0000-0000-000000000000}"/>
          </ac:spMkLst>
        </pc:spChg>
        <pc:spChg chg="mod">
          <ac:chgData name="Itoh Kiyohito" userId="973df969519ed28b" providerId="LiveId" clId="{16939E75-ADFE-4CF2-A5AE-EAF8007C698B}" dt="2021-07-01T05:40:10.504" v="479" actId="1076"/>
          <ac:spMkLst>
            <pc:docMk/>
            <pc:sldMk cId="553870286" sldId="299"/>
            <ac:spMk id="143" creationId="{00000000-0000-0000-0000-000000000000}"/>
          </ac:spMkLst>
        </pc:spChg>
        <pc:grpChg chg="del mod">
          <ac:chgData name="Itoh Kiyohito" userId="973df969519ed28b" providerId="LiveId" clId="{16939E75-ADFE-4CF2-A5AE-EAF8007C698B}" dt="2021-07-01T05:44:44.743" v="496" actId="478"/>
          <ac:grpSpMkLst>
            <pc:docMk/>
            <pc:sldMk cId="553870286" sldId="299"/>
            <ac:grpSpMk id="139" creationId="{00000000-0000-0000-0000-000000000000}"/>
          </ac:grpSpMkLst>
        </pc:grpChg>
        <pc:picChg chg="add del mod">
          <ac:chgData name="Itoh Kiyohito" userId="973df969519ed28b" providerId="LiveId" clId="{16939E75-ADFE-4CF2-A5AE-EAF8007C698B}" dt="2021-07-01T05:43:29.459" v="489"/>
          <ac:picMkLst>
            <pc:docMk/>
            <pc:sldMk cId="553870286" sldId="299"/>
            <ac:picMk id="3" creationId="{9B6B0BFE-85DF-4385-8847-BEC777B6B147}"/>
          </ac:picMkLst>
        </pc:picChg>
        <pc:picChg chg="add mod ord">
          <ac:chgData name="Itoh Kiyohito" userId="973df969519ed28b" providerId="LiveId" clId="{16939E75-ADFE-4CF2-A5AE-EAF8007C698B}" dt="2021-07-01T05:46:21.444" v="501" actId="1076"/>
          <ac:picMkLst>
            <pc:docMk/>
            <pc:sldMk cId="553870286" sldId="299"/>
            <ac:picMk id="5" creationId="{EA28BCAA-C978-4593-83F1-B49E1C11B9C5}"/>
          </ac:picMkLst>
        </pc:picChg>
        <pc:picChg chg="add del mod">
          <ac:chgData name="Itoh Kiyohito" userId="973df969519ed28b" providerId="LiveId" clId="{16939E75-ADFE-4CF2-A5AE-EAF8007C698B}" dt="2021-07-01T05:41:22.672" v="487" actId="21"/>
          <ac:picMkLst>
            <pc:docMk/>
            <pc:sldMk cId="553870286" sldId="299"/>
            <ac:picMk id="1026" creationId="{DF5AE401-443F-4BE8-A6C3-F788FD3BD984}"/>
          </ac:picMkLst>
        </pc:picChg>
        <pc:picChg chg="del mod">
          <ac:chgData name="Itoh Kiyohito" userId="973df969519ed28b" providerId="LiveId" clId="{16939E75-ADFE-4CF2-A5AE-EAF8007C698B}" dt="2021-07-01T05:40:54.591" v="480" actId="478"/>
          <ac:picMkLst>
            <pc:docMk/>
            <pc:sldMk cId="553870286" sldId="299"/>
            <ac:picMk id="2050" creationId="{098FB43B-96DA-4708-A00F-EE2BB2A76740}"/>
          </ac:picMkLst>
        </pc:picChg>
      </pc:sldChg>
      <pc:sldChg chg="modSp mod">
        <pc:chgData name="Itoh Kiyohito" userId="973df969519ed28b" providerId="LiveId" clId="{16939E75-ADFE-4CF2-A5AE-EAF8007C698B}" dt="2021-07-07T02:33:19.833" v="1183" actId="1076"/>
        <pc:sldMkLst>
          <pc:docMk/>
          <pc:sldMk cId="2960280254" sldId="301"/>
        </pc:sldMkLst>
        <pc:spChg chg="mod">
          <ac:chgData name="Itoh Kiyohito" userId="973df969519ed28b" providerId="LiveId" clId="{16939E75-ADFE-4CF2-A5AE-EAF8007C698B}" dt="2021-07-01T05:54:25.537" v="779" actId="20577"/>
          <ac:spMkLst>
            <pc:docMk/>
            <pc:sldMk cId="2960280254" sldId="301"/>
            <ac:spMk id="403" creationId="{00000000-0000-0000-0000-000000000000}"/>
          </ac:spMkLst>
        </pc:spChg>
        <pc:spChg chg="mod">
          <ac:chgData name="Itoh Kiyohito" userId="973df969519ed28b" providerId="LiveId" clId="{16939E75-ADFE-4CF2-A5AE-EAF8007C698B}" dt="2021-07-07T02:33:19.833" v="1183" actId="1076"/>
          <ac:spMkLst>
            <pc:docMk/>
            <pc:sldMk cId="2960280254" sldId="301"/>
            <ac:spMk id="423" creationId="{00000000-0000-0000-0000-000000000000}"/>
          </ac:spMkLst>
        </pc:spChg>
      </pc:sldChg>
      <pc:sldChg chg="modSp mod">
        <pc:chgData name="Itoh Kiyohito" userId="973df969519ed28b" providerId="LiveId" clId="{16939E75-ADFE-4CF2-A5AE-EAF8007C698B}" dt="2021-07-01T05:51:39.468" v="624" actId="20577"/>
        <pc:sldMkLst>
          <pc:docMk/>
          <pc:sldMk cId="3041598266" sldId="302"/>
        </pc:sldMkLst>
        <pc:spChg chg="mod">
          <ac:chgData name="Itoh Kiyohito" userId="973df969519ed28b" providerId="LiveId" clId="{16939E75-ADFE-4CF2-A5AE-EAF8007C698B}" dt="2021-07-01T05:51:39.468" v="624" actId="20577"/>
          <ac:spMkLst>
            <pc:docMk/>
            <pc:sldMk cId="3041598266" sldId="302"/>
            <ac:spMk id="100" creationId="{00000000-0000-0000-0000-000000000000}"/>
          </ac:spMkLst>
        </pc:spChg>
      </pc:sldChg>
      <pc:sldChg chg="modSp mod">
        <pc:chgData name="Itoh Kiyohito" userId="973df969519ed28b" providerId="LiveId" clId="{16939E75-ADFE-4CF2-A5AE-EAF8007C698B}" dt="2021-07-01T05:53:18.682" v="770" actId="20577"/>
        <pc:sldMkLst>
          <pc:docMk/>
          <pc:sldMk cId="2624150562" sldId="303"/>
        </pc:sldMkLst>
        <pc:spChg chg="mod">
          <ac:chgData name="Itoh Kiyohito" userId="973df969519ed28b" providerId="LiveId" clId="{16939E75-ADFE-4CF2-A5AE-EAF8007C698B}" dt="2021-07-01T05:53:18.682" v="770" actId="20577"/>
          <ac:spMkLst>
            <pc:docMk/>
            <pc:sldMk cId="2624150562" sldId="303"/>
            <ac:spMk id="100" creationId="{00000000-0000-0000-0000-000000000000}"/>
          </ac:spMkLst>
        </pc:spChg>
      </pc:sldChg>
      <pc:sldChg chg="addSp modSp mod">
        <pc:chgData name="Itoh Kiyohito" userId="973df969519ed28b" providerId="LiveId" clId="{16939E75-ADFE-4CF2-A5AE-EAF8007C698B}" dt="2021-07-01T05:53:45.135" v="772" actId="1076"/>
        <pc:sldMkLst>
          <pc:docMk/>
          <pc:sldMk cId="2106508688" sldId="304"/>
        </pc:sldMkLst>
        <pc:picChg chg="add mod">
          <ac:chgData name="Itoh Kiyohito" userId="973df969519ed28b" providerId="LiveId" clId="{16939E75-ADFE-4CF2-A5AE-EAF8007C698B}" dt="2021-07-01T05:53:45.135" v="772" actId="1076"/>
          <ac:picMkLst>
            <pc:docMk/>
            <pc:sldMk cId="2106508688" sldId="304"/>
            <ac:picMk id="5" creationId="{91014901-DA5F-4096-A837-E378F8881BC4}"/>
          </ac:picMkLst>
        </pc:picChg>
      </pc:sldChg>
      <pc:sldChg chg="del">
        <pc:chgData name="Itoh Kiyohito" userId="973df969519ed28b" providerId="LiveId" clId="{16939E75-ADFE-4CF2-A5AE-EAF8007C698B}" dt="2021-07-01T05:48:25.565" v="514" actId="47"/>
        <pc:sldMkLst>
          <pc:docMk/>
          <pc:sldMk cId="34853388" sldId="305"/>
        </pc:sldMkLst>
      </pc:sldChg>
      <pc:sldChg chg="addSp delSp modSp add del mod">
        <pc:chgData name="Itoh Kiyohito" userId="973df969519ed28b" providerId="LiveId" clId="{16939E75-ADFE-4CF2-A5AE-EAF8007C698B}" dt="2021-07-07T02:32:42.569" v="1176" actId="47"/>
        <pc:sldMkLst>
          <pc:docMk/>
          <pc:sldMk cId="422079610" sldId="308"/>
        </pc:sldMkLst>
        <pc:spChg chg="add mod">
          <ac:chgData name="Itoh Kiyohito" userId="973df969519ed28b" providerId="LiveId" clId="{16939E75-ADFE-4CF2-A5AE-EAF8007C698B}" dt="2021-07-07T02:23:50.472" v="1088" actId="6549"/>
          <ac:spMkLst>
            <pc:docMk/>
            <pc:sldMk cId="422079610" sldId="308"/>
            <ac:spMk id="28" creationId="{15A094CA-C421-4753-9E4D-CAEB02EEE86D}"/>
          </ac:spMkLst>
        </pc:spChg>
        <pc:spChg chg="add mod">
          <ac:chgData name="Itoh Kiyohito" userId="973df969519ed28b" providerId="LiveId" clId="{16939E75-ADFE-4CF2-A5AE-EAF8007C698B}" dt="2021-07-07T02:23:15.948" v="1082" actId="1076"/>
          <ac:spMkLst>
            <pc:docMk/>
            <pc:sldMk cId="422079610" sldId="308"/>
            <ac:spMk id="30" creationId="{5D1F311A-2242-4913-866E-5719486ACFCB}"/>
          </ac:spMkLst>
        </pc:spChg>
        <pc:spChg chg="add mod">
          <ac:chgData name="Itoh Kiyohito" userId="973df969519ed28b" providerId="LiveId" clId="{16939E75-ADFE-4CF2-A5AE-EAF8007C698B}" dt="2021-07-07T02:25:40.374" v="1146" actId="1035"/>
          <ac:spMkLst>
            <pc:docMk/>
            <pc:sldMk cId="422079610" sldId="308"/>
            <ac:spMk id="32" creationId="{DE5F958E-FCEA-4429-BC80-A3622FA9C188}"/>
          </ac:spMkLst>
        </pc:spChg>
        <pc:spChg chg="add mod">
          <ac:chgData name="Itoh Kiyohito" userId="973df969519ed28b" providerId="LiveId" clId="{16939E75-ADFE-4CF2-A5AE-EAF8007C698B}" dt="2021-07-07T02:23:19.725" v="1083" actId="1076"/>
          <ac:spMkLst>
            <pc:docMk/>
            <pc:sldMk cId="422079610" sldId="308"/>
            <ac:spMk id="35" creationId="{B9676BB9-A6F6-45DD-A133-B1C5F067C9BC}"/>
          </ac:spMkLst>
        </pc:spChg>
        <pc:spChg chg="add mod">
          <ac:chgData name="Itoh Kiyohito" userId="973df969519ed28b" providerId="LiveId" clId="{16939E75-ADFE-4CF2-A5AE-EAF8007C698B}" dt="2021-07-07T02:25:55.211" v="1155" actId="6549"/>
          <ac:spMkLst>
            <pc:docMk/>
            <pc:sldMk cId="422079610" sldId="308"/>
            <ac:spMk id="37" creationId="{4F54E2BC-E345-4157-8C71-E3418FE28397}"/>
          </ac:spMkLst>
        </pc:spChg>
        <pc:spChg chg="add mod">
          <ac:chgData name="Itoh Kiyohito" userId="973df969519ed28b" providerId="LiveId" clId="{16939E75-ADFE-4CF2-A5AE-EAF8007C698B}" dt="2021-07-07T02:23:37.100" v="1084" actId="6549"/>
          <ac:spMkLst>
            <pc:docMk/>
            <pc:sldMk cId="422079610" sldId="308"/>
            <ac:spMk id="40" creationId="{8C0393C0-6CC3-4071-9BBC-BF26003D7DEC}"/>
          </ac:spMkLst>
        </pc:spChg>
        <pc:spChg chg="del">
          <ac:chgData name="Itoh Kiyohito" userId="973df969519ed28b" providerId="LiveId" clId="{16939E75-ADFE-4CF2-A5AE-EAF8007C698B}" dt="2021-07-07T02:11:20.873" v="788" actId="478"/>
          <ac:spMkLst>
            <pc:docMk/>
            <pc:sldMk cId="422079610" sldId="308"/>
            <ac:spMk id="42" creationId="{2E2BBCCD-E041-4F14-970D-45F841CB6B5A}"/>
          </ac:spMkLst>
        </pc:spChg>
        <pc:spChg chg="add mod">
          <ac:chgData name="Itoh Kiyohito" userId="973df969519ed28b" providerId="LiveId" clId="{16939E75-ADFE-4CF2-A5AE-EAF8007C698B}" dt="2021-07-07T02:24:02.694" v="1089" actId="1076"/>
          <ac:spMkLst>
            <pc:docMk/>
            <pc:sldMk cId="422079610" sldId="308"/>
            <ac:spMk id="44" creationId="{98F53487-8282-4D6D-802E-843A84EF9B00}"/>
          </ac:spMkLst>
        </pc:spChg>
        <pc:spChg chg="add mod">
          <ac:chgData name="Itoh Kiyohito" userId="973df969519ed28b" providerId="LiveId" clId="{16939E75-ADFE-4CF2-A5AE-EAF8007C698B}" dt="2021-07-07T02:24:31.709" v="1093" actId="1076"/>
          <ac:spMkLst>
            <pc:docMk/>
            <pc:sldMk cId="422079610" sldId="308"/>
            <ac:spMk id="46" creationId="{D9E98F4E-12C5-40FD-9D54-5778725B8108}"/>
          </ac:spMkLst>
        </pc:spChg>
        <pc:spChg chg="add mod">
          <ac:chgData name="Itoh Kiyohito" userId="973df969519ed28b" providerId="LiveId" clId="{16939E75-ADFE-4CF2-A5AE-EAF8007C698B}" dt="2021-07-07T02:26:50.391" v="1175" actId="1037"/>
          <ac:spMkLst>
            <pc:docMk/>
            <pc:sldMk cId="422079610" sldId="308"/>
            <ac:spMk id="49" creationId="{1C69D3AA-49AB-440E-8EA9-CC413CAD2EE2}"/>
          </ac:spMkLst>
        </pc:spChg>
        <pc:spChg chg="mod">
          <ac:chgData name="Itoh Kiyohito" userId="973df969519ed28b" providerId="LiveId" clId="{16939E75-ADFE-4CF2-A5AE-EAF8007C698B}" dt="2021-07-07T02:22:59.049" v="1080" actId="122"/>
          <ac:spMkLst>
            <pc:docMk/>
            <pc:sldMk cId="422079610" sldId="308"/>
            <ac:spMk id="423" creationId="{00000000-0000-0000-0000-000000000000}"/>
          </ac:spMkLst>
        </pc:spChg>
        <pc:spChg chg="del">
          <ac:chgData name="Itoh Kiyohito" userId="973df969519ed28b" providerId="LiveId" clId="{16939E75-ADFE-4CF2-A5AE-EAF8007C698B}" dt="2021-07-07T02:11:17.502" v="787" actId="478"/>
          <ac:spMkLst>
            <pc:docMk/>
            <pc:sldMk cId="422079610" sldId="308"/>
            <ac:spMk id="427" creationId="{00000000-0000-0000-0000-000000000000}"/>
          </ac:spMkLst>
        </pc:spChg>
        <pc:spChg chg="mod">
          <ac:chgData name="Itoh Kiyohito" userId="973df969519ed28b" providerId="LiveId" clId="{16939E75-ADFE-4CF2-A5AE-EAF8007C698B}" dt="2021-07-07T02:23:09.145" v="1081" actId="1076"/>
          <ac:spMkLst>
            <pc:docMk/>
            <pc:sldMk cId="422079610" sldId="308"/>
            <ac:spMk id="435" creationId="{00000000-0000-0000-0000-000000000000}"/>
          </ac:spMkLst>
        </pc:spChg>
        <pc:cxnChg chg="add mod">
          <ac:chgData name="Itoh Kiyohito" userId="973df969519ed28b" providerId="LiveId" clId="{16939E75-ADFE-4CF2-A5AE-EAF8007C698B}" dt="2021-07-07T02:14:40.404" v="874" actId="1076"/>
          <ac:cxnSpMkLst>
            <pc:docMk/>
            <pc:sldMk cId="422079610" sldId="308"/>
            <ac:cxnSpMk id="4" creationId="{DECE22D7-65D9-4993-A805-9C48ABAD2E3F}"/>
          </ac:cxnSpMkLst>
        </pc:cxnChg>
        <pc:cxnChg chg="add mod">
          <ac:chgData name="Itoh Kiyohito" userId="973df969519ed28b" providerId="LiveId" clId="{16939E75-ADFE-4CF2-A5AE-EAF8007C698B}" dt="2021-07-07T02:18:00.472" v="970" actId="1035"/>
          <ac:cxnSpMkLst>
            <pc:docMk/>
            <pc:sldMk cId="422079610" sldId="308"/>
            <ac:cxnSpMk id="29" creationId="{DFF870DF-B628-49B3-80F6-6D4D3B51508B}"/>
          </ac:cxnSpMkLst>
        </pc:cxnChg>
        <pc:cxnChg chg="add mod">
          <ac:chgData name="Itoh Kiyohito" userId="973df969519ed28b" providerId="LiveId" clId="{16939E75-ADFE-4CF2-A5AE-EAF8007C698B}" dt="2021-07-07T02:17:26.168" v="945" actId="1038"/>
          <ac:cxnSpMkLst>
            <pc:docMk/>
            <pc:sldMk cId="422079610" sldId="308"/>
            <ac:cxnSpMk id="31" creationId="{7CE76FEB-9CAE-48A5-BCA8-04136B5E14A0}"/>
          </ac:cxnSpMkLst>
        </pc:cxnChg>
        <pc:cxnChg chg="add mod">
          <ac:chgData name="Itoh Kiyohito" userId="973df969519ed28b" providerId="LiveId" clId="{16939E75-ADFE-4CF2-A5AE-EAF8007C698B}" dt="2021-07-07T02:18:28.427" v="972" actId="1076"/>
          <ac:cxnSpMkLst>
            <pc:docMk/>
            <pc:sldMk cId="422079610" sldId="308"/>
            <ac:cxnSpMk id="34" creationId="{453E1A4A-AF5F-4699-82D9-88C33D3E8793}"/>
          </ac:cxnSpMkLst>
        </pc:cxnChg>
        <pc:cxnChg chg="add mod">
          <ac:chgData name="Itoh Kiyohito" userId="973df969519ed28b" providerId="LiveId" clId="{16939E75-ADFE-4CF2-A5AE-EAF8007C698B}" dt="2021-07-07T02:19:17.296" v="991" actId="14100"/>
          <ac:cxnSpMkLst>
            <pc:docMk/>
            <pc:sldMk cId="422079610" sldId="308"/>
            <ac:cxnSpMk id="36" creationId="{8061A11F-E09D-4C81-AE2E-3CC49EF056C7}"/>
          </ac:cxnSpMkLst>
        </pc:cxnChg>
        <pc:cxnChg chg="add mod">
          <ac:chgData name="Itoh Kiyohito" userId="973df969519ed28b" providerId="LiveId" clId="{16939E75-ADFE-4CF2-A5AE-EAF8007C698B}" dt="2021-07-07T02:21:19.498" v="1022" actId="14100"/>
          <ac:cxnSpMkLst>
            <pc:docMk/>
            <pc:sldMk cId="422079610" sldId="308"/>
            <ac:cxnSpMk id="39" creationId="{F94E2FDB-12B4-4618-BB47-BD61EC26CD23}"/>
          </ac:cxnSpMkLst>
        </pc:cxnChg>
        <pc:cxnChg chg="del">
          <ac:chgData name="Itoh Kiyohito" userId="973df969519ed28b" providerId="LiveId" clId="{16939E75-ADFE-4CF2-A5AE-EAF8007C698B}" dt="2021-07-07T02:11:20.873" v="788" actId="478"/>
          <ac:cxnSpMkLst>
            <pc:docMk/>
            <pc:sldMk cId="422079610" sldId="308"/>
            <ac:cxnSpMk id="41" creationId="{E3946EE2-FA32-4ABD-A1E1-57240C0B4FEA}"/>
          </ac:cxnSpMkLst>
        </pc:cxnChg>
        <pc:cxnChg chg="add mod">
          <ac:chgData name="Itoh Kiyohito" userId="973df969519ed28b" providerId="LiveId" clId="{16939E75-ADFE-4CF2-A5AE-EAF8007C698B}" dt="2021-07-07T02:22:26.162" v="1077" actId="14100"/>
          <ac:cxnSpMkLst>
            <pc:docMk/>
            <pc:sldMk cId="422079610" sldId="308"/>
            <ac:cxnSpMk id="43" creationId="{F4DBCC6C-3712-45FB-A8AF-FB36CEF7B1B9}"/>
          </ac:cxnSpMkLst>
        </pc:cxnChg>
        <pc:cxnChg chg="add mod">
          <ac:chgData name="Itoh Kiyohito" userId="973df969519ed28b" providerId="LiveId" clId="{16939E75-ADFE-4CF2-A5AE-EAF8007C698B}" dt="2021-07-07T02:24:23.275" v="1092" actId="14100"/>
          <ac:cxnSpMkLst>
            <pc:docMk/>
            <pc:sldMk cId="422079610" sldId="308"/>
            <ac:cxnSpMk id="45" creationId="{CF081456-57E8-4BDD-BBF6-E587DB3DB5AA}"/>
          </ac:cxnSpMkLst>
        </pc:cxnChg>
        <pc:cxnChg chg="add mod">
          <ac:chgData name="Itoh Kiyohito" userId="973df969519ed28b" providerId="LiveId" clId="{16939E75-ADFE-4CF2-A5AE-EAF8007C698B}" dt="2021-07-07T02:26:45.212" v="1156" actId="14100"/>
          <ac:cxnSpMkLst>
            <pc:docMk/>
            <pc:sldMk cId="422079610" sldId="308"/>
            <ac:cxnSpMk id="48" creationId="{9D85D3E9-7DC5-4F59-89B0-FAE6DBDDC8D4}"/>
          </ac:cxnSpMkLst>
        </pc:cxnChg>
        <pc:cxnChg chg="del">
          <ac:chgData name="Itoh Kiyohito" userId="973df969519ed28b" providerId="LiveId" clId="{16939E75-ADFE-4CF2-A5AE-EAF8007C698B}" dt="2021-07-07T02:11:17.502" v="787" actId="478"/>
          <ac:cxnSpMkLst>
            <pc:docMk/>
            <pc:sldMk cId="422079610" sldId="308"/>
            <ac:cxnSpMk id="426" creationId="{00000000-0000-0000-0000-000000000000}"/>
          </ac:cxnSpMkLst>
        </pc:cxnChg>
        <pc:cxnChg chg="mod">
          <ac:chgData name="Itoh Kiyohito" userId="973df969519ed28b" providerId="LiveId" clId="{16939E75-ADFE-4CF2-A5AE-EAF8007C698B}" dt="2021-07-07T02:18:00.472" v="970" actId="1035"/>
          <ac:cxnSpMkLst>
            <pc:docMk/>
            <pc:sldMk cId="422079610" sldId="308"/>
            <ac:cxnSpMk id="434" creationId="{00000000-0000-0000-0000-000000000000}"/>
          </ac:cxnSpMkLst>
        </pc:cxnChg>
      </pc:sldChg>
      <pc:sldChg chg="new del">
        <pc:chgData name="Itoh Kiyohito" userId="973df969519ed28b" providerId="LiveId" clId="{16939E75-ADFE-4CF2-A5AE-EAF8007C698B}" dt="2021-07-07T02:32:50.941" v="1178" actId="680"/>
        <pc:sldMkLst>
          <pc:docMk/>
          <pc:sldMk cId="1331998402" sldId="308"/>
        </pc:sldMkLst>
      </pc:sldChg>
      <pc:sldChg chg="add del setBg">
        <pc:chgData name="Itoh Kiyohito" userId="973df969519ed28b" providerId="LiveId" clId="{16939E75-ADFE-4CF2-A5AE-EAF8007C698B}" dt="2021-07-01T05:19:09.079" v="22" actId="47"/>
        <pc:sldMkLst>
          <pc:docMk/>
          <pc:sldMk cId="1453171580" sldId="308"/>
        </pc:sldMkLst>
        <pc:spChg chg="add del mod">
          <ac:chgData name="Itoh Kiyohito" userId="973df969519ed28b" providerId="LiveId" clId="{16939E75-ADFE-4CF2-A5AE-EAF8007C698B}" dt="2021-07-07T02:41:21.507" v="1328" actId="478"/>
          <ac:spMkLst>
            <pc:docMk/>
            <pc:sldMk cId="1453171580" sldId="308"/>
            <ac:spMk id="5" creationId="{D95D38BC-C5D4-49C2-B9CF-5713C943CEF6}"/>
          </ac:spMkLst>
        </pc:spChg>
        <pc:spChg chg="add del mod">
          <ac:chgData name="Itoh Kiyohito" userId="973df969519ed28b" providerId="LiveId" clId="{16939E75-ADFE-4CF2-A5AE-EAF8007C698B}" dt="2021-07-07T02:42:03.557" v="1356" actId="478"/>
          <ac:spMkLst>
            <pc:docMk/>
            <pc:sldMk cId="1453171580" sldId="308"/>
            <ac:spMk id="6" creationId="{82084A65-FF37-43D4-9F74-B5DA8A5705BE}"/>
          </ac:spMkLst>
        </pc:spChg>
        <pc:spChg chg="add del mod">
          <ac:chgData name="Itoh Kiyohito" userId="973df969519ed28b" providerId="LiveId" clId="{16939E75-ADFE-4CF2-A5AE-EAF8007C698B}" dt="2021-07-07T02:41:53.458" v="1351" actId="478"/>
          <ac:spMkLst>
            <pc:docMk/>
            <pc:sldMk cId="1453171580" sldId="308"/>
            <ac:spMk id="7" creationId="{586C0571-A61D-4018-BBF6-695C82DFE049}"/>
          </ac:spMkLst>
        </pc:spChg>
        <pc:spChg chg="add del mod">
          <ac:chgData name="Itoh Kiyohito" userId="973df969519ed28b" providerId="LiveId" clId="{16939E75-ADFE-4CF2-A5AE-EAF8007C698B}" dt="2021-07-07T02:42:12.779" v="1359" actId="478"/>
          <ac:spMkLst>
            <pc:docMk/>
            <pc:sldMk cId="1453171580" sldId="308"/>
            <ac:spMk id="8" creationId="{8A46C27F-BCFD-4117-BF37-368B49D08C92}"/>
          </ac:spMkLst>
        </pc:spChg>
        <pc:spChg chg="add del mod">
          <ac:chgData name="Itoh Kiyohito" userId="973df969519ed28b" providerId="LiveId" clId="{16939E75-ADFE-4CF2-A5AE-EAF8007C698B}" dt="2021-07-07T02:42:22.446" v="1364" actId="478"/>
          <ac:spMkLst>
            <pc:docMk/>
            <pc:sldMk cId="1453171580" sldId="308"/>
            <ac:spMk id="9" creationId="{5F806ECC-0C82-4DA1-970D-371BC900D261}"/>
          </ac:spMkLst>
        </pc:spChg>
        <pc:spChg chg="add del mod">
          <ac:chgData name="Itoh Kiyohito" userId="973df969519ed28b" providerId="LiveId" clId="{16939E75-ADFE-4CF2-A5AE-EAF8007C698B}" dt="2021-07-07T02:41:35.485" v="1333" actId="478"/>
          <ac:spMkLst>
            <pc:docMk/>
            <pc:sldMk cId="1453171580" sldId="308"/>
            <ac:spMk id="10" creationId="{16CB4753-0D2A-4869-95E1-B35D473E1EAA}"/>
          </ac:spMkLst>
        </pc:spChg>
        <pc:spChg chg="add del mod">
          <ac:chgData name="Itoh Kiyohito" userId="973df969519ed28b" providerId="LiveId" clId="{16939E75-ADFE-4CF2-A5AE-EAF8007C698B}" dt="2021-07-07T02:37:50.076" v="1264" actId="1076"/>
          <ac:spMkLst>
            <pc:docMk/>
            <pc:sldMk cId="1453171580" sldId="308"/>
            <ac:spMk id="11" creationId="{22B19C68-36D4-47FF-B525-3BC41EF7A9C2}"/>
          </ac:spMkLst>
        </pc:spChg>
        <pc:spChg chg="add del mod">
          <ac:chgData name="Itoh Kiyohito" userId="973df969519ed28b" providerId="LiveId" clId="{16939E75-ADFE-4CF2-A5AE-EAF8007C698B}" dt="2021-07-07T02:38:22.211" v="1268" actId="478"/>
          <ac:spMkLst>
            <pc:docMk/>
            <pc:sldMk cId="1453171580" sldId="308"/>
            <ac:spMk id="12" creationId="{1F008B60-5013-468B-9703-DDCF5555E15B}"/>
          </ac:spMkLst>
        </pc:spChg>
        <pc:spChg chg="add mod">
          <ac:chgData name="Itoh Kiyohito" userId="973df969519ed28b" providerId="LiveId" clId="{16939E75-ADFE-4CF2-A5AE-EAF8007C698B}" dt="2021-07-07T02:41:46.038" v="1347" actId="1035"/>
          <ac:spMkLst>
            <pc:docMk/>
            <pc:sldMk cId="1453171580" sldId="308"/>
            <ac:spMk id="15" creationId="{4DDFE604-7226-4D10-947E-09C9E2CAF35A}"/>
          </ac:spMkLst>
        </pc:spChg>
        <pc:spChg chg="add del mod">
          <ac:chgData name="Itoh Kiyohito" userId="973df969519ed28b" providerId="LiveId" clId="{16939E75-ADFE-4CF2-A5AE-EAF8007C698B}" dt="2021-07-07T02:39:26.685" v="1287"/>
          <ac:spMkLst>
            <pc:docMk/>
            <pc:sldMk cId="1453171580" sldId="308"/>
            <ac:spMk id="16" creationId="{2D0EC039-B0C5-4BC8-AED4-38553CCCDFD0}"/>
          </ac:spMkLst>
        </pc:spChg>
        <pc:spChg chg="add del">
          <ac:chgData name="Itoh Kiyohito" userId="973df969519ed28b" providerId="LiveId" clId="{16939E75-ADFE-4CF2-A5AE-EAF8007C698B}" dt="2021-07-07T02:46:02.416" v="1399" actId="478"/>
          <ac:spMkLst>
            <pc:docMk/>
            <pc:sldMk cId="1453171580" sldId="308"/>
            <ac:spMk id="59" creationId="{DE0E9697-40DC-442F-B034-B923AB943176}"/>
          </ac:spMkLst>
        </pc:spChg>
        <pc:spChg chg="add mod">
          <ac:chgData name="Itoh Kiyohito" userId="973df969519ed28b" providerId="LiveId" clId="{16939E75-ADFE-4CF2-A5AE-EAF8007C698B}" dt="2021-07-07T02:46:29.400" v="1422" actId="6549"/>
          <ac:spMkLst>
            <pc:docMk/>
            <pc:sldMk cId="1453171580" sldId="308"/>
            <ac:spMk id="61" creationId="{89467960-6E1E-4282-80CC-093A1DA1BF93}"/>
          </ac:spMkLst>
        </pc:spChg>
        <pc:spChg chg="add mod">
          <ac:chgData name="Itoh Kiyohito" userId="973df969519ed28b" providerId="LiveId" clId="{16939E75-ADFE-4CF2-A5AE-EAF8007C698B}" dt="2021-07-07T02:47:26.242" v="1440" actId="20577"/>
          <ac:spMkLst>
            <pc:docMk/>
            <pc:sldMk cId="1453171580" sldId="308"/>
            <ac:spMk id="63" creationId="{595C8645-0CB4-4E49-B10D-12FD0CFD4FAA}"/>
          </ac:spMkLst>
        </pc:spChg>
        <pc:spChg chg="add mod">
          <ac:chgData name="Itoh Kiyohito" userId="973df969519ed28b" providerId="LiveId" clId="{16939E75-ADFE-4CF2-A5AE-EAF8007C698B}" dt="2021-07-07T02:52:27.895" v="1499" actId="207"/>
          <ac:spMkLst>
            <pc:docMk/>
            <pc:sldMk cId="1453171580" sldId="308"/>
            <ac:spMk id="69" creationId="{0A097107-655C-4D74-894D-FD77405CDB8C}"/>
          </ac:spMkLst>
        </pc:spChg>
        <pc:spChg chg="add mod">
          <ac:chgData name="Itoh Kiyohito" userId="973df969519ed28b" providerId="LiveId" clId="{16939E75-ADFE-4CF2-A5AE-EAF8007C698B}" dt="2021-07-07T02:52:11.741" v="1496" actId="20577"/>
          <ac:spMkLst>
            <pc:docMk/>
            <pc:sldMk cId="1453171580" sldId="308"/>
            <ac:spMk id="70" creationId="{86C1818C-A452-45F2-BBA4-F87C5266D2C0}"/>
          </ac:spMkLst>
        </pc:spChg>
        <pc:spChg chg="add mod">
          <ac:chgData name="Itoh Kiyohito" userId="973df969519ed28b" providerId="LiveId" clId="{16939E75-ADFE-4CF2-A5AE-EAF8007C698B}" dt="2021-07-07T02:54:07.057" v="1505" actId="14100"/>
          <ac:spMkLst>
            <pc:docMk/>
            <pc:sldMk cId="1453171580" sldId="308"/>
            <ac:spMk id="71" creationId="{AA3EDD14-2CC1-4AC7-A965-025D31081864}"/>
          </ac:spMkLst>
        </pc:spChg>
        <pc:spChg chg="add del mod">
          <ac:chgData name="Itoh Kiyohito" userId="973df969519ed28b" providerId="LiveId" clId="{16939E75-ADFE-4CF2-A5AE-EAF8007C698B}" dt="2021-07-07T04:23:10.011" v="1594" actId="478"/>
          <ac:spMkLst>
            <pc:docMk/>
            <pc:sldMk cId="1453171580" sldId="308"/>
            <ac:spMk id="72" creationId="{7BA385B8-14B0-4566-89A3-963AF6D539F2}"/>
          </ac:spMkLst>
        </pc:spChg>
        <pc:spChg chg="add del mod">
          <ac:chgData name="Itoh Kiyohito" userId="973df969519ed28b" providerId="LiveId" clId="{16939E75-ADFE-4CF2-A5AE-EAF8007C698B}" dt="2021-07-07T04:23:13.535" v="1595" actId="478"/>
          <ac:spMkLst>
            <pc:docMk/>
            <pc:sldMk cId="1453171580" sldId="308"/>
            <ac:spMk id="73" creationId="{7C444803-E502-40CB-9E71-FCDC1C376AAB}"/>
          </ac:spMkLst>
        </pc:spChg>
        <pc:spChg chg="add mod">
          <ac:chgData name="Itoh Kiyohito" userId="973df969519ed28b" providerId="LiveId" clId="{16939E75-ADFE-4CF2-A5AE-EAF8007C698B}" dt="2021-07-07T04:25:31.645" v="1596" actId="1076"/>
          <ac:spMkLst>
            <pc:docMk/>
            <pc:sldMk cId="1453171580" sldId="308"/>
            <ac:spMk id="74" creationId="{D165430C-F714-4505-A80F-35C69D0B70E5}"/>
          </ac:spMkLst>
        </pc:spChg>
        <pc:spChg chg="add mod">
          <ac:chgData name="Itoh Kiyohito" userId="973df969519ed28b" providerId="LiveId" clId="{16939E75-ADFE-4CF2-A5AE-EAF8007C698B}" dt="2021-07-07T03:08:00.309" v="1568"/>
          <ac:spMkLst>
            <pc:docMk/>
            <pc:sldMk cId="1453171580" sldId="308"/>
            <ac:spMk id="75" creationId="{72997F0B-D71C-4642-8889-146309A7AA5F}"/>
          </ac:spMkLst>
        </pc:spChg>
        <pc:spChg chg="add mod">
          <ac:chgData name="Itoh Kiyohito" userId="973df969519ed28b" providerId="LiveId" clId="{16939E75-ADFE-4CF2-A5AE-EAF8007C698B}" dt="2021-07-07T03:03:03.544" v="1556" actId="1076"/>
          <ac:spMkLst>
            <pc:docMk/>
            <pc:sldMk cId="1453171580" sldId="308"/>
            <ac:spMk id="76" creationId="{3956ED39-974F-445E-BF28-BE9C5DDFD86E}"/>
          </ac:spMkLst>
        </pc:spChg>
        <pc:picChg chg="add mod">
          <ac:chgData name="Itoh Kiyohito" userId="973df969519ed28b" providerId="LiveId" clId="{16939E75-ADFE-4CF2-A5AE-EAF8007C698B}" dt="2021-07-07T02:33:07.311" v="1182" actId="1076"/>
          <ac:picMkLst>
            <pc:docMk/>
            <pc:sldMk cId="1453171580" sldId="308"/>
            <ac:picMk id="4" creationId="{EE3864A3-78D1-4E0F-93E3-DA2B3E3270AE}"/>
          </ac:picMkLst>
        </pc:picChg>
        <pc:cxnChg chg="add mod">
          <ac:chgData name="Itoh Kiyohito" userId="973df969519ed28b" providerId="LiveId" clId="{16939E75-ADFE-4CF2-A5AE-EAF8007C698B}" dt="2021-07-07T02:41:41.869" v="1335" actId="1076"/>
          <ac:cxnSpMkLst>
            <pc:docMk/>
            <pc:sldMk cId="1453171580" sldId="308"/>
            <ac:cxnSpMk id="14" creationId="{7CAF29CD-5865-483F-9BD2-0D6E75821860}"/>
          </ac:cxnSpMkLst>
        </pc:cxnChg>
        <pc:cxnChg chg="add mod">
          <ac:chgData name="Itoh Kiyohito" userId="973df969519ed28b" providerId="LiveId" clId="{16939E75-ADFE-4CF2-A5AE-EAF8007C698B}" dt="2021-07-07T02:39:34.806" v="1289" actId="1076"/>
          <ac:cxnSpMkLst>
            <pc:docMk/>
            <pc:sldMk cId="1453171580" sldId="308"/>
            <ac:cxnSpMk id="17" creationId="{69D8B640-0596-4387-A6BD-5A3C796C0E5A}"/>
          </ac:cxnSpMkLst>
        </pc:cxnChg>
        <pc:cxnChg chg="add mod">
          <ac:chgData name="Itoh Kiyohito" userId="973df969519ed28b" providerId="LiveId" clId="{16939E75-ADFE-4CF2-A5AE-EAF8007C698B}" dt="2021-07-07T02:39:45.683" v="1297" actId="14100"/>
          <ac:cxnSpMkLst>
            <pc:docMk/>
            <pc:sldMk cId="1453171580" sldId="308"/>
            <ac:cxnSpMk id="18" creationId="{9C8F4B7F-9507-4D40-A0DF-C11D91008523}"/>
          </ac:cxnSpMkLst>
        </pc:cxnChg>
        <pc:cxnChg chg="add mod">
          <ac:chgData name="Itoh Kiyohito" userId="973df969519ed28b" providerId="LiveId" clId="{16939E75-ADFE-4CF2-A5AE-EAF8007C698B}" dt="2021-07-07T02:39:49.263" v="1299" actId="1076"/>
          <ac:cxnSpMkLst>
            <pc:docMk/>
            <pc:sldMk cId="1453171580" sldId="308"/>
            <ac:cxnSpMk id="20" creationId="{B914F4B5-A661-4945-98CC-81CCBE462F38}"/>
          </ac:cxnSpMkLst>
        </pc:cxnChg>
        <pc:cxnChg chg="add mod">
          <ac:chgData name="Itoh Kiyohito" userId="973df969519ed28b" providerId="LiveId" clId="{16939E75-ADFE-4CF2-A5AE-EAF8007C698B}" dt="2021-07-07T02:39:57.709" v="1306" actId="1035"/>
          <ac:cxnSpMkLst>
            <pc:docMk/>
            <pc:sldMk cId="1453171580" sldId="308"/>
            <ac:cxnSpMk id="21" creationId="{C602FB8C-E573-4522-90CD-159FE53C4AAE}"/>
          </ac:cxnSpMkLst>
        </pc:cxnChg>
        <pc:cxnChg chg="add mod">
          <ac:chgData name="Itoh Kiyohito" userId="973df969519ed28b" providerId="LiveId" clId="{16939E75-ADFE-4CF2-A5AE-EAF8007C698B}" dt="2021-07-07T02:40:09.389" v="1309" actId="14100"/>
          <ac:cxnSpMkLst>
            <pc:docMk/>
            <pc:sldMk cId="1453171580" sldId="308"/>
            <ac:cxnSpMk id="22" creationId="{56C57656-1484-43F8-9B93-208F610A8235}"/>
          </ac:cxnSpMkLst>
        </pc:cxnChg>
        <pc:cxnChg chg="add mod">
          <ac:chgData name="Itoh Kiyohito" userId="973df969519ed28b" providerId="LiveId" clId="{16939E75-ADFE-4CF2-A5AE-EAF8007C698B}" dt="2021-07-07T02:40:20.318" v="1312" actId="14100"/>
          <ac:cxnSpMkLst>
            <pc:docMk/>
            <pc:sldMk cId="1453171580" sldId="308"/>
            <ac:cxnSpMk id="24" creationId="{73595DAE-315D-4394-A81D-F285E5F6AFCE}"/>
          </ac:cxnSpMkLst>
        </pc:cxnChg>
        <pc:cxnChg chg="add mod">
          <ac:chgData name="Itoh Kiyohito" userId="973df969519ed28b" providerId="LiveId" clId="{16939E75-ADFE-4CF2-A5AE-EAF8007C698B}" dt="2021-07-07T02:40:25.273" v="1314" actId="1076"/>
          <ac:cxnSpMkLst>
            <pc:docMk/>
            <pc:sldMk cId="1453171580" sldId="308"/>
            <ac:cxnSpMk id="26" creationId="{198233F5-00CC-470D-BFA2-C85EDB00E910}"/>
          </ac:cxnSpMkLst>
        </pc:cxnChg>
        <pc:cxnChg chg="add mod">
          <ac:chgData name="Itoh Kiyohito" userId="973df969519ed28b" providerId="LiveId" clId="{16939E75-ADFE-4CF2-A5AE-EAF8007C698B}" dt="2021-07-07T02:40:29.493" v="1316" actId="1076"/>
          <ac:cxnSpMkLst>
            <pc:docMk/>
            <pc:sldMk cId="1453171580" sldId="308"/>
            <ac:cxnSpMk id="27" creationId="{50771693-1C26-4A5C-979D-EDCCC1CE7A6B}"/>
          </ac:cxnSpMkLst>
        </pc:cxnChg>
        <pc:cxnChg chg="add mod">
          <ac:chgData name="Itoh Kiyohito" userId="973df969519ed28b" providerId="LiveId" clId="{16939E75-ADFE-4CF2-A5AE-EAF8007C698B}" dt="2021-07-07T02:40:33.598" v="1318" actId="1076"/>
          <ac:cxnSpMkLst>
            <pc:docMk/>
            <pc:sldMk cId="1453171580" sldId="308"/>
            <ac:cxnSpMk id="28" creationId="{CB90FF5C-2238-4091-A8D6-94DD6B544AC6}"/>
          </ac:cxnSpMkLst>
        </pc:cxnChg>
        <pc:cxnChg chg="add mod">
          <ac:chgData name="Itoh Kiyohito" userId="973df969519ed28b" providerId="LiveId" clId="{16939E75-ADFE-4CF2-A5AE-EAF8007C698B}" dt="2021-07-07T02:40:40.524" v="1321" actId="14100"/>
          <ac:cxnSpMkLst>
            <pc:docMk/>
            <pc:sldMk cId="1453171580" sldId="308"/>
            <ac:cxnSpMk id="29" creationId="{845384BB-F477-4CB4-B8DE-A815E4195ED6}"/>
          </ac:cxnSpMkLst>
        </pc:cxnChg>
        <pc:cxnChg chg="add mod">
          <ac:chgData name="Itoh Kiyohito" userId="973df969519ed28b" providerId="LiveId" clId="{16939E75-ADFE-4CF2-A5AE-EAF8007C698B}" dt="2021-07-07T02:41:17.517" v="1327" actId="208"/>
          <ac:cxnSpMkLst>
            <pc:docMk/>
            <pc:sldMk cId="1453171580" sldId="308"/>
            <ac:cxnSpMk id="31" creationId="{D588A6C7-9BEC-432D-AC6E-BB8A70EA7EAC}"/>
          </ac:cxnSpMkLst>
        </pc:cxnChg>
        <pc:cxnChg chg="add mod">
          <ac:chgData name="Itoh Kiyohito" userId="973df969519ed28b" providerId="LiveId" clId="{16939E75-ADFE-4CF2-A5AE-EAF8007C698B}" dt="2021-07-07T02:41:39.835" v="1334" actId="1076"/>
          <ac:cxnSpMkLst>
            <pc:docMk/>
            <pc:sldMk cId="1453171580" sldId="308"/>
            <ac:cxnSpMk id="33" creationId="{C3BFF3E1-E0C0-4595-AF70-66BF059B0A44}"/>
          </ac:cxnSpMkLst>
        </pc:cxnChg>
        <pc:cxnChg chg="add mod">
          <ac:chgData name="Itoh Kiyohito" userId="973df969519ed28b" providerId="LiveId" clId="{16939E75-ADFE-4CF2-A5AE-EAF8007C698B}" dt="2021-07-07T02:41:59.319" v="1353" actId="14100"/>
          <ac:cxnSpMkLst>
            <pc:docMk/>
            <pc:sldMk cId="1453171580" sldId="308"/>
            <ac:cxnSpMk id="35" creationId="{5AC0FE1D-66B8-4D28-85E4-F1EC6FA19CCA}"/>
          </ac:cxnSpMkLst>
        </pc:cxnChg>
        <pc:cxnChg chg="add mod">
          <ac:chgData name="Itoh Kiyohito" userId="973df969519ed28b" providerId="LiveId" clId="{16939E75-ADFE-4CF2-A5AE-EAF8007C698B}" dt="2021-07-07T02:42:10.074" v="1358" actId="14100"/>
          <ac:cxnSpMkLst>
            <pc:docMk/>
            <pc:sldMk cId="1453171580" sldId="308"/>
            <ac:cxnSpMk id="37" creationId="{171DAE21-1CDF-414A-BAC1-8C59050EA6DC}"/>
          </ac:cxnSpMkLst>
        </pc:cxnChg>
        <pc:cxnChg chg="add mod">
          <ac:chgData name="Itoh Kiyohito" userId="973df969519ed28b" providerId="LiveId" clId="{16939E75-ADFE-4CF2-A5AE-EAF8007C698B}" dt="2021-07-07T02:42:20.162" v="1362" actId="14100"/>
          <ac:cxnSpMkLst>
            <pc:docMk/>
            <pc:sldMk cId="1453171580" sldId="308"/>
            <ac:cxnSpMk id="39" creationId="{3C0A5304-C5D7-48B6-8642-789B44BECF2F}"/>
          </ac:cxnSpMkLst>
        </pc:cxnChg>
        <pc:cxnChg chg="add mod">
          <ac:chgData name="Itoh Kiyohito" userId="973df969519ed28b" providerId="LiveId" clId="{16939E75-ADFE-4CF2-A5AE-EAF8007C698B}" dt="2021-07-07T02:42:30.622" v="1367" actId="14100"/>
          <ac:cxnSpMkLst>
            <pc:docMk/>
            <pc:sldMk cId="1453171580" sldId="308"/>
            <ac:cxnSpMk id="41" creationId="{34F60355-6AD7-46C2-9EF5-5C28D5E6EFA1}"/>
          </ac:cxnSpMkLst>
        </pc:cxnChg>
        <pc:cxnChg chg="add mod">
          <ac:chgData name="Itoh Kiyohito" userId="973df969519ed28b" providerId="LiveId" clId="{16939E75-ADFE-4CF2-A5AE-EAF8007C698B}" dt="2021-07-07T02:43:22.252" v="1370" actId="14100"/>
          <ac:cxnSpMkLst>
            <pc:docMk/>
            <pc:sldMk cId="1453171580" sldId="308"/>
            <ac:cxnSpMk id="43" creationId="{66678EAF-17E3-4CD4-A725-F889243F093F}"/>
          </ac:cxnSpMkLst>
        </pc:cxnChg>
        <pc:cxnChg chg="add mod">
          <ac:chgData name="Itoh Kiyohito" userId="973df969519ed28b" providerId="LiveId" clId="{16939E75-ADFE-4CF2-A5AE-EAF8007C698B}" dt="2021-07-07T02:43:27.809" v="1373" actId="14100"/>
          <ac:cxnSpMkLst>
            <pc:docMk/>
            <pc:sldMk cId="1453171580" sldId="308"/>
            <ac:cxnSpMk id="45" creationId="{3A870965-091B-4956-867F-2201DA7D55B8}"/>
          </ac:cxnSpMkLst>
        </pc:cxnChg>
        <pc:cxnChg chg="add mod">
          <ac:chgData name="Itoh Kiyohito" userId="973df969519ed28b" providerId="LiveId" clId="{16939E75-ADFE-4CF2-A5AE-EAF8007C698B}" dt="2021-07-07T02:43:36.303" v="1377" actId="1076"/>
          <ac:cxnSpMkLst>
            <pc:docMk/>
            <pc:sldMk cId="1453171580" sldId="308"/>
            <ac:cxnSpMk id="47" creationId="{7A93E88D-8DA1-43BC-BBB9-9CB4FB65A358}"/>
          </ac:cxnSpMkLst>
        </pc:cxnChg>
        <pc:cxnChg chg="add mod">
          <ac:chgData name="Itoh Kiyohito" userId="973df969519ed28b" providerId="LiveId" clId="{16939E75-ADFE-4CF2-A5AE-EAF8007C698B}" dt="2021-07-07T02:43:43.852" v="1381" actId="14100"/>
          <ac:cxnSpMkLst>
            <pc:docMk/>
            <pc:sldMk cId="1453171580" sldId="308"/>
            <ac:cxnSpMk id="49" creationId="{97DCECD6-0A14-494E-A555-BEA74CBA2079}"/>
          </ac:cxnSpMkLst>
        </pc:cxnChg>
        <pc:cxnChg chg="add mod">
          <ac:chgData name="Itoh Kiyohito" userId="973df969519ed28b" providerId="LiveId" clId="{16939E75-ADFE-4CF2-A5AE-EAF8007C698B}" dt="2021-07-07T02:44:27.797" v="1387" actId="1038"/>
          <ac:cxnSpMkLst>
            <pc:docMk/>
            <pc:sldMk cId="1453171580" sldId="308"/>
            <ac:cxnSpMk id="52" creationId="{C842A6D6-8475-48B8-85E0-A15BB026E1C7}"/>
          </ac:cxnSpMkLst>
        </pc:cxnChg>
        <pc:cxnChg chg="add mod">
          <ac:chgData name="Itoh Kiyohito" userId="973df969519ed28b" providerId="LiveId" clId="{16939E75-ADFE-4CF2-A5AE-EAF8007C698B}" dt="2021-07-07T02:44:25.634" v="1385" actId="1076"/>
          <ac:cxnSpMkLst>
            <pc:docMk/>
            <pc:sldMk cId="1453171580" sldId="308"/>
            <ac:cxnSpMk id="53" creationId="{37D5B6FD-9C0F-4E2D-B831-AC110B6B77C9}"/>
          </ac:cxnSpMkLst>
        </pc:cxnChg>
        <pc:cxnChg chg="add mod">
          <ac:chgData name="Itoh Kiyohito" userId="973df969519ed28b" providerId="LiveId" clId="{16939E75-ADFE-4CF2-A5AE-EAF8007C698B}" dt="2021-07-07T02:44:34.126" v="1389" actId="1076"/>
          <ac:cxnSpMkLst>
            <pc:docMk/>
            <pc:sldMk cId="1453171580" sldId="308"/>
            <ac:cxnSpMk id="54" creationId="{F3090848-537C-4DD8-8004-F7563F8B64EB}"/>
          </ac:cxnSpMkLst>
        </pc:cxnChg>
        <pc:cxnChg chg="add mod">
          <ac:chgData name="Itoh Kiyohito" userId="973df969519ed28b" providerId="LiveId" clId="{16939E75-ADFE-4CF2-A5AE-EAF8007C698B}" dt="2021-07-07T02:44:42.217" v="1392" actId="14100"/>
          <ac:cxnSpMkLst>
            <pc:docMk/>
            <pc:sldMk cId="1453171580" sldId="308"/>
            <ac:cxnSpMk id="55" creationId="{7418AC40-1195-47C0-8792-08A15D3DB6A5}"/>
          </ac:cxnSpMkLst>
        </pc:cxnChg>
        <pc:cxnChg chg="add mod">
          <ac:chgData name="Itoh Kiyohito" userId="973df969519ed28b" providerId="LiveId" clId="{16939E75-ADFE-4CF2-A5AE-EAF8007C698B}" dt="2021-07-07T02:44:48.569" v="1395" actId="14100"/>
          <ac:cxnSpMkLst>
            <pc:docMk/>
            <pc:sldMk cId="1453171580" sldId="308"/>
            <ac:cxnSpMk id="57" creationId="{AE8A0721-A1B1-4879-A6F9-E626C534EA87}"/>
          </ac:cxnSpMkLst>
        </pc:cxnChg>
        <pc:cxnChg chg="add mod">
          <ac:chgData name="Itoh Kiyohito" userId="973df969519ed28b" providerId="LiveId" clId="{16939E75-ADFE-4CF2-A5AE-EAF8007C698B}" dt="2021-07-07T02:51:28.472" v="1474" actId="208"/>
          <ac:cxnSpMkLst>
            <pc:docMk/>
            <pc:sldMk cId="1453171580" sldId="308"/>
            <ac:cxnSpMk id="60" creationId="{E36AD8BF-5E10-4945-8BC0-DD56BA57F59C}"/>
          </ac:cxnSpMkLst>
        </pc:cxnChg>
        <pc:cxnChg chg="add mod">
          <ac:chgData name="Itoh Kiyohito" userId="973df969519ed28b" providerId="LiveId" clId="{16939E75-ADFE-4CF2-A5AE-EAF8007C698B}" dt="2021-07-07T02:51:28.472" v="1474" actId="208"/>
          <ac:cxnSpMkLst>
            <pc:docMk/>
            <pc:sldMk cId="1453171580" sldId="308"/>
            <ac:cxnSpMk id="62" creationId="{A8686060-1B9D-428C-A275-DE5D2BD98484}"/>
          </ac:cxnSpMkLst>
        </pc:cxnChg>
        <pc:cxnChg chg="add mod">
          <ac:chgData name="Itoh Kiyohito" userId="973df969519ed28b" providerId="LiveId" clId="{16939E75-ADFE-4CF2-A5AE-EAF8007C698B}" dt="2021-07-07T02:51:41.487" v="1475" actId="208"/>
          <ac:cxnSpMkLst>
            <pc:docMk/>
            <pc:sldMk cId="1453171580" sldId="308"/>
            <ac:cxnSpMk id="64" creationId="{F7BD4F4E-6AE6-4AC8-AF9B-524D1F12FCF0}"/>
          </ac:cxnSpMkLst>
        </pc:cxnChg>
        <pc:cxnChg chg="add mod">
          <ac:chgData name="Itoh Kiyohito" userId="973df969519ed28b" providerId="LiveId" clId="{16939E75-ADFE-4CF2-A5AE-EAF8007C698B}" dt="2021-07-07T02:51:41.487" v="1475" actId="208"/>
          <ac:cxnSpMkLst>
            <pc:docMk/>
            <pc:sldMk cId="1453171580" sldId="308"/>
            <ac:cxnSpMk id="65" creationId="{0BC0BB17-2EEA-4366-8523-A95A2F95E073}"/>
          </ac:cxnSpMkLst>
        </pc:cxnChg>
        <pc:cxnChg chg="add mod">
          <ac:chgData name="Itoh Kiyohito" userId="973df969519ed28b" providerId="LiveId" clId="{16939E75-ADFE-4CF2-A5AE-EAF8007C698B}" dt="2021-07-07T02:51:41.487" v="1475" actId="208"/>
          <ac:cxnSpMkLst>
            <pc:docMk/>
            <pc:sldMk cId="1453171580" sldId="308"/>
            <ac:cxnSpMk id="66" creationId="{ED5AFEB1-ACAD-42C8-B00B-3C06F64E56DC}"/>
          </ac:cxnSpMkLst>
        </pc:cxnChg>
        <pc:cxnChg chg="add mod">
          <ac:chgData name="Itoh Kiyohito" userId="973df969519ed28b" providerId="LiveId" clId="{16939E75-ADFE-4CF2-A5AE-EAF8007C698B}" dt="2021-07-07T02:51:41.487" v="1475" actId="208"/>
          <ac:cxnSpMkLst>
            <pc:docMk/>
            <pc:sldMk cId="1453171580" sldId="308"/>
            <ac:cxnSpMk id="67" creationId="{EE7A7C69-D077-4EF6-9096-87F14207DFB8}"/>
          </ac:cxnSpMkLst>
        </pc:cxnChg>
        <pc:cxnChg chg="add mod">
          <ac:chgData name="Itoh Kiyohito" userId="973df969519ed28b" providerId="LiveId" clId="{16939E75-ADFE-4CF2-A5AE-EAF8007C698B}" dt="2021-07-07T02:51:41.487" v="1475" actId="208"/>
          <ac:cxnSpMkLst>
            <pc:docMk/>
            <pc:sldMk cId="1453171580" sldId="308"/>
            <ac:cxnSpMk id="68" creationId="{5549AAE0-FC5F-4FF1-ABD2-0DE2D7A55F98}"/>
          </ac:cxnSpMkLst>
        </pc:cxnChg>
        <pc:cxnChg chg="add mod">
          <ac:chgData name="Itoh Kiyohito" userId="973df969519ed28b" providerId="LiveId" clId="{16939E75-ADFE-4CF2-A5AE-EAF8007C698B}" dt="2021-07-07T03:06:40.078" v="1558" actId="1076"/>
          <ac:cxnSpMkLst>
            <pc:docMk/>
            <pc:sldMk cId="1453171580" sldId="308"/>
            <ac:cxnSpMk id="77" creationId="{91308EEF-5F02-4ED5-81CA-FA921ECA2590}"/>
          </ac:cxnSpMkLst>
        </pc:cxnChg>
        <pc:cxnChg chg="add del mod">
          <ac:chgData name="Itoh Kiyohito" userId="973df969519ed28b" providerId="LiveId" clId="{16939E75-ADFE-4CF2-A5AE-EAF8007C698B}" dt="2021-07-07T03:06:56.198" v="1560"/>
          <ac:cxnSpMkLst>
            <pc:docMk/>
            <pc:sldMk cId="1453171580" sldId="308"/>
            <ac:cxnSpMk id="78" creationId="{C3FFD249-0410-427E-ACF4-C473776DDDC2}"/>
          </ac:cxnSpMkLst>
        </pc:cxnChg>
        <pc:cxnChg chg="add mod">
          <ac:chgData name="Itoh Kiyohito" userId="973df969519ed28b" providerId="LiveId" clId="{16939E75-ADFE-4CF2-A5AE-EAF8007C698B}" dt="2021-07-07T03:07:03.887" v="1562" actId="1076"/>
          <ac:cxnSpMkLst>
            <pc:docMk/>
            <pc:sldMk cId="1453171580" sldId="308"/>
            <ac:cxnSpMk id="79" creationId="{941ECE18-9079-45AC-BC62-DB2305776EC7}"/>
          </ac:cxnSpMkLst>
        </pc:cxnChg>
      </pc:sldChg>
      <pc:sldChg chg="add del ord">
        <pc:chgData name="Itoh Kiyohito" userId="973df969519ed28b" providerId="LiveId" clId="{16939E75-ADFE-4CF2-A5AE-EAF8007C698B}" dt="2021-07-07T02:10:33.182" v="783" actId="47"/>
        <pc:sldMkLst>
          <pc:docMk/>
          <pc:sldMk cId="2255681310" sldId="308"/>
        </pc:sldMkLst>
      </pc:sldChg>
    </pc:docChg>
  </pc:docChgLst>
  <pc:docChgLst>
    <pc:chgData name="伊藤　清人" userId="a4eedb7f-19e0-4426-9a97-326ee7b7de93" providerId="ADAL" clId="{D1E1F7FE-4CA5-41A8-8256-850B6C91BF23}"/>
    <pc:docChg chg="undo custSel addSld delSld modSld sldOrd">
      <pc:chgData name="伊藤　清人" userId="a4eedb7f-19e0-4426-9a97-326ee7b7de93" providerId="ADAL" clId="{D1E1F7FE-4CA5-41A8-8256-850B6C91BF23}" dt="2021-07-16T08:16:25.409" v="595" actId="1076"/>
      <pc:docMkLst>
        <pc:docMk/>
      </pc:docMkLst>
      <pc:sldChg chg="addSp delSp modSp mod">
        <pc:chgData name="伊藤　清人" userId="a4eedb7f-19e0-4426-9a97-326ee7b7de93" providerId="ADAL" clId="{D1E1F7FE-4CA5-41A8-8256-850B6C91BF23}" dt="2021-07-16T08:16:25.409" v="595" actId="1076"/>
        <pc:sldMkLst>
          <pc:docMk/>
          <pc:sldMk cId="0" sldId="256"/>
        </pc:sldMkLst>
        <pc:spChg chg="mod">
          <ac:chgData name="伊藤　清人" userId="a4eedb7f-19e0-4426-9a97-326ee7b7de93" providerId="ADAL" clId="{D1E1F7FE-4CA5-41A8-8256-850B6C91BF23}" dt="2021-07-12T09:24:12.933" v="51" actId="1076"/>
          <ac:spMkLst>
            <pc:docMk/>
            <pc:sldMk cId="0" sldId="256"/>
            <ac:spMk id="3" creationId="{80E476DE-7931-4B82-AE2F-663928120701}"/>
          </ac:spMkLst>
        </pc:spChg>
        <pc:spChg chg="mod">
          <ac:chgData name="伊藤　清人" userId="a4eedb7f-19e0-4426-9a97-326ee7b7de93" providerId="ADAL" clId="{D1E1F7FE-4CA5-41A8-8256-850B6C91BF23}" dt="2021-07-12T09:24:22.654" v="52" actId="1076"/>
          <ac:spMkLst>
            <pc:docMk/>
            <pc:sldMk cId="0" sldId="256"/>
            <ac:spMk id="4" creationId="{5B84FDDC-4025-4DCF-9979-F406FBC438C5}"/>
          </ac:spMkLst>
        </pc:spChg>
        <pc:spChg chg="add mod">
          <ac:chgData name="伊藤　清人" userId="a4eedb7f-19e0-4426-9a97-326ee7b7de93" providerId="ADAL" clId="{D1E1F7FE-4CA5-41A8-8256-850B6C91BF23}" dt="2021-07-12T09:23:19.015" v="34" actId="6549"/>
          <ac:spMkLst>
            <pc:docMk/>
            <pc:sldMk cId="0" sldId="256"/>
            <ac:spMk id="5" creationId="{3997AABC-952C-4CCB-A4D4-3C6A662E1D64}"/>
          </ac:spMkLst>
        </pc:spChg>
        <pc:spChg chg="add mod">
          <ac:chgData name="伊藤　清人" userId="a4eedb7f-19e0-4426-9a97-326ee7b7de93" providerId="ADAL" clId="{D1E1F7FE-4CA5-41A8-8256-850B6C91BF23}" dt="2021-07-16T08:16:25.409" v="595" actId="1076"/>
          <ac:spMkLst>
            <pc:docMk/>
            <pc:sldMk cId="0" sldId="256"/>
            <ac:spMk id="6" creationId="{2513ACC2-F417-498F-BF8D-417BDB48C754}"/>
          </ac:spMkLst>
        </pc:spChg>
        <pc:spChg chg="add del mod">
          <ac:chgData name="伊藤　清人" userId="a4eedb7f-19e0-4426-9a97-326ee7b7de93" providerId="ADAL" clId="{D1E1F7FE-4CA5-41A8-8256-850B6C91BF23}" dt="2021-07-16T08:16:08.840" v="592" actId="478"/>
          <ac:spMkLst>
            <pc:docMk/>
            <pc:sldMk cId="0" sldId="256"/>
            <ac:spMk id="7" creationId="{305C7849-7F0D-4EA5-BAD5-5721C483311F}"/>
          </ac:spMkLst>
        </pc:spChg>
        <pc:spChg chg="del">
          <ac:chgData name="伊藤　清人" userId="a4eedb7f-19e0-4426-9a97-326ee7b7de93" providerId="ADAL" clId="{D1E1F7FE-4CA5-41A8-8256-850B6C91BF23}" dt="2021-07-16T08:16:03.713" v="591" actId="478"/>
          <ac:spMkLst>
            <pc:docMk/>
            <pc:sldMk cId="0" sldId="256"/>
            <ac:spMk id="62" creationId="{00000000-0000-0000-0000-000000000000}"/>
          </ac:spMkLst>
        </pc:spChg>
      </pc:sldChg>
      <pc:sldChg chg="modSp mod">
        <pc:chgData name="伊藤　清人" userId="a4eedb7f-19e0-4426-9a97-326ee7b7de93" providerId="ADAL" clId="{D1E1F7FE-4CA5-41A8-8256-850B6C91BF23}" dt="2021-07-16T06:55:25.580" v="570" actId="120"/>
        <pc:sldMkLst>
          <pc:docMk/>
          <pc:sldMk cId="0" sldId="262"/>
        </pc:sldMkLst>
        <pc:spChg chg="mod">
          <ac:chgData name="伊藤　清人" userId="a4eedb7f-19e0-4426-9a97-326ee7b7de93" providerId="ADAL" clId="{D1E1F7FE-4CA5-41A8-8256-850B6C91BF23}" dt="2021-07-16T06:55:25.580" v="570" actId="120"/>
          <ac:spMkLst>
            <pc:docMk/>
            <pc:sldMk cId="0" sldId="262"/>
            <ac:spMk id="106" creationId="{00000000-0000-0000-0000-000000000000}"/>
          </ac:spMkLst>
        </pc:spChg>
        <pc:spChg chg="mod">
          <ac:chgData name="伊藤　清人" userId="a4eedb7f-19e0-4426-9a97-326ee7b7de93" providerId="ADAL" clId="{D1E1F7FE-4CA5-41A8-8256-850B6C91BF23}" dt="2021-07-13T05:50:52.005" v="525" actId="20577"/>
          <ac:spMkLst>
            <pc:docMk/>
            <pc:sldMk cId="0" sldId="262"/>
            <ac:spMk id="107" creationId="{00000000-0000-0000-0000-000000000000}"/>
          </ac:spMkLst>
        </pc:spChg>
        <pc:picChg chg="mod">
          <ac:chgData name="伊藤　清人" userId="a4eedb7f-19e0-4426-9a97-326ee7b7de93" providerId="ADAL" clId="{D1E1F7FE-4CA5-41A8-8256-850B6C91BF23}" dt="2021-07-13T05:49:53.267" v="391" actId="1076"/>
          <ac:picMkLst>
            <pc:docMk/>
            <pc:sldMk cId="0" sldId="262"/>
            <ac:picMk id="1026" creationId="{A26A7807-A3CE-474D-9DD4-79A4DDCF0EAC}"/>
          </ac:picMkLst>
        </pc:picChg>
      </pc:sldChg>
      <pc:sldChg chg="modSp mod">
        <pc:chgData name="伊藤　清人" userId="a4eedb7f-19e0-4426-9a97-326ee7b7de93" providerId="ADAL" clId="{D1E1F7FE-4CA5-41A8-8256-850B6C91BF23}" dt="2021-07-16T08:15:36.962" v="588" actId="14100"/>
        <pc:sldMkLst>
          <pc:docMk/>
          <pc:sldMk cId="0" sldId="267"/>
        </pc:sldMkLst>
        <pc:spChg chg="mod">
          <ac:chgData name="伊藤　清人" userId="a4eedb7f-19e0-4426-9a97-326ee7b7de93" providerId="ADAL" clId="{D1E1F7FE-4CA5-41A8-8256-850B6C91BF23}" dt="2021-07-16T07:14:08.019" v="571" actId="207"/>
          <ac:spMkLst>
            <pc:docMk/>
            <pc:sldMk cId="0" sldId="267"/>
            <ac:spMk id="3" creationId="{BA3FAF98-5A6B-45D8-AEDC-6359B1502ADC}"/>
          </ac:spMkLst>
        </pc:spChg>
        <pc:spChg chg="mod">
          <ac:chgData name="伊藤　清人" userId="a4eedb7f-19e0-4426-9a97-326ee7b7de93" providerId="ADAL" clId="{D1E1F7FE-4CA5-41A8-8256-850B6C91BF23}" dt="2021-07-16T07:14:08.019" v="571" actId="207"/>
          <ac:spMkLst>
            <pc:docMk/>
            <pc:sldMk cId="0" sldId="267"/>
            <ac:spMk id="9" creationId="{BC22BE19-18B4-4A32-BC71-815743C03EF5}"/>
          </ac:spMkLst>
        </pc:spChg>
        <pc:spChg chg="mod">
          <ac:chgData name="伊藤　清人" userId="a4eedb7f-19e0-4426-9a97-326ee7b7de93" providerId="ADAL" clId="{D1E1F7FE-4CA5-41A8-8256-850B6C91BF23}" dt="2021-07-16T07:14:08.019" v="571" actId="207"/>
          <ac:spMkLst>
            <pc:docMk/>
            <pc:sldMk cId="0" sldId="267"/>
            <ac:spMk id="10" creationId="{944DB7F7-0981-461B-A039-55C8C6399A1A}"/>
          </ac:spMkLst>
        </pc:spChg>
        <pc:spChg chg="mod">
          <ac:chgData name="伊藤　清人" userId="a4eedb7f-19e0-4426-9a97-326ee7b7de93" providerId="ADAL" clId="{D1E1F7FE-4CA5-41A8-8256-850B6C91BF23}" dt="2021-07-16T07:14:08.019" v="571" actId="207"/>
          <ac:spMkLst>
            <pc:docMk/>
            <pc:sldMk cId="0" sldId="267"/>
            <ac:spMk id="12" creationId="{686D13A8-995E-4490-BBAA-626373A0DE1D}"/>
          </ac:spMkLst>
        </pc:spChg>
        <pc:spChg chg="mod">
          <ac:chgData name="伊藤　清人" userId="a4eedb7f-19e0-4426-9a97-326ee7b7de93" providerId="ADAL" clId="{D1E1F7FE-4CA5-41A8-8256-850B6C91BF23}" dt="2021-07-16T07:14:08.019" v="571" actId="207"/>
          <ac:spMkLst>
            <pc:docMk/>
            <pc:sldMk cId="0" sldId="267"/>
            <ac:spMk id="13" creationId="{AB87D2B6-F4EF-43E3-91C9-3B2164A61A51}"/>
          </ac:spMkLst>
        </pc:spChg>
        <pc:spChg chg="mod">
          <ac:chgData name="伊藤　清人" userId="a4eedb7f-19e0-4426-9a97-326ee7b7de93" providerId="ADAL" clId="{D1E1F7FE-4CA5-41A8-8256-850B6C91BF23}" dt="2021-07-16T07:14:08.019" v="571" actId="207"/>
          <ac:spMkLst>
            <pc:docMk/>
            <pc:sldMk cId="0" sldId="267"/>
            <ac:spMk id="14" creationId="{6FB91F32-BF31-462C-81EA-C94E4ACF1776}"/>
          </ac:spMkLst>
        </pc:spChg>
        <pc:spChg chg="mod">
          <ac:chgData name="伊藤　清人" userId="a4eedb7f-19e0-4426-9a97-326ee7b7de93" providerId="ADAL" clId="{D1E1F7FE-4CA5-41A8-8256-850B6C91BF23}" dt="2021-07-16T07:14:08.019" v="571" actId="207"/>
          <ac:spMkLst>
            <pc:docMk/>
            <pc:sldMk cId="0" sldId="267"/>
            <ac:spMk id="15" creationId="{4C48F3EB-9DE9-485E-8BF9-E04DF6106725}"/>
          </ac:spMkLst>
        </pc:spChg>
        <pc:spChg chg="mod">
          <ac:chgData name="伊藤　清人" userId="a4eedb7f-19e0-4426-9a97-326ee7b7de93" providerId="ADAL" clId="{D1E1F7FE-4CA5-41A8-8256-850B6C91BF23}" dt="2021-07-16T07:14:08.019" v="571" actId="207"/>
          <ac:spMkLst>
            <pc:docMk/>
            <pc:sldMk cId="0" sldId="267"/>
            <ac:spMk id="18" creationId="{20B15E00-7C6A-4463-B035-0C6BBD646AD0}"/>
          </ac:spMkLst>
        </pc:spChg>
        <pc:spChg chg="mod">
          <ac:chgData name="伊藤　清人" userId="a4eedb7f-19e0-4426-9a97-326ee7b7de93" providerId="ADAL" clId="{D1E1F7FE-4CA5-41A8-8256-850B6C91BF23}" dt="2021-07-16T07:14:08.019" v="571" actId="207"/>
          <ac:spMkLst>
            <pc:docMk/>
            <pc:sldMk cId="0" sldId="267"/>
            <ac:spMk id="19" creationId="{D1D9F2A9-EC2D-4B36-87E4-E1C762C39C4E}"/>
          </ac:spMkLst>
        </pc:spChg>
        <pc:spChg chg="mod">
          <ac:chgData name="伊藤　清人" userId="a4eedb7f-19e0-4426-9a97-326ee7b7de93" providerId="ADAL" clId="{D1E1F7FE-4CA5-41A8-8256-850B6C91BF23}" dt="2021-07-16T08:15:36.962" v="588" actId="14100"/>
          <ac:spMkLst>
            <pc:docMk/>
            <pc:sldMk cId="0" sldId="267"/>
            <ac:spMk id="20" creationId="{504F5624-06EB-47CE-9B16-EB3133416221}"/>
          </ac:spMkLst>
        </pc:spChg>
        <pc:spChg chg="mod">
          <ac:chgData name="伊藤　清人" userId="a4eedb7f-19e0-4426-9a97-326ee7b7de93" providerId="ADAL" clId="{D1E1F7FE-4CA5-41A8-8256-850B6C91BF23}" dt="2021-07-16T08:15:22.813" v="586" actId="14100"/>
          <ac:spMkLst>
            <pc:docMk/>
            <pc:sldMk cId="0" sldId="267"/>
            <ac:spMk id="21" creationId="{AD0CCC33-9302-4E9D-892F-23C6CE50F9BB}"/>
          </ac:spMkLst>
        </pc:spChg>
        <pc:spChg chg="mod">
          <ac:chgData name="伊藤　清人" userId="a4eedb7f-19e0-4426-9a97-326ee7b7de93" providerId="ADAL" clId="{D1E1F7FE-4CA5-41A8-8256-850B6C91BF23}" dt="2021-07-16T07:14:08.019" v="571" actId="207"/>
          <ac:spMkLst>
            <pc:docMk/>
            <pc:sldMk cId="0" sldId="267"/>
            <ac:spMk id="25" creationId="{07AEF24E-6620-43B3-9014-D9F9A66092B2}"/>
          </ac:spMkLst>
        </pc:spChg>
        <pc:spChg chg="mod">
          <ac:chgData name="伊藤　清人" userId="a4eedb7f-19e0-4426-9a97-326ee7b7de93" providerId="ADAL" clId="{D1E1F7FE-4CA5-41A8-8256-850B6C91BF23}" dt="2021-07-13T05:45:19.026" v="342" actId="20577"/>
          <ac:spMkLst>
            <pc:docMk/>
            <pc:sldMk cId="0" sldId="267"/>
            <ac:spMk id="160" creationId="{00000000-0000-0000-0000-000000000000}"/>
          </ac:spMkLst>
        </pc:spChg>
        <pc:spChg chg="mod">
          <ac:chgData name="伊藤　清人" userId="a4eedb7f-19e0-4426-9a97-326ee7b7de93" providerId="ADAL" clId="{D1E1F7FE-4CA5-41A8-8256-850B6C91BF23}" dt="2021-07-16T07:14:26.283" v="573" actId="207"/>
          <ac:spMkLst>
            <pc:docMk/>
            <pc:sldMk cId="0" sldId="267"/>
            <ac:spMk id="162" creationId="{00000000-0000-0000-0000-000000000000}"/>
          </ac:spMkLst>
        </pc:spChg>
      </pc:sldChg>
      <pc:sldChg chg="modSp mod">
        <pc:chgData name="伊藤　清人" userId="a4eedb7f-19e0-4426-9a97-326ee7b7de93" providerId="ADAL" clId="{D1E1F7FE-4CA5-41A8-8256-850B6C91BF23}" dt="2021-07-12T09:34:38.443" v="336" actId="1076"/>
        <pc:sldMkLst>
          <pc:docMk/>
          <pc:sldMk cId="0" sldId="284"/>
        </pc:sldMkLst>
        <pc:graphicFrameChg chg="mod">
          <ac:chgData name="伊藤　清人" userId="a4eedb7f-19e0-4426-9a97-326ee7b7de93" providerId="ADAL" clId="{D1E1F7FE-4CA5-41A8-8256-850B6C91BF23}" dt="2021-07-12T09:34:38.443" v="336" actId="1076"/>
          <ac:graphicFrameMkLst>
            <pc:docMk/>
            <pc:sldMk cId="0" sldId="284"/>
            <ac:graphicFrameMk id="480" creationId="{00000000-0000-0000-0000-000000000000}"/>
          </ac:graphicFrameMkLst>
        </pc:graphicFrameChg>
      </pc:sldChg>
      <pc:sldChg chg="ord">
        <pc:chgData name="伊藤　清人" userId="a4eedb7f-19e0-4426-9a97-326ee7b7de93" providerId="ADAL" clId="{D1E1F7FE-4CA5-41A8-8256-850B6C91BF23}" dt="2021-07-12T09:32:14.716" v="269"/>
        <pc:sldMkLst>
          <pc:docMk/>
          <pc:sldMk cId="3613530894" sldId="295"/>
        </pc:sldMkLst>
      </pc:sldChg>
      <pc:sldChg chg="modSp mod">
        <pc:chgData name="伊藤　清人" userId="a4eedb7f-19e0-4426-9a97-326ee7b7de93" providerId="ADAL" clId="{D1E1F7FE-4CA5-41A8-8256-850B6C91BF23}" dt="2021-07-16T06:43:15.189" v="566" actId="20577"/>
        <pc:sldMkLst>
          <pc:docMk/>
          <pc:sldMk cId="1229821054" sldId="298"/>
        </pc:sldMkLst>
        <pc:spChg chg="mod">
          <ac:chgData name="伊藤　清人" userId="a4eedb7f-19e0-4426-9a97-326ee7b7de93" providerId="ADAL" clId="{D1E1F7FE-4CA5-41A8-8256-850B6C91BF23}" dt="2021-07-16T06:43:15.189" v="566" actId="20577"/>
          <ac:spMkLst>
            <pc:docMk/>
            <pc:sldMk cId="1229821054" sldId="298"/>
            <ac:spMk id="100" creationId="{00000000-0000-0000-0000-000000000000}"/>
          </ac:spMkLst>
        </pc:spChg>
      </pc:sldChg>
      <pc:sldChg chg="addSp delSp modSp mod">
        <pc:chgData name="伊藤　清人" userId="a4eedb7f-19e0-4426-9a97-326ee7b7de93" providerId="ADAL" clId="{D1E1F7FE-4CA5-41A8-8256-850B6C91BF23}" dt="2021-07-16T06:54:11.574" v="568" actId="14100"/>
        <pc:sldMkLst>
          <pc:docMk/>
          <pc:sldMk cId="3734273926" sldId="300"/>
        </pc:sldMkLst>
        <pc:spChg chg="add del mod">
          <ac:chgData name="伊藤　清人" userId="a4eedb7f-19e0-4426-9a97-326ee7b7de93" providerId="ADAL" clId="{D1E1F7FE-4CA5-41A8-8256-850B6C91BF23}" dt="2021-07-12T09:31:45.483" v="267" actId="478"/>
          <ac:spMkLst>
            <pc:docMk/>
            <pc:sldMk cId="3734273926" sldId="300"/>
            <ac:spMk id="33" creationId="{2A569FE3-C9A9-4DB0-90B6-7B24A7B45CEB}"/>
          </ac:spMkLst>
        </pc:spChg>
        <pc:spChg chg="mod">
          <ac:chgData name="伊藤　清人" userId="a4eedb7f-19e0-4426-9a97-326ee7b7de93" providerId="ADAL" clId="{D1E1F7FE-4CA5-41A8-8256-850B6C91BF23}" dt="2021-07-16T06:54:11.574" v="568" actId="14100"/>
          <ac:spMkLst>
            <pc:docMk/>
            <pc:sldMk cId="3734273926" sldId="300"/>
            <ac:spMk id="447"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48"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49"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68"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69"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0"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1"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2"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3" creationId="{00000000-0000-0000-0000-000000000000}"/>
          </ac:spMkLst>
        </pc:spChg>
        <pc:grpChg chg="mod">
          <ac:chgData name="伊藤　清人" userId="a4eedb7f-19e0-4426-9a97-326ee7b7de93" providerId="ADAL" clId="{D1E1F7FE-4CA5-41A8-8256-850B6C91BF23}" dt="2021-07-16T06:54:11.574" v="568" actId="14100"/>
          <ac:grpSpMkLst>
            <pc:docMk/>
            <pc:sldMk cId="3734273926" sldId="300"/>
            <ac:grpSpMk id="450"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3"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6"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9"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62"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65" creationId="{00000000-0000-0000-0000-000000000000}"/>
          </ac:grpSpMkLst>
        </pc:grpChg>
        <pc:cxnChg chg="add del mod">
          <ac:chgData name="伊藤　清人" userId="a4eedb7f-19e0-4426-9a97-326ee7b7de93" providerId="ADAL" clId="{D1E1F7FE-4CA5-41A8-8256-850B6C91BF23}" dt="2021-07-12T09:31:45.483" v="267" actId="478"/>
          <ac:cxnSpMkLst>
            <pc:docMk/>
            <pc:sldMk cId="3734273926" sldId="300"/>
            <ac:cxnSpMk id="3" creationId="{045F4644-14D5-4274-BA91-9DF4919E3F35}"/>
          </ac:cxnSpMkLst>
        </pc:cxnChg>
      </pc:sldChg>
      <pc:sldChg chg="del">
        <pc:chgData name="伊藤　清人" userId="a4eedb7f-19e0-4426-9a97-326ee7b7de93" providerId="ADAL" clId="{D1E1F7FE-4CA5-41A8-8256-850B6C91BF23}" dt="2021-07-13T05:52:54.474" v="528" actId="47"/>
        <pc:sldMkLst>
          <pc:docMk/>
          <pc:sldMk cId="2960280254" sldId="301"/>
        </pc:sldMkLst>
      </pc:sldChg>
      <pc:sldChg chg="modSp add mod">
        <pc:chgData name="伊藤　清人" userId="a4eedb7f-19e0-4426-9a97-326ee7b7de93" providerId="ADAL" clId="{D1E1F7FE-4CA5-41A8-8256-850B6C91BF23}" dt="2021-07-16T06:43:02.050" v="565" actId="14"/>
        <pc:sldMkLst>
          <pc:docMk/>
          <pc:sldMk cId="570412638" sldId="309"/>
        </pc:sldMkLst>
        <pc:spChg chg="mod">
          <ac:chgData name="伊藤　清人" userId="a4eedb7f-19e0-4426-9a97-326ee7b7de93" providerId="ADAL" clId="{D1E1F7FE-4CA5-41A8-8256-850B6C91BF23}" dt="2021-07-16T06:42:54.843" v="561" actId="20577"/>
          <ac:spMkLst>
            <pc:docMk/>
            <pc:sldMk cId="570412638" sldId="309"/>
            <ac:spMk id="99" creationId="{00000000-0000-0000-0000-000000000000}"/>
          </ac:spMkLst>
        </pc:spChg>
        <pc:spChg chg="mod">
          <ac:chgData name="伊藤　清人" userId="a4eedb7f-19e0-4426-9a97-326ee7b7de93" providerId="ADAL" clId="{D1E1F7FE-4CA5-41A8-8256-850B6C91BF23}" dt="2021-07-16T06:43:02.050" v="565" actId="14"/>
          <ac:spMkLst>
            <pc:docMk/>
            <pc:sldMk cId="570412638" sldId="309"/>
            <ac:spMk id="1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277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14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653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75a7f99e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75a7f99e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540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62bb2028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62bb2028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941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56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c3be106221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c3be106221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33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c3be10622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c3be10622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391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3be10622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3be10622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3be10622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3be10622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06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4214588"/>
            <a:ext cx="22500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7" name="Google Shape;27;p5"/>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9" name="Google Shape;49;p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55"/>
        <p:cNvGrpSpPr/>
        <p:nvPr/>
      </p:nvGrpSpPr>
      <p:grpSpPr>
        <a:xfrm>
          <a:off x="0" y="0"/>
          <a:ext cx="0" cy="0"/>
          <a:chOff x="0" y="0"/>
          <a:chExt cx="0" cy="0"/>
        </a:xfrm>
      </p:grpSpPr>
      <p:sp>
        <p:nvSpPr>
          <p:cNvPr id="56" name="Google Shape;56;p10"/>
          <p:cNvSpPr/>
          <p:nvPr/>
        </p:nvSpPr>
        <p:spPr>
          <a:xfrm>
            <a:off x="-4" y="5040225"/>
            <a:ext cx="9144000" cy="10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511100"/>
            <a:ext cx="7761600" cy="2868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1pPr>
            <a:lvl2pPr marL="914400" lvl="1"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2pPr>
            <a:lvl3pPr marL="1371600" lvl="2"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3pPr>
            <a:lvl4pPr marL="1828800" lvl="3"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4pPr>
            <a:lvl5pPr marL="2286000" lvl="4"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5pPr>
            <a:lvl6pPr marL="2743200" lvl="5"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6pPr>
            <a:lvl7pPr marL="3200400" lvl="6"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7pPr>
            <a:lvl8pPr marL="3657600" lvl="7"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8pPr>
            <a:lvl9pPr marL="4114800" lvl="8"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lvl1pPr lvl="0" algn="r">
              <a:buNone/>
              <a:defRPr sz="1200" b="1">
                <a:solidFill>
                  <a:schemeClr val="accent1"/>
                </a:solidFill>
                <a:latin typeface="Montserrat"/>
                <a:ea typeface="Montserrat"/>
                <a:cs typeface="Montserrat"/>
                <a:sym typeface="Montserrat"/>
              </a:defRPr>
            </a:lvl1pPr>
            <a:lvl2pPr lvl="1" algn="r">
              <a:buNone/>
              <a:defRPr sz="1200" b="1">
                <a:solidFill>
                  <a:schemeClr val="accent1"/>
                </a:solidFill>
                <a:latin typeface="Montserrat"/>
                <a:ea typeface="Montserrat"/>
                <a:cs typeface="Montserrat"/>
                <a:sym typeface="Montserrat"/>
              </a:defRPr>
            </a:lvl2pPr>
            <a:lvl3pPr lvl="2" algn="r">
              <a:buNone/>
              <a:defRPr sz="1200" b="1">
                <a:solidFill>
                  <a:schemeClr val="accent1"/>
                </a:solidFill>
                <a:latin typeface="Montserrat"/>
                <a:ea typeface="Montserrat"/>
                <a:cs typeface="Montserrat"/>
                <a:sym typeface="Montserrat"/>
              </a:defRPr>
            </a:lvl3pPr>
            <a:lvl4pPr lvl="3" algn="r">
              <a:buNone/>
              <a:defRPr sz="1200" b="1">
                <a:solidFill>
                  <a:schemeClr val="accent1"/>
                </a:solidFill>
                <a:latin typeface="Montserrat"/>
                <a:ea typeface="Montserrat"/>
                <a:cs typeface="Montserrat"/>
                <a:sym typeface="Montserrat"/>
              </a:defRPr>
            </a:lvl4pPr>
            <a:lvl5pPr lvl="4" algn="r">
              <a:buNone/>
              <a:defRPr sz="1200" b="1">
                <a:solidFill>
                  <a:schemeClr val="accent1"/>
                </a:solidFill>
                <a:latin typeface="Montserrat"/>
                <a:ea typeface="Montserrat"/>
                <a:cs typeface="Montserrat"/>
                <a:sym typeface="Montserrat"/>
              </a:defRPr>
            </a:lvl5pPr>
            <a:lvl6pPr lvl="5" algn="r">
              <a:buNone/>
              <a:defRPr sz="1200" b="1">
                <a:solidFill>
                  <a:schemeClr val="accent1"/>
                </a:solidFill>
                <a:latin typeface="Montserrat"/>
                <a:ea typeface="Montserrat"/>
                <a:cs typeface="Montserrat"/>
                <a:sym typeface="Montserrat"/>
              </a:defRPr>
            </a:lvl6pPr>
            <a:lvl7pPr lvl="6" algn="r">
              <a:buNone/>
              <a:defRPr sz="1200" b="1">
                <a:solidFill>
                  <a:schemeClr val="accent1"/>
                </a:solidFill>
                <a:latin typeface="Montserrat"/>
                <a:ea typeface="Montserrat"/>
                <a:cs typeface="Montserrat"/>
                <a:sym typeface="Montserrat"/>
              </a:defRPr>
            </a:lvl7pPr>
            <a:lvl8pPr lvl="7" algn="r">
              <a:buNone/>
              <a:defRPr sz="1200" b="1">
                <a:solidFill>
                  <a:schemeClr val="accent1"/>
                </a:solidFill>
                <a:latin typeface="Montserrat"/>
                <a:ea typeface="Montserrat"/>
                <a:cs typeface="Montserrat"/>
                <a:sym typeface="Montserrat"/>
              </a:defRPr>
            </a:lvl8pPr>
            <a:lvl9pPr lvl="8" algn="r">
              <a:buNone/>
              <a:defRPr sz="1200" b="1">
                <a:solidFill>
                  <a:schemeClr val="accen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intan.jp/?p=667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u-aizu.ac.jp/files/447abbb5113eb1c5e2cc705f6111b86a601c35cf.pdf" TargetMode="External"/><Relationship Id="rId4" Type="http://schemas.openxmlformats.org/officeDocument/2006/relationships/hyperlink" Target="https://www.u-aizu.ac.jp/files/007c26f8fed41a084c54e621f0690892ca824c34.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 name="Google Shape;62;p11">
            <a:extLst>
              <a:ext uri="{FF2B5EF4-FFF2-40B4-BE49-F238E27FC236}">
                <a16:creationId xmlns:a16="http://schemas.microsoft.com/office/drawing/2014/main" id="{80E476DE-7931-4B82-AE2F-663928120701}"/>
              </a:ext>
            </a:extLst>
          </p:cNvPr>
          <p:cNvSpPr txBox="1">
            <a:spLocks/>
          </p:cNvSpPr>
          <p:nvPr/>
        </p:nvSpPr>
        <p:spPr>
          <a:xfrm>
            <a:off x="4165598" y="4736977"/>
            <a:ext cx="4157157"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ja-JP" altLang="en-US" sz="1200" dirty="0">
                <a:latin typeface="游ゴシック" panose="020B0400000000000000" pitchFamily="50" charset="-128"/>
                <a:ea typeface="游ゴシック" panose="020B0400000000000000" pitchFamily="50" charset="-128"/>
              </a:rPr>
              <a:t>協力：会津若松市　共催：会津大学、</a:t>
            </a:r>
            <a:r>
              <a:rPr lang="en-US" altLang="ja-JP" sz="1200" dirty="0">
                <a:latin typeface="游ゴシック" panose="020B0400000000000000" pitchFamily="50" charset="-128"/>
                <a:ea typeface="游ゴシック" panose="020B0400000000000000" pitchFamily="50" charset="-128"/>
              </a:rPr>
              <a:t>TIS</a:t>
            </a:r>
            <a:r>
              <a:rPr lang="ja-JP" altLang="en-US" sz="1200" dirty="0">
                <a:latin typeface="游ゴシック" panose="020B0400000000000000" pitchFamily="50" charset="-128"/>
                <a:ea typeface="游ゴシック" panose="020B0400000000000000" pitchFamily="50" charset="-128"/>
              </a:rPr>
              <a:t>株式会社</a:t>
            </a:r>
            <a:endParaRPr lang="en-US" sz="1200" dirty="0">
              <a:latin typeface="游ゴシック" panose="020B0400000000000000" pitchFamily="50" charset="-128"/>
              <a:ea typeface="游ゴシック" panose="020B0400000000000000" pitchFamily="50" charset="-128"/>
            </a:endParaRPr>
          </a:p>
        </p:txBody>
      </p:sp>
      <p:sp>
        <p:nvSpPr>
          <p:cNvPr id="4" name="Google Shape;62;p11">
            <a:extLst>
              <a:ext uri="{FF2B5EF4-FFF2-40B4-BE49-F238E27FC236}">
                <a16:creationId xmlns:a16="http://schemas.microsoft.com/office/drawing/2014/main" id="{5B84FDDC-4025-4DCF-9979-F406FBC438C5}"/>
              </a:ext>
            </a:extLst>
          </p:cNvPr>
          <p:cNvSpPr txBox="1">
            <a:spLocks/>
          </p:cNvSpPr>
          <p:nvPr/>
        </p:nvSpPr>
        <p:spPr>
          <a:xfrm>
            <a:off x="4178594" y="4486466"/>
            <a:ext cx="4144161"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ja-JP" altLang="en-US" sz="1200" dirty="0">
                <a:latin typeface="游ゴシック" panose="020B0400000000000000" pitchFamily="50" charset="-128"/>
                <a:ea typeface="游ゴシック" panose="020B0400000000000000" pitchFamily="50" charset="-128"/>
              </a:rPr>
              <a:t>サービス開発エンジニア体験</a:t>
            </a:r>
            <a:r>
              <a:rPr lang="en-US" altLang="ja-JP" sz="1200" dirty="0">
                <a:latin typeface="游ゴシック" panose="020B0400000000000000" pitchFamily="50" charset="-128"/>
                <a:ea typeface="游ゴシック" panose="020B0400000000000000" pitchFamily="50" charset="-128"/>
              </a:rPr>
              <a:t>(2021</a:t>
            </a:r>
            <a:r>
              <a:rPr lang="ja-JP" altLang="en-US" sz="1200" dirty="0">
                <a:latin typeface="游ゴシック" panose="020B0400000000000000" pitchFamily="50" charset="-128"/>
                <a:ea typeface="游ゴシック" panose="020B0400000000000000" pitchFamily="50" charset="-128"/>
              </a:rPr>
              <a:t>年度</a:t>
            </a:r>
            <a:r>
              <a:rPr lang="en-US" altLang="ja-JP" sz="1200" dirty="0">
                <a:latin typeface="游ゴシック" panose="020B0400000000000000" pitchFamily="50" charset="-128"/>
                <a:ea typeface="游ゴシック" panose="020B0400000000000000" pitchFamily="50" charset="-128"/>
              </a:rPr>
              <a:t>)</a:t>
            </a:r>
            <a:endParaRPr lang="en-US" sz="1200" dirty="0">
              <a:latin typeface="游ゴシック" panose="020B0400000000000000" pitchFamily="50" charset="-128"/>
              <a:ea typeface="游ゴシック" panose="020B0400000000000000" pitchFamily="50" charset="-128"/>
            </a:endParaRPr>
          </a:p>
        </p:txBody>
      </p:sp>
      <p:sp>
        <p:nvSpPr>
          <p:cNvPr id="5" name="Google Shape;62;p11">
            <a:extLst>
              <a:ext uri="{FF2B5EF4-FFF2-40B4-BE49-F238E27FC236}">
                <a16:creationId xmlns:a16="http://schemas.microsoft.com/office/drawing/2014/main" id="{3997AABC-952C-4CCB-A4D4-3C6A662E1D64}"/>
              </a:ext>
            </a:extLst>
          </p:cNvPr>
          <p:cNvSpPr txBox="1">
            <a:spLocks/>
          </p:cNvSpPr>
          <p:nvPr/>
        </p:nvSpPr>
        <p:spPr>
          <a:xfrm>
            <a:off x="4165598" y="4237034"/>
            <a:ext cx="4157157"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en-US" altLang="ja-JP" sz="1200" dirty="0">
                <a:latin typeface="游ゴシック" panose="020B0400000000000000" pitchFamily="50" charset="-128"/>
                <a:ea typeface="游ゴシック" panose="020B0400000000000000" pitchFamily="50" charset="-128"/>
              </a:rPr>
              <a:t>2021.08.31</a:t>
            </a:r>
            <a:endParaRPr lang="en-US" sz="1200" dirty="0">
              <a:latin typeface="游ゴシック" panose="020B0400000000000000" pitchFamily="50" charset="-128"/>
              <a:ea typeface="游ゴシック" panose="020B0400000000000000" pitchFamily="50" charset="-128"/>
            </a:endParaRPr>
          </a:p>
        </p:txBody>
      </p:sp>
      <p:sp>
        <p:nvSpPr>
          <p:cNvPr id="6" name="Google Shape;62;p11">
            <a:extLst>
              <a:ext uri="{FF2B5EF4-FFF2-40B4-BE49-F238E27FC236}">
                <a16:creationId xmlns:a16="http://schemas.microsoft.com/office/drawing/2014/main" id="{2513ACC2-F417-498F-BF8D-417BDB48C754}"/>
              </a:ext>
            </a:extLst>
          </p:cNvPr>
          <p:cNvSpPr txBox="1">
            <a:spLocks/>
          </p:cNvSpPr>
          <p:nvPr/>
        </p:nvSpPr>
        <p:spPr>
          <a:xfrm rot="21191778">
            <a:off x="-235666" y="1065761"/>
            <a:ext cx="9615331" cy="1061328"/>
          </a:xfrm>
          <a:prstGeom prst="rect">
            <a:avLst/>
          </a:prstGeom>
          <a:solidFill>
            <a:schemeClr val="accent1"/>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pPr algn="ctr"/>
            <a:r>
              <a:rPr lang="en-US" altLang="ja-JP" sz="4000">
                <a:solidFill>
                  <a:schemeClr val="bg1"/>
                </a:solidFill>
                <a:latin typeface="游ゴシック" panose="020B0400000000000000" pitchFamily="50" charset="-128"/>
                <a:ea typeface="游ゴシック" panose="020B0400000000000000" pitchFamily="50" charset="-128"/>
              </a:rPr>
              <a:t>IT</a:t>
            </a:r>
            <a:r>
              <a:rPr lang="ja-JP" altLang="en-US" sz="4000">
                <a:solidFill>
                  <a:schemeClr val="bg1"/>
                </a:solidFill>
                <a:latin typeface="游ゴシック" panose="020B0400000000000000" pitchFamily="50" charset="-128"/>
                <a:ea typeface="游ゴシック" panose="020B0400000000000000" pitchFamily="50" charset="-128"/>
              </a:rPr>
              <a:t>で地域課題を解決しよう！</a:t>
            </a:r>
            <a:endParaRPr lang="en-US" sz="4000" dirty="0">
              <a:solidFill>
                <a:schemeClr val="bg1"/>
              </a:solidFill>
              <a:latin typeface="游ゴシック" panose="020B0400000000000000" pitchFamily="50" charset="-128"/>
              <a:ea typeface="游ゴシック" panose="020B0400000000000000"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ja-JP" dirty="0">
                <a:latin typeface="游ゴシック" panose="020B0400000000000000" pitchFamily="50" charset="-128"/>
                <a:ea typeface="游ゴシック" panose="020B0400000000000000" pitchFamily="50" charset="-128"/>
              </a:rPr>
              <a:t>MUST</a:t>
            </a:r>
            <a:r>
              <a:rPr lang="ja-JP" altLang="en-US" dirty="0">
                <a:latin typeface="游ゴシック" panose="020B0400000000000000" pitchFamily="50" charset="-128"/>
                <a:ea typeface="游ゴシック" panose="020B0400000000000000" pitchFamily="50" charset="-128"/>
              </a:rPr>
              <a:t>要件</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地域課題解決に役立つアプリを作成してください。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地域住民が使いやすいスマホやタブレットから利用できる</a:t>
            </a:r>
            <a:r>
              <a:rPr lang="en-US" altLang="ja-JP" sz="1600" dirty="0">
                <a:latin typeface="游ゴシック" panose="020B0400000000000000" pitchFamily="50" charset="-128"/>
                <a:ea typeface="游ゴシック" panose="020B0400000000000000" pitchFamily="50" charset="-128"/>
              </a:rPr>
              <a:t>Web</a:t>
            </a:r>
            <a:r>
              <a:rPr lang="ja-JP" altLang="en-US" sz="1600" dirty="0">
                <a:latin typeface="游ゴシック" panose="020B0400000000000000" pitchFamily="50" charset="-128"/>
                <a:ea typeface="游ゴシック" panose="020B0400000000000000" pitchFamily="50" charset="-128"/>
              </a:rPr>
              <a:t>アプリ</a:t>
            </a:r>
            <a:r>
              <a:rPr lang="en-US" altLang="ja-JP" sz="1600" dirty="0">
                <a:latin typeface="游ゴシック" panose="020B0400000000000000" pitchFamily="50" charset="-128"/>
                <a:ea typeface="游ゴシック" panose="020B0400000000000000" pitchFamily="50" charset="-128"/>
              </a:rPr>
              <a:t>or</a:t>
            </a:r>
            <a:r>
              <a:rPr lang="ja-JP" altLang="en-US" sz="1600" dirty="0">
                <a:latin typeface="游ゴシック" panose="020B0400000000000000" pitchFamily="50" charset="-128"/>
                <a:ea typeface="游ゴシック" panose="020B0400000000000000" pitchFamily="50" charset="-128"/>
              </a:rPr>
              <a:t>モバイルアプリとしてください。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使用技術は自由です。チームで話し合って決めてください。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成果物は運営側で準備した</a:t>
            </a:r>
            <a:r>
              <a:rPr lang="en-US" altLang="ja-JP" sz="1600" dirty="0">
                <a:latin typeface="游ゴシック" panose="020B0400000000000000" pitchFamily="50" charset="-128"/>
                <a:ea typeface="游ゴシック" panose="020B0400000000000000" pitchFamily="50" charset="-128"/>
              </a:rPr>
              <a:t>GitLab</a:t>
            </a:r>
            <a:r>
              <a:rPr lang="ja-JP" altLang="en-US" sz="1600" dirty="0">
                <a:latin typeface="游ゴシック" panose="020B0400000000000000" pitchFamily="50" charset="-128"/>
                <a:ea typeface="游ゴシック" panose="020B0400000000000000" pitchFamily="50" charset="-128"/>
              </a:rPr>
              <a:t>のリポジトリに入れてください。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アイデア発表は検討した結果をプレゼン資料にまとめて発表してください。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中間発表はアプリのデモで途中経過を発表してください。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最終発表はプレゼン資料とアプリのデモで発表してください。プレゼン資料にはチーム紹介、アイデアとアプリの説明、工夫したことなどを含め、チームの成果をアピールしてください。</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05564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連絡</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全体報知やチームへの連絡は</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を使用します。</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の通知を受け取れるように設定するなど、定期的に</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を見るようにお願いします。</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皆さんのサポート役としてサポーターズがいますので困った場合は遠慮なく</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で相談してください。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イベント開催日の休憩や昼食は自由にとってください。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イベントで作成した成果物やイベント開催中の風景は、主催者や取材メディアが広告宣伝活動に利用することがあり、参加者はあらかじめこれに同意するものとします。</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624150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前回の様子</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ブログ</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会津大生向けにハッカソンを開催しました！</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3"/>
              </a:rPr>
              <a:t>https://fintan.jp/?p=6678</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endParaRPr lang="en-US" altLang="ja-JP" sz="14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発表資料</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直売所のマップアプリ</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4"/>
              </a:rPr>
              <a:t>https://www.u-aizu.ac.jp/files/007c26f8fed41a084c54e621f0690892ca824c34.pdf</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安全ひろめるくん</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5"/>
              </a:rPr>
              <a:t>https://www.u-aizu.ac.jp/files/447abbb5113eb1c5e2cc705f6111b86a601c35cf.pdf</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endParaRPr lang="en-US" altLang="ja-JP" sz="14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5" name="図 4">
            <a:extLst>
              <a:ext uri="{FF2B5EF4-FFF2-40B4-BE49-F238E27FC236}">
                <a16:creationId xmlns:a16="http://schemas.microsoft.com/office/drawing/2014/main" id="{91014901-DA5F-4096-A837-E378F8881BC4}"/>
              </a:ext>
            </a:extLst>
          </p:cNvPr>
          <p:cNvPicPr>
            <a:picLocks noChangeAspect="1"/>
          </p:cNvPicPr>
          <p:nvPr/>
        </p:nvPicPr>
        <p:blipFill>
          <a:blip r:embed="rId6"/>
          <a:stretch>
            <a:fillRect/>
          </a:stretch>
        </p:blipFill>
        <p:spPr>
          <a:xfrm>
            <a:off x="6402274" y="763500"/>
            <a:ext cx="2050526" cy="1625417"/>
          </a:xfrm>
          <a:prstGeom prst="rect">
            <a:avLst/>
          </a:prstGeom>
        </p:spPr>
      </p:pic>
    </p:spTree>
    <p:extLst>
      <p:ext uri="{BB962C8B-B14F-4D97-AF65-F5344CB8AC3E}">
        <p14:creationId xmlns:p14="http://schemas.microsoft.com/office/powerpoint/2010/main" val="210650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p:nvPr/>
        </p:nvSpPr>
        <p:spPr>
          <a:xfrm>
            <a:off x="0" y="0"/>
            <a:ext cx="9144000" cy="19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txBox="1">
            <a:spLocks noGrp="1"/>
          </p:cNvSpPr>
          <p:nvPr>
            <p:ph type="ctrTitle" idx="4294967295"/>
          </p:nvPr>
        </p:nvSpPr>
        <p:spPr>
          <a:xfrm>
            <a:off x="582500" y="1390256"/>
            <a:ext cx="6746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0">
                <a:solidFill>
                  <a:schemeClr val="accent1"/>
                </a:solidFill>
              </a:rPr>
              <a:t>Thanks!</a:t>
            </a:r>
            <a:endParaRPr sz="12000">
              <a:solidFill>
                <a:schemeClr val="accent1"/>
              </a:solidFill>
            </a:endParaRPr>
          </a:p>
        </p:txBody>
      </p:sp>
      <p:sp>
        <p:nvSpPr>
          <p:cNvPr id="374" name="Google Shape;374;p33"/>
          <p:cNvSpPr txBox="1">
            <a:spLocks noGrp="1"/>
          </p:cNvSpPr>
          <p:nvPr>
            <p:ph type="subTitle" idx="4294967295"/>
          </p:nvPr>
        </p:nvSpPr>
        <p:spPr>
          <a:xfrm>
            <a:off x="701982" y="2188411"/>
            <a:ext cx="5025300" cy="62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000" b="1"/>
              <a:t>Any questions?</a:t>
            </a:r>
            <a:endParaRPr sz="4000" b="1"/>
          </a:p>
        </p:txBody>
      </p:sp>
      <p:sp>
        <p:nvSpPr>
          <p:cNvPr id="375" name="Google Shape;375;p33"/>
          <p:cNvSpPr txBox="1">
            <a:spLocks noGrp="1"/>
          </p:cNvSpPr>
          <p:nvPr>
            <p:ph type="body" idx="4294967295"/>
          </p:nvPr>
        </p:nvSpPr>
        <p:spPr>
          <a:xfrm>
            <a:off x="701975" y="3448988"/>
            <a:ext cx="6665100" cy="14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ito.</a:t>
            </a:r>
            <a:r>
              <a:rPr lang="en-US" altLang="ja-JP" sz="2000" dirty="0"/>
              <a:t>k</a:t>
            </a:r>
            <a:r>
              <a:rPr lang="en-US" sz="2000" dirty="0"/>
              <a:t>iyohito@tis.co.jp</a:t>
            </a:r>
          </a:p>
        </p:txBody>
      </p:sp>
      <p:sp>
        <p:nvSpPr>
          <p:cNvPr id="376" name="Google Shape;376;p33"/>
          <p:cNvSpPr/>
          <p:nvPr/>
        </p:nvSpPr>
        <p:spPr>
          <a:xfrm>
            <a:off x="813273" y="3075198"/>
            <a:ext cx="1533600" cy="10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54F5B"/>
              </a:solidFill>
            </a:endParaRPr>
          </a:p>
        </p:txBody>
      </p:sp>
      <p:sp>
        <p:nvSpPr>
          <p:cNvPr id="377" name="Google Shape;377;p33"/>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535067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pic>
        <p:nvPicPr>
          <p:cNvPr id="1426" name="Google Shape;1426;p49">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427" name="Google Shape;1427;p4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428" name="Google Shape;1428;p49"/>
          <p:cNvGrpSpPr/>
          <p:nvPr/>
        </p:nvGrpSpPr>
        <p:grpSpPr>
          <a:xfrm>
            <a:off x="690575" y="3290132"/>
            <a:ext cx="7762851" cy="892418"/>
            <a:chOff x="801125" y="3213932"/>
            <a:chExt cx="7762851" cy="892418"/>
          </a:xfrm>
        </p:grpSpPr>
        <p:grpSp>
          <p:nvGrpSpPr>
            <p:cNvPr id="1429" name="Google Shape;1429;p49"/>
            <p:cNvGrpSpPr/>
            <p:nvPr/>
          </p:nvGrpSpPr>
          <p:grpSpPr>
            <a:xfrm>
              <a:off x="4845759" y="3213932"/>
              <a:ext cx="1695900" cy="892418"/>
              <a:chOff x="4845759" y="3213932"/>
              <a:chExt cx="1695900" cy="892418"/>
            </a:xfrm>
          </p:grpSpPr>
          <p:sp>
            <p:nvSpPr>
              <p:cNvPr id="1430" name="Google Shape;1430;p49"/>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431" name="Google Shape;1431;p49"/>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2" name="Google Shape;1432;p49"/>
            <p:cNvGrpSpPr/>
            <p:nvPr/>
          </p:nvGrpSpPr>
          <p:grpSpPr>
            <a:xfrm>
              <a:off x="2823442" y="3214222"/>
              <a:ext cx="1695900" cy="892128"/>
              <a:chOff x="2823442" y="3214222"/>
              <a:chExt cx="1695900" cy="892128"/>
            </a:xfrm>
          </p:grpSpPr>
          <p:sp>
            <p:nvSpPr>
              <p:cNvPr id="1433" name="Google Shape;1433;p49"/>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434" name="Google Shape;1434;p49"/>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5" name="Google Shape;1435;p49"/>
            <p:cNvGrpSpPr/>
            <p:nvPr/>
          </p:nvGrpSpPr>
          <p:grpSpPr>
            <a:xfrm>
              <a:off x="6868076" y="3213932"/>
              <a:ext cx="1695900" cy="892418"/>
              <a:chOff x="6868076" y="3213932"/>
              <a:chExt cx="1695900" cy="892418"/>
            </a:xfrm>
          </p:grpSpPr>
          <p:sp>
            <p:nvSpPr>
              <p:cNvPr id="1436" name="Google Shape;1436;p49"/>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437" name="Google Shape;1437;p49"/>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8" name="Google Shape;1438;p49"/>
            <p:cNvGrpSpPr/>
            <p:nvPr/>
          </p:nvGrpSpPr>
          <p:grpSpPr>
            <a:xfrm>
              <a:off x="801125" y="3214206"/>
              <a:ext cx="1695900" cy="892144"/>
              <a:chOff x="801125" y="3214206"/>
              <a:chExt cx="1695900" cy="892144"/>
            </a:xfrm>
          </p:grpSpPr>
          <p:sp>
            <p:nvSpPr>
              <p:cNvPr id="1439" name="Google Shape;1439;p49"/>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440" name="Google Shape;1440;p49"/>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リアルな地域課題にチームでチャレンジ！</a:t>
            </a:r>
          </a:p>
        </p:txBody>
      </p:sp>
      <p:sp>
        <p:nvSpPr>
          <p:cNvPr id="161" name="Google Shape;161;p22"/>
          <p:cNvSpPr/>
          <p:nvPr/>
        </p:nvSpPr>
        <p:spPr>
          <a:xfrm>
            <a:off x="3516739" y="1903862"/>
            <a:ext cx="2438100" cy="24237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リアルな</a:t>
            </a:r>
            <a:endParaRPr lang="en-US" altLang="ja-JP"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地域課題</a:t>
            </a:r>
            <a:endParaRPr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2" name="Google Shape;162;p22"/>
          <p:cNvSpPr/>
          <p:nvPr/>
        </p:nvSpPr>
        <p:spPr>
          <a:xfrm>
            <a:off x="1317612" y="1903862"/>
            <a:ext cx="2438100" cy="2423700"/>
          </a:xfrm>
          <a:prstGeom prst="ellipse">
            <a:avLst/>
          </a:prstGeom>
          <a:noFill/>
          <a:ln w="1143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学生</a:t>
            </a:r>
            <a:endParaRPr lang="en-US" altLang="ja-JP"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チーム</a:t>
            </a:r>
            <a:endParaRPr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3" name="Google Shape;163;p22"/>
          <p:cNvSpPr/>
          <p:nvPr/>
        </p:nvSpPr>
        <p:spPr>
          <a:xfrm>
            <a:off x="5749961" y="1903862"/>
            <a:ext cx="2438100" cy="2423700"/>
          </a:xfrm>
          <a:prstGeom prst="ellipse">
            <a:avLst/>
          </a:prstGeom>
          <a:no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000" b="1" dirty="0">
                <a:solidFill>
                  <a:srgbClr val="454F5B"/>
                </a:solidFill>
                <a:latin typeface="游ゴシック" panose="020B0400000000000000" pitchFamily="50" charset="-128"/>
                <a:ea typeface="游ゴシック" panose="020B0400000000000000" pitchFamily="50" charset="-128"/>
                <a:cs typeface="Montserrat"/>
                <a:sym typeface="Montserrat"/>
              </a:rPr>
              <a:t>サポーターズ</a:t>
            </a:r>
            <a:endParaRPr lang="en-US" altLang="ja-JP" sz="20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4" name="Google Shape;164;p22"/>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吹き出し: 角を丸めた四角形 2">
            <a:extLst>
              <a:ext uri="{FF2B5EF4-FFF2-40B4-BE49-F238E27FC236}">
                <a16:creationId xmlns:a16="http://schemas.microsoft.com/office/drawing/2014/main" id="{BA3FAF98-5A6B-45D8-AEDC-6359B1502ADC}"/>
              </a:ext>
            </a:extLst>
          </p:cNvPr>
          <p:cNvSpPr/>
          <p:nvPr/>
        </p:nvSpPr>
        <p:spPr>
          <a:xfrm>
            <a:off x="1252747" y="1453052"/>
            <a:ext cx="1172392" cy="304481"/>
          </a:xfrm>
          <a:prstGeom prst="wedgeRoundRectCallout">
            <a:avLst>
              <a:gd name="adj1" fmla="val 34928"/>
              <a:gd name="adj2" fmla="val 8694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アイデア創出</a:t>
            </a:r>
          </a:p>
        </p:txBody>
      </p:sp>
      <p:sp>
        <p:nvSpPr>
          <p:cNvPr id="9" name="吹き出し: 角を丸めた四角形 8">
            <a:extLst>
              <a:ext uri="{FF2B5EF4-FFF2-40B4-BE49-F238E27FC236}">
                <a16:creationId xmlns:a16="http://schemas.microsoft.com/office/drawing/2014/main" id="{BC22BE19-18B4-4A32-BC71-815743C03EF5}"/>
              </a:ext>
            </a:extLst>
          </p:cNvPr>
          <p:cNvSpPr/>
          <p:nvPr/>
        </p:nvSpPr>
        <p:spPr>
          <a:xfrm>
            <a:off x="2766620" y="1558886"/>
            <a:ext cx="1024936" cy="304481"/>
          </a:xfrm>
          <a:prstGeom prst="wedgeRoundRectCallout">
            <a:avLst>
              <a:gd name="adj1" fmla="val 958"/>
              <a:gd name="adj2" fmla="val 10440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チーム開発</a:t>
            </a:r>
          </a:p>
        </p:txBody>
      </p:sp>
      <p:sp>
        <p:nvSpPr>
          <p:cNvPr id="10" name="吹き出し: 角を丸めた四角形 9">
            <a:extLst>
              <a:ext uri="{FF2B5EF4-FFF2-40B4-BE49-F238E27FC236}">
                <a16:creationId xmlns:a16="http://schemas.microsoft.com/office/drawing/2014/main" id="{944DB7F7-0981-461B-A039-55C8C6399A1A}"/>
              </a:ext>
            </a:extLst>
          </p:cNvPr>
          <p:cNvSpPr/>
          <p:nvPr/>
        </p:nvSpPr>
        <p:spPr>
          <a:xfrm>
            <a:off x="925033" y="4537398"/>
            <a:ext cx="1630212" cy="456722"/>
          </a:xfrm>
          <a:prstGeom prst="wedgeRoundRectCallout">
            <a:avLst>
              <a:gd name="adj1" fmla="val 17814"/>
              <a:gd name="adj2" fmla="val -8306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bg1"/>
                </a:solidFill>
              </a:rPr>
              <a:t>Web</a:t>
            </a:r>
            <a:r>
              <a:rPr kumimoji="1" lang="ja-JP" altLang="en-US" sz="1200" b="1" dirty="0">
                <a:solidFill>
                  <a:schemeClr val="bg1"/>
                </a:solidFill>
              </a:rPr>
              <a:t>アプリ </a:t>
            </a:r>
            <a:r>
              <a:rPr kumimoji="1" lang="en-US" altLang="ja-JP" sz="1200" b="1" dirty="0">
                <a:solidFill>
                  <a:schemeClr val="bg1"/>
                </a:solidFill>
              </a:rPr>
              <a:t>or</a:t>
            </a:r>
          </a:p>
          <a:p>
            <a:pPr algn="ctr"/>
            <a:r>
              <a:rPr kumimoji="1" lang="ja-JP" altLang="en-US" sz="1200" b="1" dirty="0">
                <a:solidFill>
                  <a:schemeClr val="bg1"/>
                </a:solidFill>
              </a:rPr>
              <a:t>モバイルアプリ開発</a:t>
            </a:r>
          </a:p>
        </p:txBody>
      </p:sp>
      <p:sp>
        <p:nvSpPr>
          <p:cNvPr id="12" name="吹き出し: 角を丸めた四角形 11">
            <a:extLst>
              <a:ext uri="{FF2B5EF4-FFF2-40B4-BE49-F238E27FC236}">
                <a16:creationId xmlns:a16="http://schemas.microsoft.com/office/drawing/2014/main" id="{686D13A8-995E-4490-BBAA-626373A0DE1D}"/>
              </a:ext>
            </a:extLst>
          </p:cNvPr>
          <p:cNvSpPr/>
          <p:nvPr/>
        </p:nvSpPr>
        <p:spPr>
          <a:xfrm>
            <a:off x="2628266" y="4471018"/>
            <a:ext cx="861635" cy="304481"/>
          </a:xfrm>
          <a:prstGeom prst="wedgeRoundRectCallout">
            <a:avLst>
              <a:gd name="adj1" fmla="val 4982"/>
              <a:gd name="adj2" fmla="val -105118"/>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成果発表</a:t>
            </a:r>
          </a:p>
        </p:txBody>
      </p:sp>
      <p:sp>
        <p:nvSpPr>
          <p:cNvPr id="13" name="吹き出し: 角を丸めた四角形 12">
            <a:extLst>
              <a:ext uri="{FF2B5EF4-FFF2-40B4-BE49-F238E27FC236}">
                <a16:creationId xmlns:a16="http://schemas.microsoft.com/office/drawing/2014/main" id="{AB87D2B6-F4EF-43E3-91C9-3B2164A61A51}"/>
              </a:ext>
            </a:extLst>
          </p:cNvPr>
          <p:cNvSpPr/>
          <p:nvPr/>
        </p:nvSpPr>
        <p:spPr>
          <a:xfrm>
            <a:off x="414670" y="2187438"/>
            <a:ext cx="801431" cy="304481"/>
          </a:xfrm>
          <a:prstGeom prst="wedgeRoundRectCallout">
            <a:avLst>
              <a:gd name="adj1" fmla="val 52569"/>
              <a:gd name="adj2" fmla="val 10091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bg1"/>
                </a:solidFill>
              </a:rPr>
              <a:t>UX</a:t>
            </a:r>
            <a:r>
              <a:rPr kumimoji="1" lang="ja-JP" altLang="en-US" sz="1200" b="1" dirty="0">
                <a:solidFill>
                  <a:schemeClr val="bg1"/>
                </a:solidFill>
              </a:rPr>
              <a:t>定義</a:t>
            </a:r>
          </a:p>
        </p:txBody>
      </p:sp>
      <p:sp>
        <p:nvSpPr>
          <p:cNvPr id="14" name="吹き出し: 角を丸めた四角形 13">
            <a:extLst>
              <a:ext uri="{FF2B5EF4-FFF2-40B4-BE49-F238E27FC236}">
                <a16:creationId xmlns:a16="http://schemas.microsoft.com/office/drawing/2014/main" id="{6FB91F32-BF31-462C-81EA-C94E4ACF1776}"/>
              </a:ext>
            </a:extLst>
          </p:cNvPr>
          <p:cNvSpPr/>
          <p:nvPr/>
        </p:nvSpPr>
        <p:spPr>
          <a:xfrm>
            <a:off x="235852" y="3300512"/>
            <a:ext cx="927059"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bg1"/>
                </a:solidFill>
              </a:rPr>
              <a:t>UI</a:t>
            </a:r>
            <a:r>
              <a:rPr kumimoji="1" lang="ja-JP" altLang="en-US" sz="1200" b="1" dirty="0">
                <a:solidFill>
                  <a:schemeClr val="bg1"/>
                </a:solidFill>
              </a:rPr>
              <a:t>作成</a:t>
            </a:r>
          </a:p>
        </p:txBody>
      </p:sp>
      <p:sp>
        <p:nvSpPr>
          <p:cNvPr id="15" name="吹き出し: 角を丸めた四角形 14">
            <a:extLst>
              <a:ext uri="{FF2B5EF4-FFF2-40B4-BE49-F238E27FC236}">
                <a16:creationId xmlns:a16="http://schemas.microsoft.com/office/drawing/2014/main" id="{4C48F3EB-9DE9-485E-8BF9-E04DF6106725}"/>
              </a:ext>
            </a:extLst>
          </p:cNvPr>
          <p:cNvSpPr/>
          <p:nvPr/>
        </p:nvSpPr>
        <p:spPr>
          <a:xfrm>
            <a:off x="67870" y="2695835"/>
            <a:ext cx="1172392" cy="304481"/>
          </a:xfrm>
          <a:prstGeom prst="wedgeRoundRectCallout">
            <a:avLst>
              <a:gd name="adj1" fmla="val 47710"/>
              <a:gd name="adj2" fmla="val 83451"/>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インタビュー</a:t>
            </a:r>
          </a:p>
        </p:txBody>
      </p:sp>
      <p:sp>
        <p:nvSpPr>
          <p:cNvPr id="16" name="吹き出し: 角を丸めた四角形 15">
            <a:extLst>
              <a:ext uri="{FF2B5EF4-FFF2-40B4-BE49-F238E27FC236}">
                <a16:creationId xmlns:a16="http://schemas.microsoft.com/office/drawing/2014/main" id="{1FFA94B3-E487-4E38-A39B-30937810333B}"/>
              </a:ext>
            </a:extLst>
          </p:cNvPr>
          <p:cNvSpPr/>
          <p:nvPr/>
        </p:nvSpPr>
        <p:spPr>
          <a:xfrm>
            <a:off x="4534708" y="1380811"/>
            <a:ext cx="1509896" cy="430514"/>
          </a:xfrm>
          <a:prstGeom prst="wedgeRoundRectCallout">
            <a:avLst>
              <a:gd name="adj1" fmla="val 7521"/>
              <a:gd name="adj2" fmla="val 94353"/>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会津若松市の</a:t>
            </a:r>
            <a:endParaRPr kumimoji="1" lang="en-US" altLang="ja-JP" sz="1200" b="1" dirty="0">
              <a:solidFill>
                <a:schemeClr val="bg1"/>
              </a:solidFill>
            </a:endParaRPr>
          </a:p>
          <a:p>
            <a:pPr algn="ctr"/>
            <a:r>
              <a:rPr kumimoji="1" lang="ja-JP" altLang="en-US" sz="1200" b="1" dirty="0">
                <a:solidFill>
                  <a:schemeClr val="bg1"/>
                </a:solidFill>
              </a:rPr>
              <a:t>地域コミュニティ</a:t>
            </a:r>
          </a:p>
        </p:txBody>
      </p:sp>
      <p:sp>
        <p:nvSpPr>
          <p:cNvPr id="17" name="吹き出し: 角を丸めた四角形 16">
            <a:extLst>
              <a:ext uri="{FF2B5EF4-FFF2-40B4-BE49-F238E27FC236}">
                <a16:creationId xmlns:a16="http://schemas.microsoft.com/office/drawing/2014/main" id="{D4A33FA7-327D-4C4C-B3CB-016E5C39AE1A}"/>
              </a:ext>
            </a:extLst>
          </p:cNvPr>
          <p:cNvSpPr/>
          <p:nvPr/>
        </p:nvSpPr>
        <p:spPr>
          <a:xfrm>
            <a:off x="7702136" y="1379900"/>
            <a:ext cx="1309750" cy="608962"/>
          </a:xfrm>
          <a:prstGeom prst="wedgeRoundRectCallout">
            <a:avLst>
              <a:gd name="adj1" fmla="val -39515"/>
              <a:gd name="adj2" fmla="val 74722"/>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地域課題</a:t>
            </a:r>
            <a:endParaRPr kumimoji="1" lang="en-US" altLang="ja-JP" sz="1200" b="1" dirty="0">
              <a:solidFill>
                <a:schemeClr val="bg1"/>
              </a:solidFill>
            </a:endParaRPr>
          </a:p>
          <a:p>
            <a:pPr algn="ctr"/>
            <a:r>
              <a:rPr kumimoji="1" lang="ja-JP" altLang="en-US" sz="1200" b="1" dirty="0">
                <a:solidFill>
                  <a:schemeClr val="bg1"/>
                </a:solidFill>
              </a:rPr>
              <a:t>スペシャリスト</a:t>
            </a:r>
            <a:endParaRPr kumimoji="1" lang="en-US" altLang="ja-JP" sz="1200" b="1" dirty="0">
              <a:solidFill>
                <a:schemeClr val="bg1"/>
              </a:solidFill>
            </a:endParaRPr>
          </a:p>
          <a:p>
            <a:pPr algn="ctr"/>
            <a:r>
              <a:rPr kumimoji="1" lang="en-US" altLang="ja-JP" sz="1200" b="1" dirty="0">
                <a:solidFill>
                  <a:schemeClr val="bg1"/>
                </a:solidFill>
              </a:rPr>
              <a:t>(</a:t>
            </a:r>
            <a:r>
              <a:rPr kumimoji="1" lang="ja-JP" altLang="en-US" sz="1200" b="1" dirty="0">
                <a:solidFill>
                  <a:schemeClr val="bg1"/>
                </a:solidFill>
              </a:rPr>
              <a:t>会津若松市</a:t>
            </a:r>
            <a:r>
              <a:rPr kumimoji="1" lang="en-US" altLang="ja-JP" sz="1200" b="1" dirty="0">
                <a:solidFill>
                  <a:schemeClr val="bg1"/>
                </a:solidFill>
              </a:rPr>
              <a:t>)</a:t>
            </a:r>
            <a:endParaRPr kumimoji="1" lang="ja-JP" altLang="en-US" sz="1200" b="1" dirty="0">
              <a:solidFill>
                <a:schemeClr val="bg1"/>
              </a:solidFill>
            </a:endParaRPr>
          </a:p>
        </p:txBody>
      </p:sp>
      <p:sp>
        <p:nvSpPr>
          <p:cNvPr id="18" name="吹き出し: 角を丸めた四角形 17">
            <a:extLst>
              <a:ext uri="{FF2B5EF4-FFF2-40B4-BE49-F238E27FC236}">
                <a16:creationId xmlns:a16="http://schemas.microsoft.com/office/drawing/2014/main" id="{20B15E00-7C6A-4463-B035-0C6BBD646AD0}"/>
              </a:ext>
            </a:extLst>
          </p:cNvPr>
          <p:cNvSpPr/>
          <p:nvPr/>
        </p:nvSpPr>
        <p:spPr>
          <a:xfrm>
            <a:off x="748802" y="3725334"/>
            <a:ext cx="514415"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bg1"/>
                </a:solidFill>
              </a:rPr>
              <a:t>Git</a:t>
            </a:r>
            <a:endParaRPr kumimoji="1" lang="ja-JP" altLang="en-US" sz="1200" b="1" dirty="0">
              <a:solidFill>
                <a:schemeClr val="bg1"/>
              </a:solidFill>
            </a:endParaRPr>
          </a:p>
        </p:txBody>
      </p:sp>
      <p:sp>
        <p:nvSpPr>
          <p:cNvPr id="19" name="吹き出し: 角を丸めた四角形 18">
            <a:extLst>
              <a:ext uri="{FF2B5EF4-FFF2-40B4-BE49-F238E27FC236}">
                <a16:creationId xmlns:a16="http://schemas.microsoft.com/office/drawing/2014/main" id="{D1D9F2A9-EC2D-4B36-87E4-E1C762C39C4E}"/>
              </a:ext>
            </a:extLst>
          </p:cNvPr>
          <p:cNvSpPr/>
          <p:nvPr/>
        </p:nvSpPr>
        <p:spPr>
          <a:xfrm>
            <a:off x="605628" y="4175321"/>
            <a:ext cx="861635"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かんばん</a:t>
            </a:r>
          </a:p>
        </p:txBody>
      </p:sp>
      <p:sp>
        <p:nvSpPr>
          <p:cNvPr id="20" name="吹き出し: 角を丸めた四角形 19">
            <a:extLst>
              <a:ext uri="{FF2B5EF4-FFF2-40B4-BE49-F238E27FC236}">
                <a16:creationId xmlns:a16="http://schemas.microsoft.com/office/drawing/2014/main" id="{504F5624-06EB-47CE-9B16-EB3133416221}"/>
              </a:ext>
            </a:extLst>
          </p:cNvPr>
          <p:cNvSpPr/>
          <p:nvPr/>
        </p:nvSpPr>
        <p:spPr>
          <a:xfrm>
            <a:off x="7791826" y="4080676"/>
            <a:ext cx="1313649" cy="456722"/>
          </a:xfrm>
          <a:prstGeom prst="wedgeRoundRectCallout">
            <a:avLst>
              <a:gd name="adj1" fmla="val -33554"/>
              <a:gd name="adj2" fmla="val -89468"/>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現場エンジニア</a:t>
            </a:r>
            <a:endParaRPr kumimoji="1" lang="en-US" altLang="ja-JP" sz="1200" b="1" dirty="0">
              <a:solidFill>
                <a:schemeClr val="bg1"/>
              </a:solidFill>
            </a:endParaRPr>
          </a:p>
          <a:p>
            <a:pPr algn="ctr"/>
            <a:r>
              <a:rPr kumimoji="1" lang="en-US" altLang="ja-JP" sz="1200" b="1" dirty="0">
                <a:solidFill>
                  <a:schemeClr val="bg1"/>
                </a:solidFill>
              </a:rPr>
              <a:t>(TIS)</a:t>
            </a:r>
            <a:endParaRPr kumimoji="1" lang="ja-JP" altLang="en-US" sz="1200" b="1" dirty="0">
              <a:solidFill>
                <a:schemeClr val="bg1"/>
              </a:solidFill>
            </a:endParaRPr>
          </a:p>
        </p:txBody>
      </p:sp>
      <p:sp>
        <p:nvSpPr>
          <p:cNvPr id="21" name="吹き出し: 角を丸めた四角形 20">
            <a:extLst>
              <a:ext uri="{FF2B5EF4-FFF2-40B4-BE49-F238E27FC236}">
                <a16:creationId xmlns:a16="http://schemas.microsoft.com/office/drawing/2014/main" id="{AD0CCC33-9302-4E9D-892F-23C6CE50F9BB}"/>
              </a:ext>
            </a:extLst>
          </p:cNvPr>
          <p:cNvSpPr/>
          <p:nvPr/>
        </p:nvSpPr>
        <p:spPr>
          <a:xfrm>
            <a:off x="6588757" y="4619439"/>
            <a:ext cx="1599304" cy="407442"/>
          </a:xfrm>
          <a:prstGeom prst="wedgeRoundRectCallout">
            <a:avLst>
              <a:gd name="adj1" fmla="val -13762"/>
              <a:gd name="adj2" fmla="val -96760"/>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運営サポート </a:t>
            </a:r>
            <a:endParaRPr kumimoji="1" lang="en-US" altLang="ja-JP" sz="1200" b="1" dirty="0">
              <a:solidFill>
                <a:schemeClr val="bg1"/>
              </a:solidFill>
            </a:endParaRPr>
          </a:p>
          <a:p>
            <a:pPr algn="ctr"/>
            <a:r>
              <a:rPr kumimoji="1" lang="en-US" altLang="ja-JP" sz="1200" b="1" dirty="0">
                <a:solidFill>
                  <a:schemeClr val="bg1"/>
                </a:solidFill>
              </a:rPr>
              <a:t>(</a:t>
            </a:r>
            <a:r>
              <a:rPr kumimoji="1" lang="ja-JP" altLang="en-US" sz="1200" b="1" dirty="0">
                <a:solidFill>
                  <a:schemeClr val="bg1"/>
                </a:solidFill>
              </a:rPr>
              <a:t>復興支援センター</a:t>
            </a:r>
            <a:r>
              <a:rPr kumimoji="1" lang="en-US" altLang="ja-JP" sz="1200" b="1" dirty="0">
                <a:solidFill>
                  <a:schemeClr val="bg1"/>
                </a:solidFill>
              </a:rPr>
              <a:t>)</a:t>
            </a:r>
            <a:endParaRPr kumimoji="1" lang="ja-JP" altLang="en-US" sz="1200" b="1" dirty="0">
              <a:solidFill>
                <a:schemeClr val="bg1"/>
              </a:solidFill>
            </a:endParaRPr>
          </a:p>
        </p:txBody>
      </p:sp>
      <p:sp>
        <p:nvSpPr>
          <p:cNvPr id="22" name="吹き出し: 角を丸めた四角形 21">
            <a:extLst>
              <a:ext uri="{FF2B5EF4-FFF2-40B4-BE49-F238E27FC236}">
                <a16:creationId xmlns:a16="http://schemas.microsoft.com/office/drawing/2014/main" id="{B8ECAC2C-F4CD-4CF4-AE33-9F5B3EE45FD1}"/>
              </a:ext>
            </a:extLst>
          </p:cNvPr>
          <p:cNvSpPr/>
          <p:nvPr/>
        </p:nvSpPr>
        <p:spPr>
          <a:xfrm>
            <a:off x="3553659" y="4387122"/>
            <a:ext cx="861635" cy="304481"/>
          </a:xfrm>
          <a:prstGeom prst="wedgeRoundRectCallout">
            <a:avLst>
              <a:gd name="adj1" fmla="val -7116"/>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地域資源</a:t>
            </a:r>
          </a:p>
        </p:txBody>
      </p:sp>
      <p:sp>
        <p:nvSpPr>
          <p:cNvPr id="23" name="吹き出し: 角を丸めた四角形 22">
            <a:extLst>
              <a:ext uri="{FF2B5EF4-FFF2-40B4-BE49-F238E27FC236}">
                <a16:creationId xmlns:a16="http://schemas.microsoft.com/office/drawing/2014/main" id="{8C39156F-C149-41DB-95B5-E3B4B3C71F64}"/>
              </a:ext>
            </a:extLst>
          </p:cNvPr>
          <p:cNvSpPr/>
          <p:nvPr/>
        </p:nvSpPr>
        <p:spPr>
          <a:xfrm>
            <a:off x="4436876" y="4635356"/>
            <a:ext cx="1001960" cy="304481"/>
          </a:xfrm>
          <a:prstGeom prst="wedgeRoundRectCallout">
            <a:avLst>
              <a:gd name="adj1" fmla="val -20470"/>
              <a:gd name="adj2" fmla="val -10861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地域の課題</a:t>
            </a:r>
          </a:p>
        </p:txBody>
      </p:sp>
      <p:sp>
        <p:nvSpPr>
          <p:cNvPr id="24" name="吹き出し: 角を丸めた四角形 23">
            <a:extLst>
              <a:ext uri="{FF2B5EF4-FFF2-40B4-BE49-F238E27FC236}">
                <a16:creationId xmlns:a16="http://schemas.microsoft.com/office/drawing/2014/main" id="{45ECAE92-DEDC-4545-B50C-A8A29E1E4A4E}"/>
              </a:ext>
            </a:extLst>
          </p:cNvPr>
          <p:cNvSpPr/>
          <p:nvPr/>
        </p:nvSpPr>
        <p:spPr>
          <a:xfrm>
            <a:off x="5475374" y="4368057"/>
            <a:ext cx="1046939" cy="407442"/>
          </a:xfrm>
          <a:prstGeom prst="wedgeRoundRectCallout">
            <a:avLst>
              <a:gd name="adj1" fmla="val -36512"/>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地域に</a:t>
            </a:r>
            <a:endParaRPr kumimoji="1" lang="en-US" altLang="ja-JP" sz="1200" b="1" dirty="0">
              <a:solidFill>
                <a:schemeClr val="bg1"/>
              </a:solidFill>
            </a:endParaRPr>
          </a:p>
          <a:p>
            <a:pPr algn="ctr"/>
            <a:r>
              <a:rPr kumimoji="1" lang="ja-JP" altLang="en-US" sz="1200" b="1" dirty="0">
                <a:solidFill>
                  <a:schemeClr val="bg1"/>
                </a:solidFill>
              </a:rPr>
              <a:t>欲しい機能</a:t>
            </a:r>
          </a:p>
        </p:txBody>
      </p:sp>
      <p:sp>
        <p:nvSpPr>
          <p:cNvPr id="25" name="吹き出し: 角を丸めた四角形 24">
            <a:extLst>
              <a:ext uri="{FF2B5EF4-FFF2-40B4-BE49-F238E27FC236}">
                <a16:creationId xmlns:a16="http://schemas.microsoft.com/office/drawing/2014/main" id="{07AEF24E-6620-43B3-9014-D9F9A66092B2}"/>
              </a:ext>
            </a:extLst>
          </p:cNvPr>
          <p:cNvSpPr/>
          <p:nvPr/>
        </p:nvSpPr>
        <p:spPr>
          <a:xfrm>
            <a:off x="69326" y="1735002"/>
            <a:ext cx="1172392" cy="304481"/>
          </a:xfrm>
          <a:prstGeom prst="wedgeRoundRectCallout">
            <a:avLst>
              <a:gd name="adj1" fmla="val 85765"/>
              <a:gd name="adj2" fmla="val 6948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ペルソナ作成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開催内容</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351606"/>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リアルな地域課題を解決するアプリ開発にチームでチャレンジ！</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チームでアイデアを出しアプリを開発、最後に成果発表、講評を実施</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チームのスキルに応じて進め方や作り方をサポーターズがサポート</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個人でもチームでも参加可能。個人参加の人は運営側でチームを決定</a:t>
            </a:r>
            <a:endParaRPr lang="en-US" altLang="ja-JP" sz="1600" dirty="0">
              <a:latin typeface="游ゴシック" panose="020B0400000000000000" pitchFamily="50" charset="-128"/>
              <a:ea typeface="游ゴシック" panose="020B0400000000000000" pitchFamily="50" charset="-128"/>
            </a:endParaRPr>
          </a:p>
          <a:p>
            <a:r>
              <a:rPr lang="en-US" altLang="ja-JP" sz="1600" dirty="0">
                <a:latin typeface="游ゴシック" panose="020B0400000000000000" pitchFamily="50" charset="-128"/>
                <a:ea typeface="游ゴシック" panose="020B0400000000000000" pitchFamily="50" charset="-128"/>
              </a:rPr>
              <a:t>1</a:t>
            </a:r>
            <a:r>
              <a:rPr lang="ja-JP" altLang="en-US" sz="1600" dirty="0">
                <a:latin typeface="游ゴシック" panose="020B0400000000000000" pitchFamily="50" charset="-128"/>
                <a:ea typeface="游ゴシック" panose="020B0400000000000000" pitchFamily="50" charset="-128"/>
              </a:rPr>
              <a:t>チーム</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名～</a:t>
            </a:r>
            <a:r>
              <a:rPr lang="en-US" altLang="ja-JP" sz="1600" dirty="0">
                <a:latin typeface="游ゴシック" panose="020B0400000000000000" pitchFamily="50" charset="-128"/>
                <a:ea typeface="游ゴシック" panose="020B0400000000000000" pitchFamily="50" charset="-128"/>
              </a:rPr>
              <a:t>5</a:t>
            </a:r>
            <a:r>
              <a:rPr lang="ja-JP" altLang="en-US" sz="1600">
                <a:latin typeface="游ゴシック" panose="020B0400000000000000" pitchFamily="50" charset="-128"/>
                <a:ea typeface="游ゴシック" panose="020B0400000000000000" pitchFamily="50" charset="-128"/>
              </a:rPr>
              <a:t>名</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期間は全体で約</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週間。アイデアソン</a:t>
            </a:r>
            <a:r>
              <a:rPr lang="en-US" altLang="ja-JP" sz="1600" dirty="0">
                <a:latin typeface="游ゴシック" panose="020B0400000000000000" pitchFamily="50" charset="-128"/>
                <a:ea typeface="游ゴシック" panose="020B0400000000000000" pitchFamily="50" charset="-128"/>
              </a:rPr>
              <a:t>(1</a:t>
            </a:r>
            <a:r>
              <a:rPr lang="ja-JP" altLang="en-US" sz="1600" dirty="0">
                <a:latin typeface="游ゴシック" panose="020B0400000000000000" pitchFamily="50" charset="-128"/>
                <a:ea typeface="游ゴシック" panose="020B0400000000000000" pitchFamily="50" charset="-128"/>
              </a:rPr>
              <a:t>日</a:t>
            </a:r>
            <a:r>
              <a:rPr lang="en-US" altLang="ja-JP" sz="1600" dirty="0">
                <a:latin typeface="游ゴシック" panose="020B0400000000000000" pitchFamily="50" charset="-128"/>
                <a:ea typeface="游ゴシック" panose="020B0400000000000000" pitchFamily="50" charset="-128"/>
              </a:rPr>
              <a:t>)</a:t>
            </a:r>
            <a:r>
              <a:rPr lang="ja-JP" altLang="en-US" sz="1600" dirty="0">
                <a:latin typeface="游ゴシック" panose="020B0400000000000000" pitchFamily="50" charset="-128"/>
                <a:ea typeface="游ゴシック" panose="020B0400000000000000" pitchFamily="50" charset="-128"/>
              </a:rPr>
              <a:t>、ハッカソン</a:t>
            </a:r>
            <a:r>
              <a:rPr lang="en-US" altLang="ja-JP" sz="1600" dirty="0">
                <a:latin typeface="游ゴシック" panose="020B0400000000000000" pitchFamily="50" charset="-128"/>
                <a:ea typeface="游ゴシック" panose="020B0400000000000000" pitchFamily="50" charset="-128"/>
              </a:rPr>
              <a:t>(2</a:t>
            </a:r>
            <a:r>
              <a:rPr lang="ja-JP" altLang="en-US" sz="1600" dirty="0">
                <a:latin typeface="游ゴシック" panose="020B0400000000000000" pitchFamily="50" charset="-128"/>
                <a:ea typeface="游ゴシック" panose="020B0400000000000000" pitchFamily="50" charset="-128"/>
              </a:rPr>
              <a:t>日</a:t>
            </a:r>
            <a:r>
              <a:rPr lang="en-US" altLang="ja-JP" sz="1600" dirty="0">
                <a:latin typeface="游ゴシック" panose="020B0400000000000000" pitchFamily="50" charset="-128"/>
                <a:ea typeface="游ゴシック" panose="020B0400000000000000" pitchFamily="50" charset="-128"/>
              </a:rPr>
              <a:t>)</a:t>
            </a:r>
            <a:r>
              <a:rPr lang="ja-JP" altLang="en-US" sz="1600" dirty="0">
                <a:latin typeface="游ゴシック" panose="020B0400000000000000" pitchFamily="50" charset="-128"/>
                <a:ea typeface="游ゴシック" panose="020B0400000000000000" pitchFamily="50" charset="-128"/>
              </a:rPr>
              <a:t>の</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日間のみ集合</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集合場所は講義棟教室を予定</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22982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参加条件</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351606"/>
            <a:ext cx="7761600" cy="2868900"/>
          </a:xfrm>
          <a:prstGeom prst="rect">
            <a:avLst/>
          </a:prstGeom>
        </p:spPr>
        <p:txBody>
          <a:bodyPr spcFirstLastPara="1" wrap="square" lIns="91425" tIns="91425" rIns="91425" bIns="91425" anchor="t" anchorCtr="0">
            <a:noAutofit/>
          </a:bodyPr>
          <a:lstStyle/>
          <a:p>
            <a:r>
              <a:rPr lang="ja-JP" altLang="en-US" sz="1600" dirty="0">
                <a:latin typeface="游ゴシック" panose="020B0400000000000000" pitchFamily="50" charset="-128"/>
                <a:ea typeface="游ゴシック" panose="020B0400000000000000" pitchFamily="50" charset="-128"/>
              </a:rPr>
              <a:t>会津大学の学生・院生であること（学年等は問いません）</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短期間でチーム開発を進めるので自主性や協調性があること</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技術スキルは問いませんが、技術への関心と学習意欲があること</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57041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3"/>
          <p:cNvSpPr txBox="1">
            <a:spLocks noGrp="1"/>
          </p:cNvSpPr>
          <p:nvPr>
            <p:ph type="title"/>
          </p:nvPr>
        </p:nvSpPr>
        <p:spPr>
          <a:xfrm>
            <a:off x="691200" y="630406"/>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サポーターズ</a:t>
            </a:r>
            <a:endParaRPr dirty="0">
              <a:latin typeface="游ゴシック" panose="020B0400000000000000" pitchFamily="50" charset="-128"/>
              <a:ea typeface="游ゴシック" panose="020B0400000000000000" pitchFamily="50" charset="-128"/>
            </a:endParaRPr>
          </a:p>
        </p:txBody>
      </p:sp>
      <p:sp>
        <p:nvSpPr>
          <p:cNvPr id="570" name="Google Shape;570;p43"/>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571" name="Google Shape;571;p43"/>
          <p:cNvSpPr txBox="1"/>
          <p:nvPr/>
        </p:nvSpPr>
        <p:spPr>
          <a:xfrm>
            <a:off x="1302271" y="2680919"/>
            <a:ext cx="1339554"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渡部 博之</a:t>
            </a:r>
            <a:br>
              <a:rPr lang="en"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会津若松市</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企画政策部 地域づくり課</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副主幹</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sp>
        <p:nvSpPr>
          <p:cNvPr id="572" name="Google Shape;572;p43"/>
          <p:cNvSpPr txBox="1"/>
          <p:nvPr/>
        </p:nvSpPr>
        <p:spPr>
          <a:xfrm>
            <a:off x="1207558" y="4446691"/>
            <a:ext cx="1557729"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伊藤 清人</a:t>
            </a:r>
            <a:endParaRPr lang="en-US" altLang="ja-JP" sz="1200" b="1" dirty="0">
              <a:solidFill>
                <a:schemeClr val="dk1"/>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インキュベーションセンター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テクニカルエキスパート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sp>
        <p:nvSpPr>
          <p:cNvPr id="573" name="Google Shape;573;p43"/>
          <p:cNvSpPr txBox="1"/>
          <p:nvPr/>
        </p:nvSpPr>
        <p:spPr>
          <a:xfrm>
            <a:off x="3683659" y="2683001"/>
            <a:ext cx="1329525"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世古 雅也</a:t>
            </a:r>
            <a:br>
              <a:rPr lang="en" dirty="0">
                <a:latin typeface="游ゴシック" panose="020B0400000000000000" pitchFamily="50" charset="-128"/>
                <a:ea typeface="游ゴシック" panose="020B0400000000000000" pitchFamily="50" charset="-128"/>
                <a:cs typeface="Montserrat"/>
                <a:sym typeface="Montserrat"/>
              </a:rPr>
            </a:b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インキュベーションセンター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主任補</a:t>
            </a:r>
            <a:endParaRPr b="1" dirty="0">
              <a:latin typeface="游ゴシック" panose="020B0400000000000000" pitchFamily="50" charset="-128"/>
              <a:ea typeface="游ゴシック" panose="020B0400000000000000" pitchFamily="50" charset="-128"/>
              <a:cs typeface="Montserrat"/>
              <a:sym typeface="Montserrat"/>
            </a:endParaRPr>
          </a:p>
        </p:txBody>
      </p:sp>
      <p:sp>
        <p:nvSpPr>
          <p:cNvPr id="574" name="Google Shape;574;p43"/>
          <p:cNvSpPr txBox="1"/>
          <p:nvPr/>
        </p:nvSpPr>
        <p:spPr>
          <a:xfrm>
            <a:off x="6050249" y="2683001"/>
            <a:ext cx="1255018"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石本 英隆</a:t>
            </a:r>
            <a:br>
              <a:rPr lang="en"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会津大学</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復興支援センター</a:t>
            </a:r>
            <a:endParaRPr lang="en-US" altLang="ja-JP" sz="900" b="1"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pic>
        <p:nvPicPr>
          <p:cNvPr id="578" name="Google Shape;578;p43"/>
          <p:cNvPicPr preferRelativeResize="0"/>
          <p:nvPr/>
        </p:nvPicPr>
        <p:blipFill rotWithShape="1">
          <a:blip r:embed="rId3">
            <a:alphaModFix/>
          </a:blip>
          <a:srcRect t="3926" b="29406"/>
          <a:stretch/>
        </p:blipFill>
        <p:spPr>
          <a:xfrm>
            <a:off x="6234793" y="1649222"/>
            <a:ext cx="920446" cy="920446"/>
          </a:xfrm>
          <a:prstGeom prst="ellipse">
            <a:avLst/>
          </a:prstGeom>
          <a:noFill/>
          <a:ln>
            <a:noFill/>
          </a:ln>
        </p:spPr>
      </p:pic>
      <p:sp>
        <p:nvSpPr>
          <p:cNvPr id="12" name="Google Shape;574;p43">
            <a:extLst>
              <a:ext uri="{FF2B5EF4-FFF2-40B4-BE49-F238E27FC236}">
                <a16:creationId xmlns:a16="http://schemas.microsoft.com/office/drawing/2014/main" id="{2A671D8A-90FB-4257-88A8-14D5C315EEE4}"/>
              </a:ext>
            </a:extLst>
          </p:cNvPr>
          <p:cNvSpPr txBox="1"/>
          <p:nvPr/>
        </p:nvSpPr>
        <p:spPr>
          <a:xfrm>
            <a:off x="6050249" y="4446691"/>
            <a:ext cx="1255018"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芦澤 武</a:t>
            </a:r>
            <a:br>
              <a:rPr lang="ja-JP" altLang="en-US"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会津大学</a:t>
            </a: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復興支援センター</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pic>
        <p:nvPicPr>
          <p:cNvPr id="13" name="Google Shape;578;p43">
            <a:extLst>
              <a:ext uri="{FF2B5EF4-FFF2-40B4-BE49-F238E27FC236}">
                <a16:creationId xmlns:a16="http://schemas.microsoft.com/office/drawing/2014/main" id="{89745F87-87D6-451F-B64F-040E7270F060}"/>
              </a:ext>
            </a:extLst>
          </p:cNvPr>
          <p:cNvPicPr preferRelativeResize="0"/>
          <p:nvPr/>
        </p:nvPicPr>
        <p:blipFill rotWithShape="1">
          <a:blip r:embed="rId3">
            <a:alphaModFix/>
          </a:blip>
          <a:srcRect t="3926" b="29406"/>
          <a:stretch/>
        </p:blipFill>
        <p:spPr>
          <a:xfrm>
            <a:off x="6234793" y="3412912"/>
            <a:ext cx="920446" cy="920446"/>
          </a:xfrm>
          <a:prstGeom prst="ellipse">
            <a:avLst/>
          </a:prstGeom>
          <a:noFill/>
          <a:ln>
            <a:noFill/>
          </a:ln>
        </p:spPr>
      </p:pic>
      <p:sp>
        <p:nvSpPr>
          <p:cNvPr id="14" name="Google Shape;573;p43">
            <a:extLst>
              <a:ext uri="{FF2B5EF4-FFF2-40B4-BE49-F238E27FC236}">
                <a16:creationId xmlns:a16="http://schemas.microsoft.com/office/drawing/2014/main" id="{65EADFE7-8285-48B7-A098-D8F151F16348}"/>
              </a:ext>
            </a:extLst>
          </p:cNvPr>
          <p:cNvSpPr txBox="1"/>
          <p:nvPr/>
        </p:nvSpPr>
        <p:spPr>
          <a:xfrm>
            <a:off x="3447927" y="4446691"/>
            <a:ext cx="1924450"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野村 知加</a:t>
            </a:r>
            <a:br>
              <a:rPr lang="en" dirty="0">
                <a:latin typeface="游ゴシック" panose="020B0400000000000000" pitchFamily="50" charset="-128"/>
                <a:ea typeface="游ゴシック" panose="020B0400000000000000" pitchFamily="50" charset="-128"/>
                <a:cs typeface="Montserrat"/>
                <a:sym typeface="Montserrat"/>
              </a:rPr>
            </a:b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西日本テクノロジー＆イノベーション室</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主任補</a:t>
            </a:r>
            <a:endParaRPr b="1" dirty="0">
              <a:latin typeface="游ゴシック" panose="020B0400000000000000" pitchFamily="50" charset="-128"/>
              <a:ea typeface="游ゴシック" panose="020B0400000000000000" pitchFamily="50" charset="-128"/>
              <a:cs typeface="Montserrat"/>
              <a:sym typeface="Montserrat"/>
            </a:endParaRPr>
          </a:p>
        </p:txBody>
      </p:sp>
      <p:pic>
        <p:nvPicPr>
          <p:cNvPr id="5" name="図 4">
            <a:extLst>
              <a:ext uri="{FF2B5EF4-FFF2-40B4-BE49-F238E27FC236}">
                <a16:creationId xmlns:a16="http://schemas.microsoft.com/office/drawing/2014/main" id="{FC0D4F1A-9F5A-4E4C-A3B2-AF7C585BE30F}"/>
              </a:ext>
            </a:extLst>
          </p:cNvPr>
          <p:cNvPicPr>
            <a:picLocks noChangeAspect="1"/>
          </p:cNvPicPr>
          <p:nvPr/>
        </p:nvPicPr>
        <p:blipFill rotWithShape="1">
          <a:blip r:embed="rId4"/>
          <a:srcRect l="3683" t="10929" r="3683"/>
          <a:stretch/>
        </p:blipFill>
        <p:spPr>
          <a:xfrm>
            <a:off x="3884377" y="1647140"/>
            <a:ext cx="920446" cy="920446"/>
          </a:xfrm>
          <a:prstGeom prst="ellipse">
            <a:avLst/>
          </a:prstGeom>
        </p:spPr>
      </p:pic>
      <p:pic>
        <p:nvPicPr>
          <p:cNvPr id="7" name="図 6">
            <a:extLst>
              <a:ext uri="{FF2B5EF4-FFF2-40B4-BE49-F238E27FC236}">
                <a16:creationId xmlns:a16="http://schemas.microsoft.com/office/drawing/2014/main" id="{82EC8D5F-B5F9-4104-9267-4B70A6192801}"/>
              </a:ext>
            </a:extLst>
          </p:cNvPr>
          <p:cNvPicPr>
            <a:picLocks noChangeAspect="1"/>
          </p:cNvPicPr>
          <p:nvPr/>
        </p:nvPicPr>
        <p:blipFill rotWithShape="1">
          <a:blip r:embed="rId5"/>
          <a:srcRect t="2127" b="2127"/>
          <a:stretch/>
        </p:blipFill>
        <p:spPr>
          <a:xfrm>
            <a:off x="3881665" y="3412912"/>
            <a:ext cx="920446" cy="920446"/>
          </a:xfrm>
          <a:prstGeom prst="ellipse">
            <a:avLst/>
          </a:prstGeom>
        </p:spPr>
      </p:pic>
      <p:pic>
        <p:nvPicPr>
          <p:cNvPr id="9" name="図 8">
            <a:extLst>
              <a:ext uri="{FF2B5EF4-FFF2-40B4-BE49-F238E27FC236}">
                <a16:creationId xmlns:a16="http://schemas.microsoft.com/office/drawing/2014/main" id="{C2AEE637-3AA7-42CE-8C0F-11FA3EFB2AB0}"/>
              </a:ext>
            </a:extLst>
          </p:cNvPr>
          <p:cNvPicPr>
            <a:picLocks noChangeAspect="1"/>
          </p:cNvPicPr>
          <p:nvPr/>
        </p:nvPicPr>
        <p:blipFill rotWithShape="1">
          <a:blip r:embed="rId6"/>
          <a:srcRect t="5858" b="5858"/>
          <a:stretch/>
        </p:blipFill>
        <p:spPr>
          <a:xfrm>
            <a:off x="1511825" y="3412912"/>
            <a:ext cx="920446" cy="920446"/>
          </a:xfrm>
          <a:prstGeom prst="ellipse">
            <a:avLst/>
          </a:prstGeom>
        </p:spPr>
      </p:pic>
      <p:pic>
        <p:nvPicPr>
          <p:cNvPr id="3" name="図 2">
            <a:extLst>
              <a:ext uri="{FF2B5EF4-FFF2-40B4-BE49-F238E27FC236}">
                <a16:creationId xmlns:a16="http://schemas.microsoft.com/office/drawing/2014/main" id="{46C583CE-DAF5-4A13-B544-0968A7912F4D}"/>
              </a:ext>
            </a:extLst>
          </p:cNvPr>
          <p:cNvPicPr>
            <a:picLocks noChangeAspect="1"/>
          </p:cNvPicPr>
          <p:nvPr/>
        </p:nvPicPr>
        <p:blipFill rotWithShape="1">
          <a:blip r:embed="rId7"/>
          <a:srcRect l="7092" t="14184" r="7092"/>
          <a:stretch/>
        </p:blipFill>
        <p:spPr>
          <a:xfrm>
            <a:off x="1511825" y="1647140"/>
            <a:ext cx="920446" cy="920446"/>
          </a:xfrm>
          <a:prstGeom prst="ellipse">
            <a:avLst/>
          </a:prstGeom>
        </p:spPr>
      </p:pic>
    </p:spTree>
    <p:extLst>
      <p:ext uri="{BB962C8B-B14F-4D97-AF65-F5344CB8AC3E}">
        <p14:creationId xmlns:p14="http://schemas.microsoft.com/office/powerpoint/2010/main" val="361353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26" name="Picture 2">
            <a:extLst>
              <a:ext uri="{FF2B5EF4-FFF2-40B4-BE49-F238E27FC236}">
                <a16:creationId xmlns:a16="http://schemas.microsoft.com/office/drawing/2014/main" id="{A26A7807-A3CE-474D-9DD4-79A4DDCF0E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932" b="8329"/>
          <a:stretch/>
        </p:blipFill>
        <p:spPr bwMode="auto">
          <a:xfrm>
            <a:off x="5237778" y="3213614"/>
            <a:ext cx="3383879" cy="1718369"/>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107" name="Google Shape;107;p17"/>
          <p:cNvSpPr txBox="1">
            <a:spLocks noGrp="1"/>
          </p:cNvSpPr>
          <p:nvPr>
            <p:ph type="subTitle" idx="4294967295"/>
          </p:nvPr>
        </p:nvSpPr>
        <p:spPr>
          <a:xfrm>
            <a:off x="653921" y="1298448"/>
            <a:ext cx="7836158" cy="2546604"/>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b="1" dirty="0">
                <a:solidFill>
                  <a:schemeClr val="bg1"/>
                </a:solidFill>
                <a:latin typeface="游ゴシック" panose="020B0400000000000000" pitchFamily="50" charset="-128"/>
                <a:ea typeface="游ゴシック" panose="020B0400000000000000" pitchFamily="50" charset="-128"/>
              </a:rPr>
              <a:t>会津若松市、会津大学、</a:t>
            </a:r>
            <a:r>
              <a:rPr lang="en-US" altLang="ja-JP" sz="1600" b="1" dirty="0">
                <a:solidFill>
                  <a:schemeClr val="bg1"/>
                </a:solidFill>
                <a:latin typeface="游ゴシック" panose="020B0400000000000000" pitchFamily="50" charset="-128"/>
                <a:ea typeface="游ゴシック" panose="020B0400000000000000" pitchFamily="50" charset="-128"/>
              </a:rPr>
              <a:t>TIS</a:t>
            </a:r>
            <a:r>
              <a:rPr lang="ja-JP" altLang="en-US" sz="1600" b="1" dirty="0">
                <a:solidFill>
                  <a:schemeClr val="bg1"/>
                </a:solidFill>
                <a:latin typeface="游ゴシック" panose="020B0400000000000000" pitchFamily="50" charset="-128"/>
                <a:ea typeface="游ゴシック" panose="020B0400000000000000" pitchFamily="50" charset="-128"/>
              </a:rPr>
              <a:t>から講評でフィードバックがもらえます。</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→自分たちの実力を知るチャンスです！</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b="1" dirty="0">
                <a:solidFill>
                  <a:schemeClr val="bg1"/>
                </a:solidFill>
                <a:latin typeface="游ゴシック" panose="020B0400000000000000" pitchFamily="50" charset="-128"/>
                <a:ea typeface="游ゴシック" panose="020B0400000000000000" pitchFamily="50" charset="-128"/>
              </a:rPr>
              <a:t>希望者は終了後も会津若松市、会津大学、</a:t>
            </a:r>
            <a:r>
              <a:rPr lang="en-US" altLang="ja-JP" sz="1600" b="1" dirty="0">
                <a:solidFill>
                  <a:schemeClr val="bg1"/>
                </a:solidFill>
                <a:latin typeface="游ゴシック" panose="020B0400000000000000" pitchFamily="50" charset="-128"/>
                <a:ea typeface="游ゴシック" panose="020B0400000000000000" pitchFamily="50" charset="-128"/>
              </a:rPr>
              <a:t>TIS</a:t>
            </a:r>
            <a:r>
              <a:rPr lang="ja-JP" altLang="en-US" sz="1600" b="1" dirty="0">
                <a:solidFill>
                  <a:schemeClr val="bg1"/>
                </a:solidFill>
                <a:latin typeface="游ゴシック" panose="020B0400000000000000" pitchFamily="50" charset="-128"/>
                <a:ea typeface="游ゴシック" panose="020B0400000000000000" pitchFamily="50" charset="-128"/>
              </a:rPr>
              <a:t>が引き続きサポートのもと、</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開発を継続して、実際に地域住民に使ってもらうことにチャレンジできます。</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→地域住民に使ってもらうための活動は皆さんの大きな成長につながります！</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→昨年度の参加者</a:t>
            </a:r>
            <a:r>
              <a:rPr lang="en-US" altLang="ja-JP" sz="1600" b="1" dirty="0">
                <a:solidFill>
                  <a:schemeClr val="accent2"/>
                </a:solidFill>
                <a:latin typeface="游ゴシック" panose="020B0400000000000000" pitchFamily="50" charset="-128"/>
                <a:ea typeface="游ゴシック" panose="020B0400000000000000" pitchFamily="50" charset="-128"/>
              </a:rPr>
              <a:t>3</a:t>
            </a:r>
            <a:r>
              <a:rPr lang="ja-JP" altLang="en-US" sz="1600" b="1" dirty="0">
                <a:solidFill>
                  <a:schemeClr val="accent2"/>
                </a:solidFill>
                <a:latin typeface="游ゴシック" panose="020B0400000000000000" pitchFamily="50" charset="-128"/>
                <a:ea typeface="游ゴシック" panose="020B0400000000000000" pitchFamily="50" charset="-128"/>
              </a:rPr>
              <a:t>名が大戸まちづくり協議会で説明してきました。</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accent2"/>
                </a:solidFill>
                <a:latin typeface="游ゴシック" panose="020B0400000000000000" pitchFamily="50" charset="-128"/>
                <a:ea typeface="游ゴシック" panose="020B0400000000000000" pitchFamily="50" charset="-128"/>
              </a:rPr>
              <a:t>　　　皆さんも地域住民の熱い思いを体験してみませんか？</a:t>
            </a:r>
            <a:endParaRPr lang="en-US" altLang="ja-JP" sz="1600" b="1" dirty="0">
              <a:solidFill>
                <a:schemeClr val="accent2"/>
              </a:solidFill>
              <a:latin typeface="游ゴシック" panose="020B0400000000000000" pitchFamily="50" charset="-128"/>
              <a:ea typeface="游ゴシック" panose="020B0400000000000000" pitchFamily="50" charset="-128"/>
            </a:endParaRPr>
          </a:p>
        </p:txBody>
      </p:sp>
      <p:sp>
        <p:nvSpPr>
          <p:cNvPr id="106" name="Google Shape;106;p17"/>
          <p:cNvSpPr txBox="1">
            <a:spLocks noGrp="1"/>
          </p:cNvSpPr>
          <p:nvPr>
            <p:ph type="ctrTitle" idx="4294967295"/>
          </p:nvPr>
        </p:nvSpPr>
        <p:spPr>
          <a:xfrm>
            <a:off x="972900" y="379269"/>
            <a:ext cx="7198200" cy="6349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ja-JP" altLang="en-US" dirty="0">
                <a:solidFill>
                  <a:srgbClr val="FFFFFF"/>
                </a:solidFill>
                <a:latin typeface="游ゴシック" panose="020B0400000000000000" pitchFamily="50" charset="-128"/>
                <a:ea typeface="游ゴシック" panose="020B0400000000000000" pitchFamily="50" charset="-128"/>
              </a:rPr>
              <a:t>参加特典</a:t>
            </a:r>
            <a:endParaRPr dirty="0">
              <a:solidFill>
                <a:srgbClr val="FFFFFF"/>
              </a:solidFill>
              <a:latin typeface="游ゴシック" panose="020B0400000000000000" pitchFamily="50" charset="-128"/>
              <a:ea typeface="游ゴシック" panose="020B0400000000000000" pitchFamily="50" charset="-128"/>
            </a:endParaRPr>
          </a:p>
        </p:txBody>
      </p:sp>
      <p:sp>
        <p:nvSpPr>
          <p:cNvPr id="114" name="Google Shape;114;p17"/>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3C909F4-A8C9-48F0-A933-1E4C035C6034}"/>
              </a:ext>
            </a:extLst>
          </p:cNvPr>
          <p:cNvGrpSpPr/>
          <p:nvPr/>
        </p:nvGrpSpPr>
        <p:grpSpPr>
          <a:xfrm>
            <a:off x="2893992" y="4000960"/>
            <a:ext cx="334744" cy="334744"/>
            <a:chOff x="2893992" y="4000960"/>
            <a:chExt cx="334744" cy="334744"/>
          </a:xfrm>
        </p:grpSpPr>
        <p:sp>
          <p:nvSpPr>
            <p:cNvPr id="466" name="Google Shape;466;p38"/>
            <p:cNvSpPr/>
            <p:nvPr/>
          </p:nvSpPr>
          <p:spPr>
            <a:xfrm rot="18900000">
              <a:off x="2893992" y="4000960"/>
              <a:ext cx="334744" cy="334744"/>
            </a:xfrm>
            <a:prstGeom prst="teardrop">
              <a:avLst>
                <a:gd name="adj" fmla="val 10000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7" name="Google Shape;467;p38"/>
            <p:cNvSpPr/>
            <p:nvPr/>
          </p:nvSpPr>
          <p:spPr>
            <a:xfrm flipH="1">
              <a:off x="2994314" y="4107834"/>
              <a:ext cx="134100" cy="134100"/>
            </a:xfrm>
            <a:prstGeom prst="ellipse">
              <a:avLst/>
            </a:prstGeom>
            <a:solidFill>
              <a:schemeClr val="bg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Montserrat"/>
                  <a:ea typeface="Montserrat"/>
                  <a:cs typeface="Montserrat"/>
                  <a:sym typeface="Montserrat"/>
                </a:rPr>
                <a:t>2</a:t>
              </a:r>
              <a:endParaRPr sz="600" dirty="0">
                <a:solidFill>
                  <a:schemeClr val="dk2"/>
                </a:solidFill>
                <a:latin typeface="Montserrat"/>
                <a:ea typeface="Montserrat"/>
                <a:cs typeface="Montserrat"/>
                <a:sym typeface="Montserrat"/>
              </a:endParaRPr>
            </a:p>
          </p:txBody>
        </p:sp>
      </p:grpSp>
      <p:sp>
        <p:nvSpPr>
          <p:cNvPr id="446" name="Google Shape;446;p38"/>
          <p:cNvSpPr txBox="1">
            <a:spLocks noGrp="1"/>
          </p:cNvSpPr>
          <p:nvPr>
            <p:ph type="title"/>
          </p:nvPr>
        </p:nvSpPr>
        <p:spPr>
          <a:xfrm>
            <a:off x="691200" y="54306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スケジュール</a:t>
            </a:r>
            <a:endParaRPr dirty="0">
              <a:latin typeface="游ゴシック" panose="020B0400000000000000" pitchFamily="50" charset="-128"/>
              <a:ea typeface="游ゴシック" panose="020B0400000000000000" pitchFamily="50" charset="-128"/>
            </a:endParaRPr>
          </a:p>
        </p:txBody>
      </p:sp>
      <p:sp>
        <p:nvSpPr>
          <p:cNvPr id="447" name="Google Shape;447;p3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48" name="Google Shape;448;p38"/>
          <p:cNvSpPr/>
          <p:nvPr/>
        </p:nvSpPr>
        <p:spPr>
          <a:xfrm>
            <a:off x="0" y="272636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8"/>
          <p:cNvSpPr/>
          <p:nvPr/>
        </p:nvSpPr>
        <p:spPr>
          <a:xfrm>
            <a:off x="0" y="272636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50" name="Google Shape;450;p38"/>
          <p:cNvGrpSpPr/>
          <p:nvPr/>
        </p:nvGrpSpPr>
        <p:grpSpPr>
          <a:xfrm>
            <a:off x="1786339" y="2058733"/>
            <a:ext cx="473400" cy="473400"/>
            <a:chOff x="1786339" y="1703401"/>
            <a:chExt cx="473400" cy="473400"/>
          </a:xfrm>
        </p:grpSpPr>
        <p:sp>
          <p:nvSpPr>
            <p:cNvPr id="451" name="Google Shape;451;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2" name="Google Shape;452;p38"/>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1</a:t>
              </a:r>
              <a:endParaRPr sz="600">
                <a:solidFill>
                  <a:schemeClr val="dk2"/>
                </a:solidFill>
                <a:latin typeface="Montserrat"/>
                <a:ea typeface="Montserrat"/>
                <a:cs typeface="Montserrat"/>
                <a:sym typeface="Montserrat"/>
              </a:endParaRPr>
            </a:p>
          </p:txBody>
        </p:sp>
      </p:grpSp>
      <p:grpSp>
        <p:nvGrpSpPr>
          <p:cNvPr id="453" name="Google Shape;453;p38"/>
          <p:cNvGrpSpPr/>
          <p:nvPr/>
        </p:nvGrpSpPr>
        <p:grpSpPr>
          <a:xfrm>
            <a:off x="3814414" y="2058733"/>
            <a:ext cx="473400" cy="473400"/>
            <a:chOff x="3814414" y="1703401"/>
            <a:chExt cx="473400" cy="473400"/>
          </a:xfrm>
        </p:grpSpPr>
        <p:sp>
          <p:nvSpPr>
            <p:cNvPr id="454" name="Google Shape;454;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5" name="Google Shape;455;p38"/>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3</a:t>
              </a:r>
              <a:endParaRPr sz="600">
                <a:solidFill>
                  <a:schemeClr val="dk2"/>
                </a:solidFill>
                <a:latin typeface="Montserrat"/>
                <a:ea typeface="Montserrat"/>
                <a:cs typeface="Montserrat"/>
                <a:sym typeface="Montserrat"/>
              </a:endParaRPr>
            </a:p>
          </p:txBody>
        </p:sp>
      </p:grpSp>
      <p:grpSp>
        <p:nvGrpSpPr>
          <p:cNvPr id="456" name="Google Shape;456;p38"/>
          <p:cNvGrpSpPr/>
          <p:nvPr/>
        </p:nvGrpSpPr>
        <p:grpSpPr>
          <a:xfrm>
            <a:off x="5842489" y="2058733"/>
            <a:ext cx="473400" cy="473400"/>
            <a:chOff x="5842489" y="1703401"/>
            <a:chExt cx="473400" cy="473400"/>
          </a:xfrm>
        </p:grpSpPr>
        <p:sp>
          <p:nvSpPr>
            <p:cNvPr id="457" name="Google Shape;457;p38"/>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8" name="Google Shape;458;p38"/>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5</a:t>
              </a:r>
              <a:endParaRPr sz="600">
                <a:solidFill>
                  <a:schemeClr val="dk2"/>
                </a:solidFill>
                <a:latin typeface="Montserrat"/>
                <a:ea typeface="Montserrat"/>
                <a:cs typeface="Montserrat"/>
                <a:sym typeface="Montserrat"/>
              </a:endParaRPr>
            </a:p>
          </p:txBody>
        </p:sp>
      </p:grpSp>
      <p:grpSp>
        <p:nvGrpSpPr>
          <p:cNvPr id="459" name="Google Shape;459;p38"/>
          <p:cNvGrpSpPr/>
          <p:nvPr/>
        </p:nvGrpSpPr>
        <p:grpSpPr>
          <a:xfrm>
            <a:off x="6880814" y="3931632"/>
            <a:ext cx="473400" cy="473400"/>
            <a:chOff x="6880814" y="3576300"/>
            <a:chExt cx="473400" cy="473400"/>
          </a:xfrm>
        </p:grpSpPr>
        <p:sp>
          <p:nvSpPr>
            <p:cNvPr id="460" name="Google Shape;460;p38"/>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1" name="Google Shape;461;p38"/>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6</a:t>
              </a:r>
              <a:endParaRPr sz="600">
                <a:solidFill>
                  <a:schemeClr val="dk2"/>
                </a:solidFill>
                <a:latin typeface="Montserrat"/>
                <a:ea typeface="Montserrat"/>
                <a:cs typeface="Montserrat"/>
                <a:sym typeface="Montserrat"/>
              </a:endParaRPr>
            </a:p>
          </p:txBody>
        </p:sp>
      </p:grpSp>
      <p:grpSp>
        <p:nvGrpSpPr>
          <p:cNvPr id="462" name="Google Shape;462;p38"/>
          <p:cNvGrpSpPr/>
          <p:nvPr/>
        </p:nvGrpSpPr>
        <p:grpSpPr>
          <a:xfrm>
            <a:off x="4852739" y="3931632"/>
            <a:ext cx="473400" cy="473400"/>
            <a:chOff x="4852739" y="3576300"/>
            <a:chExt cx="473400" cy="473400"/>
          </a:xfrm>
        </p:grpSpPr>
        <p:sp>
          <p:nvSpPr>
            <p:cNvPr id="463" name="Google Shape;463;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4" name="Google Shape;464;p38"/>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4</a:t>
              </a:r>
              <a:endParaRPr sz="600">
                <a:solidFill>
                  <a:schemeClr val="dk2"/>
                </a:solidFill>
                <a:latin typeface="Montserrat"/>
                <a:ea typeface="Montserrat"/>
                <a:cs typeface="Montserrat"/>
                <a:sym typeface="Montserrat"/>
              </a:endParaRPr>
            </a:p>
          </p:txBody>
        </p:sp>
      </p:grpSp>
      <p:sp>
        <p:nvSpPr>
          <p:cNvPr id="468" name="Google Shape;468;p38"/>
          <p:cNvSpPr txBox="1"/>
          <p:nvPr/>
        </p:nvSpPr>
        <p:spPr>
          <a:xfrm>
            <a:off x="1117936" y="1518383"/>
            <a:ext cx="181020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キックオフ（</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時間）</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地域課題の説明</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チームビルディング</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69" name="Google Shape;469;p38"/>
          <p:cNvSpPr txBox="1"/>
          <p:nvPr/>
        </p:nvSpPr>
        <p:spPr>
          <a:xfrm>
            <a:off x="3091350" y="1524063"/>
            <a:ext cx="1919527"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アイデアソン（</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日）</a:t>
            </a: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アイデア検討</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チーム紹介</a:t>
            </a:r>
            <a:r>
              <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rPr>
              <a:t>/</a:t>
            </a: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アイデア発表</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70" name="Google Shape;470;p38"/>
          <p:cNvSpPr txBox="1"/>
          <p:nvPr/>
        </p:nvSpPr>
        <p:spPr>
          <a:xfrm>
            <a:off x="5035262" y="1524063"/>
            <a:ext cx="214930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ハッカソン（</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2</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日）</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ハッキング</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中間発表、最終発表、講評</a:t>
            </a:r>
            <a:endParaRPr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71" name="Google Shape;471;p38"/>
          <p:cNvSpPr txBox="1"/>
          <p:nvPr/>
        </p:nvSpPr>
        <p:spPr>
          <a:xfrm>
            <a:off x="2129022" y="4424612"/>
            <a:ext cx="188658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アイデア準備（</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週間）</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地域課題の調査</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アイデアの準備</a:t>
            </a:r>
            <a:endParaRPr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72" name="Google Shape;472;p38"/>
          <p:cNvSpPr txBox="1"/>
          <p:nvPr/>
        </p:nvSpPr>
        <p:spPr>
          <a:xfrm>
            <a:off x="4209018" y="4424612"/>
            <a:ext cx="1760841"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開発準備（</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2</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週間）</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技術調査</a:t>
            </a:r>
            <a:r>
              <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rPr>
              <a:t>/</a:t>
            </a: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学習</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希望があれば勉強会</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73" name="Google Shape;473;p38"/>
          <p:cNvSpPr txBox="1"/>
          <p:nvPr/>
        </p:nvSpPr>
        <p:spPr>
          <a:xfrm>
            <a:off x="6208531" y="4405032"/>
            <a:ext cx="181796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MVP</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開発</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希望者は開発を継続可能</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サポーターズがサポート</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Tree>
    <p:extLst>
      <p:ext uri="{BB962C8B-B14F-4D97-AF65-F5344CB8AC3E}">
        <p14:creationId xmlns:p14="http://schemas.microsoft.com/office/powerpoint/2010/main" val="373427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アイデアソン（</a:t>
            </a:r>
            <a:r>
              <a:rPr lang="en-US" altLang="ja-JP" dirty="0">
                <a:latin typeface="游ゴシック" panose="020B0400000000000000" pitchFamily="50" charset="-128"/>
                <a:ea typeface="游ゴシック" panose="020B0400000000000000" pitchFamily="50" charset="-128"/>
              </a:rPr>
              <a:t>1</a:t>
            </a:r>
            <a:r>
              <a:rPr lang="ja-JP" altLang="en-US" dirty="0">
                <a:latin typeface="游ゴシック" panose="020B0400000000000000" pitchFamily="50" charset="-128"/>
                <a:ea typeface="游ゴシック" panose="020B0400000000000000" pitchFamily="50" charset="-128"/>
              </a:rPr>
              <a:t>日）</a:t>
            </a:r>
            <a:endParaRPr dirty="0">
              <a:latin typeface="游ゴシック" panose="020B0400000000000000" pitchFamily="50" charset="-128"/>
              <a:ea typeface="游ゴシック" panose="020B0400000000000000" pitchFamily="50" charset="-128"/>
            </a:endParaRPr>
          </a:p>
        </p:txBody>
      </p:sp>
      <p:sp>
        <p:nvSpPr>
          <p:cNvPr id="479" name="Google Shape;479;p3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480" name="Google Shape;480;p39"/>
          <p:cNvGraphicFramePr/>
          <p:nvPr>
            <p:extLst>
              <p:ext uri="{D42A27DB-BD31-4B8C-83A1-F6EECF244321}">
                <p14:modId xmlns:p14="http://schemas.microsoft.com/office/powerpoint/2010/main" val="2405549041"/>
              </p:ext>
            </p:extLst>
          </p:nvPr>
        </p:nvGraphicFramePr>
        <p:xfrm>
          <a:off x="781566" y="1967580"/>
          <a:ext cx="7894250" cy="106660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0">
                <a:tc>
                  <a:txBody>
                    <a:bodyPr/>
                    <a:lstStyle/>
                    <a:p>
                      <a:pPr marL="0" lvl="0" indent="0" algn="l"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0">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アイデア検討</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gridSpan="2">
                  <a:txBody>
                    <a:bodyPr/>
                    <a:lstStyle/>
                    <a:p>
                      <a:pPr marL="0" lvl="0" indent="0" algn="ctr" rtl="0">
                        <a:spcBef>
                          <a:spcPts val="0"/>
                        </a:spcBef>
                        <a:spcAft>
                          <a:spcPts val="0"/>
                        </a:spcAft>
                        <a:buNone/>
                      </a:pPr>
                      <a:endParaRPr lang="en-US" altLang="ja-JP"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gridSpan="2">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gridSpan="2">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インタビュー</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懇親会</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10009"/>
                  </a:ext>
                </a:extLst>
              </a:tr>
            </a:tbl>
          </a:graphicData>
        </a:graphic>
      </p:graphicFrame>
      <p:sp>
        <p:nvSpPr>
          <p:cNvPr id="7" name="Google Shape;100;p16">
            <a:extLst>
              <a:ext uri="{FF2B5EF4-FFF2-40B4-BE49-F238E27FC236}">
                <a16:creationId xmlns:a16="http://schemas.microsoft.com/office/drawing/2014/main" id="{9BC095A3-B7BB-4B60-B924-DF08D9566B22}"/>
              </a:ext>
            </a:extLst>
          </p:cNvPr>
          <p:cNvSpPr txBox="1">
            <a:spLocks/>
          </p:cNvSpPr>
          <p:nvPr/>
        </p:nvSpPr>
        <p:spPr>
          <a:xfrm>
            <a:off x="691200" y="3285452"/>
            <a:ext cx="7761600" cy="10665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ビジョン、課題と解決案、ペルソナ、</a:t>
            </a:r>
            <a:r>
              <a:rPr lang="en-US" altLang="ja-JP" sz="1600" dirty="0">
                <a:latin typeface="游ゴシック" panose="020B0400000000000000" pitchFamily="50" charset="-128"/>
                <a:ea typeface="游ゴシック" panose="020B0400000000000000" pitchFamily="50" charset="-128"/>
              </a:rPr>
              <a:t>UX</a:t>
            </a:r>
            <a:r>
              <a:rPr lang="ja-JP" altLang="en-US" sz="1600" dirty="0">
                <a:latin typeface="游ゴシック" panose="020B0400000000000000" pitchFamily="50" charset="-128"/>
                <a:ea typeface="游ゴシック" panose="020B0400000000000000" pitchFamily="50" charset="-128"/>
              </a:rPr>
              <a:t>、</a:t>
            </a:r>
            <a:r>
              <a:rPr lang="en-US" altLang="ja-JP" sz="1600" dirty="0">
                <a:latin typeface="游ゴシック" panose="020B0400000000000000" pitchFamily="50" charset="-128"/>
                <a:ea typeface="游ゴシック" panose="020B0400000000000000" pitchFamily="50" charset="-128"/>
              </a:rPr>
              <a:t>UI</a:t>
            </a:r>
            <a:r>
              <a:rPr lang="ja-JP" altLang="en-US" sz="1600" dirty="0">
                <a:latin typeface="游ゴシック" panose="020B0400000000000000" pitchFamily="50" charset="-128"/>
                <a:ea typeface="游ゴシック" panose="020B0400000000000000" pitchFamily="50" charset="-128"/>
              </a:rPr>
              <a:t>をチームで検討し、</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繰り返しインタビューしてブラッシュアップします。</a:t>
            </a:r>
            <a:endParaRPr lang="en-US" altLang="ja-JP" sz="1600" dirty="0">
              <a:latin typeface="游ゴシック" panose="020B0400000000000000" pitchFamily="50" charset="-128"/>
              <a:ea typeface="游ゴシック" panose="020B0400000000000000"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ハッカソン（</a:t>
            </a:r>
            <a:r>
              <a:rPr lang="en-US" altLang="ja-JP" dirty="0">
                <a:latin typeface="游ゴシック" panose="020B0400000000000000" pitchFamily="50" charset="-128"/>
                <a:ea typeface="游ゴシック" panose="020B0400000000000000" pitchFamily="50" charset="-128"/>
              </a:rPr>
              <a:t>2</a:t>
            </a:r>
            <a:r>
              <a:rPr lang="ja-JP" altLang="en-US" dirty="0">
                <a:latin typeface="游ゴシック" panose="020B0400000000000000" pitchFamily="50" charset="-128"/>
                <a:ea typeface="游ゴシック" panose="020B0400000000000000" pitchFamily="50" charset="-128"/>
              </a:rPr>
              <a:t>日）</a:t>
            </a:r>
            <a:endParaRPr dirty="0">
              <a:latin typeface="游ゴシック" panose="020B0400000000000000" pitchFamily="50" charset="-128"/>
              <a:ea typeface="游ゴシック" panose="020B0400000000000000" pitchFamily="50" charset="-128"/>
            </a:endParaRPr>
          </a:p>
        </p:txBody>
      </p:sp>
      <p:sp>
        <p:nvSpPr>
          <p:cNvPr id="479" name="Google Shape;479;p3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5" name="Google Shape;480;p39">
            <a:extLst>
              <a:ext uri="{FF2B5EF4-FFF2-40B4-BE49-F238E27FC236}">
                <a16:creationId xmlns:a16="http://schemas.microsoft.com/office/drawing/2014/main" id="{9F72D3A8-D673-4CB7-A430-3300E73EA71C}"/>
              </a:ext>
            </a:extLst>
          </p:cNvPr>
          <p:cNvGraphicFramePr/>
          <p:nvPr>
            <p:extLst>
              <p:ext uri="{D42A27DB-BD31-4B8C-83A1-F6EECF244321}">
                <p14:modId xmlns:p14="http://schemas.microsoft.com/office/powerpoint/2010/main" val="2475214426"/>
              </p:ext>
            </p:extLst>
          </p:nvPr>
        </p:nvGraphicFramePr>
        <p:xfrm>
          <a:off x="817425" y="2828903"/>
          <a:ext cx="7894250" cy="106660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143134">
                <a:tc>
                  <a:txBody>
                    <a:bodyPr/>
                    <a:lstStyle/>
                    <a:p>
                      <a:pPr marL="0" lvl="0" indent="0" algn="l"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2</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日目</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43134">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ハッキング、資料作成</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最終発表、講評</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懇親会</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10009"/>
                  </a:ext>
                </a:extLst>
              </a:tr>
            </a:tbl>
          </a:graphicData>
        </a:graphic>
      </p:graphicFrame>
      <p:graphicFrame>
        <p:nvGraphicFramePr>
          <p:cNvPr id="6" name="Google Shape;480;p39">
            <a:extLst>
              <a:ext uri="{FF2B5EF4-FFF2-40B4-BE49-F238E27FC236}">
                <a16:creationId xmlns:a16="http://schemas.microsoft.com/office/drawing/2014/main" id="{E81E447F-BBCE-40F9-AECE-F176EBE805A6}"/>
              </a:ext>
            </a:extLst>
          </p:cNvPr>
          <p:cNvGraphicFramePr/>
          <p:nvPr>
            <p:extLst>
              <p:ext uri="{D42A27DB-BD31-4B8C-83A1-F6EECF244321}">
                <p14:modId xmlns:p14="http://schemas.microsoft.com/office/powerpoint/2010/main" val="688654796"/>
              </p:ext>
            </p:extLst>
          </p:nvPr>
        </p:nvGraphicFramePr>
        <p:xfrm>
          <a:off x="817425" y="1664575"/>
          <a:ext cx="7894250" cy="85328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143134">
                <a:tc>
                  <a:txBody>
                    <a:bodyPr/>
                    <a:lstStyle/>
                    <a:p>
                      <a:pPr marL="0" lvl="0" indent="0" algn="l"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日目</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43134">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中間発表</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009"/>
                  </a:ext>
                </a:extLst>
              </a:tr>
            </a:tbl>
          </a:graphicData>
        </a:graphic>
      </p:graphicFrame>
      <p:sp>
        <p:nvSpPr>
          <p:cNvPr id="7" name="Google Shape;100;p16">
            <a:extLst>
              <a:ext uri="{FF2B5EF4-FFF2-40B4-BE49-F238E27FC236}">
                <a16:creationId xmlns:a16="http://schemas.microsoft.com/office/drawing/2014/main" id="{DB5C275A-0A8E-490D-81AA-6D626A47C986}"/>
              </a:ext>
            </a:extLst>
          </p:cNvPr>
          <p:cNvSpPr txBox="1">
            <a:spLocks/>
          </p:cNvSpPr>
          <p:nvPr/>
        </p:nvSpPr>
        <p:spPr>
          <a:xfrm>
            <a:off x="817425" y="3926403"/>
            <a:ext cx="7761600" cy="10665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アイデアソンで検討したアイデアをもとにプロトタイプを開発します。</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中間発表でフィードバックをもらいブラッシュアップします。</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発表資料を作成し、最後に成果発表を行います。</a:t>
            </a:r>
            <a:endParaRPr lang="en-US" altLang="ja-JP" sz="16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274972268"/>
      </p:ext>
    </p:extLst>
  </p:cSld>
  <p:clrMapOvr>
    <a:masterClrMapping/>
  </p:clrMapOvr>
</p:sld>
</file>

<file path=ppt/theme/theme1.xml><?xml version="1.0" encoding="utf-8"?>
<a:theme xmlns:a="http://schemas.openxmlformats.org/drawingml/2006/main"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my">
      <a:majorFont>
        <a:latin typeface="Montserrat"/>
        <a:ea typeface="游ゴシック"/>
        <a:cs typeface=""/>
      </a:majorFont>
      <a:minorFont>
        <a:latin typeface="Montserrat"/>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49F533D870BD84A9D38273CC91B496D" ma:contentTypeVersion="9" ma:contentTypeDescription="新しいドキュメントを作成します。" ma:contentTypeScope="" ma:versionID="ca4a1d3cb04f69359678dbec6c4b7a52">
  <xsd:schema xmlns:xsd="http://www.w3.org/2001/XMLSchema" xmlns:xs="http://www.w3.org/2001/XMLSchema" xmlns:p="http://schemas.microsoft.com/office/2006/metadata/properties" xmlns:ns2="f50685a2-08a6-49dc-aa5f-a248d4ba7af6" xmlns:ns3="08971484-f606-4522-aa8e-4044dc1a5090" targetNamespace="http://schemas.microsoft.com/office/2006/metadata/properties" ma:root="true" ma:fieldsID="13f254b1b3ba571b2a6d056e41aaac49" ns2:_="" ns3:_="">
    <xsd:import namespace="f50685a2-08a6-49dc-aa5f-a248d4ba7af6"/>
    <xsd:import namespace="08971484-f606-4522-aa8e-4044dc1a509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685a2-08a6-49dc-aa5f-a248d4ba7a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8971484-f606-4522-aa8e-4044dc1a5090"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AD931F-C54A-489C-81E1-A6D5DB399D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0685a2-08a6-49dc-aa5f-a248d4ba7af6"/>
    <ds:schemaRef ds:uri="08971484-f606-4522-aa8e-4044dc1a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BD1781-257C-4386-A510-75977046327B}">
  <ds:schemaRefs>
    <ds:schemaRef ds:uri="http://schemas.microsoft.com/sharepoint/v3/contenttype/forms"/>
  </ds:schemaRefs>
</ds:datastoreItem>
</file>

<file path=customXml/itemProps3.xml><?xml version="1.0" encoding="utf-8"?>
<ds:datastoreItem xmlns:ds="http://schemas.openxmlformats.org/officeDocument/2006/customXml" ds:itemID="{8AEE9B38-13DB-4563-ACCD-BDAB12348357}">
  <ds:schemaRefs>
    <ds:schemaRef ds:uri="http://www.w3.org/XML/1998/namespace"/>
    <ds:schemaRef ds:uri="http://schemas.microsoft.com/office/infopath/2007/PartnerControls"/>
    <ds:schemaRef ds:uri="08971484-f606-4522-aa8e-4044dc1a5090"/>
    <ds:schemaRef ds:uri="http://schemas.microsoft.com/office/2006/metadata/properties"/>
    <ds:schemaRef ds:uri="http://purl.org/dc/terms/"/>
    <ds:schemaRef ds:uri="http://purl.org/dc/elements/1.1/"/>
    <ds:schemaRef ds:uri="http://schemas.openxmlformats.org/package/2006/metadata/core-properties"/>
    <ds:schemaRef ds:uri="http://schemas.microsoft.com/office/2006/documentManagement/types"/>
    <ds:schemaRef ds:uri="f50685a2-08a6-49dc-aa5f-a248d4ba7af6"/>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1181</TotalTime>
  <Words>994</Words>
  <Application>Microsoft Office PowerPoint</Application>
  <PresentationFormat>画面に合わせる (16:9)</PresentationFormat>
  <Paragraphs>208</Paragraphs>
  <Slides>14</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Montserrat</vt:lpstr>
      <vt:lpstr>Calibri</vt:lpstr>
      <vt:lpstr>Arial</vt:lpstr>
      <vt:lpstr>游ゴシック</vt:lpstr>
      <vt:lpstr>Desdemona template</vt:lpstr>
      <vt:lpstr>PowerPoint プレゼンテーション</vt:lpstr>
      <vt:lpstr>リアルな地域課題にチームでチャレンジ！</vt:lpstr>
      <vt:lpstr>開催内容</vt:lpstr>
      <vt:lpstr>参加条件</vt:lpstr>
      <vt:lpstr>サポーターズ</vt:lpstr>
      <vt:lpstr>参加特典</vt:lpstr>
      <vt:lpstr>スケジュール</vt:lpstr>
      <vt:lpstr>アイデアソン（1日）</vt:lpstr>
      <vt:lpstr>ハッカソン（2日）</vt:lpstr>
      <vt:lpstr>MUST要件</vt:lpstr>
      <vt:lpstr>連絡</vt:lpstr>
      <vt:lpstr>前回の様子</vt:lpstr>
      <vt:lpstr>Thanks!</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Itoh Kiyohito</cp:lastModifiedBy>
  <cp:revision>47</cp:revision>
  <dcterms:modified xsi:type="dcterms:W3CDTF">2021-08-27T01:26:59Z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0x010100849F533D870BD84A9D38273CC91B496D</vt:lpwstr>
  </property>
</Properties>
</file>