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7D86F-F3EB-4682-AEB6-9DBF871A5E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DCA6DB-BD11-4413-A6BC-5B5C5E5130E5}">
      <dgm:prSet/>
      <dgm:spPr/>
      <dgm:t>
        <a:bodyPr/>
        <a:lstStyle/>
        <a:p>
          <a:r>
            <a:rPr lang="pt-BR"/>
            <a:t>Objetivo</a:t>
          </a:r>
          <a:endParaRPr lang="en-US"/>
        </a:p>
      </dgm:t>
    </dgm:pt>
    <dgm:pt modelId="{BE12CC27-4A57-4BDA-9678-072884F50553}" type="parTrans" cxnId="{A2FBCAD0-A4B1-49C7-A162-1766723049F7}">
      <dgm:prSet/>
      <dgm:spPr/>
      <dgm:t>
        <a:bodyPr/>
        <a:lstStyle/>
        <a:p>
          <a:endParaRPr lang="en-US"/>
        </a:p>
      </dgm:t>
    </dgm:pt>
    <dgm:pt modelId="{BD5885F0-0C08-4305-A3B3-CBB6EF2B6342}" type="sibTrans" cxnId="{A2FBCAD0-A4B1-49C7-A162-1766723049F7}">
      <dgm:prSet/>
      <dgm:spPr/>
      <dgm:t>
        <a:bodyPr/>
        <a:lstStyle/>
        <a:p>
          <a:endParaRPr lang="en-US"/>
        </a:p>
      </dgm:t>
    </dgm:pt>
    <dgm:pt modelId="{5E2BDD7C-63FE-40D1-AADE-53A44EB27F39}">
      <dgm:prSet/>
      <dgm:spPr/>
      <dgm:t>
        <a:bodyPr/>
        <a:lstStyle/>
        <a:p>
          <a:r>
            <a:rPr lang="pt-BR"/>
            <a:t>Criar um jogo de programação antirracista que envolva personalidades negras. Tal temática pode ser uma ótima maneira de educar e engajar os jogadores em questões de igualdade racial e a recuperação do legado afrodescendente para a cultura brasileira.</a:t>
          </a:r>
          <a:endParaRPr lang="en-US"/>
        </a:p>
      </dgm:t>
    </dgm:pt>
    <dgm:pt modelId="{2F149518-CEF1-4B91-9DBA-297FB8782C35}" type="parTrans" cxnId="{592C65C5-D9D0-4910-B9A9-8C12A7F14BD3}">
      <dgm:prSet/>
      <dgm:spPr/>
      <dgm:t>
        <a:bodyPr/>
        <a:lstStyle/>
        <a:p>
          <a:endParaRPr lang="en-US"/>
        </a:p>
      </dgm:t>
    </dgm:pt>
    <dgm:pt modelId="{0C4A09A8-05D5-43F4-A215-87DC8308AB5B}" type="sibTrans" cxnId="{592C65C5-D9D0-4910-B9A9-8C12A7F14BD3}">
      <dgm:prSet/>
      <dgm:spPr/>
      <dgm:t>
        <a:bodyPr/>
        <a:lstStyle/>
        <a:p>
          <a:endParaRPr lang="en-US"/>
        </a:p>
      </dgm:t>
    </dgm:pt>
    <dgm:pt modelId="{EDBDC103-58F4-42F6-A92D-2A2B59A65175}">
      <dgm:prSet/>
      <dgm:spPr/>
      <dgm:t>
        <a:bodyPr/>
        <a:lstStyle/>
        <a:p>
          <a:r>
            <a:rPr lang="pt-BR"/>
            <a:t>Justificativa</a:t>
          </a:r>
          <a:endParaRPr lang="en-US"/>
        </a:p>
      </dgm:t>
    </dgm:pt>
    <dgm:pt modelId="{28B33A6D-B506-42F2-8BB7-C72F76B950A9}" type="parTrans" cxnId="{FE4C0694-79FF-4908-A272-54C126294811}">
      <dgm:prSet/>
      <dgm:spPr/>
      <dgm:t>
        <a:bodyPr/>
        <a:lstStyle/>
        <a:p>
          <a:endParaRPr lang="en-US"/>
        </a:p>
      </dgm:t>
    </dgm:pt>
    <dgm:pt modelId="{7C4499D2-36E2-401D-AE14-3E3B0F2B545F}" type="sibTrans" cxnId="{FE4C0694-79FF-4908-A272-54C126294811}">
      <dgm:prSet/>
      <dgm:spPr/>
      <dgm:t>
        <a:bodyPr/>
        <a:lstStyle/>
        <a:p>
          <a:endParaRPr lang="en-US"/>
        </a:p>
      </dgm:t>
    </dgm:pt>
    <dgm:pt modelId="{9263DB75-639E-4A94-8794-A2E4C1A1C253}">
      <dgm:prSet/>
      <dgm:spPr/>
      <dgm:t>
        <a:bodyPr/>
        <a:lstStyle/>
        <a:p>
          <a:r>
            <a:rPr lang="pt-BR"/>
            <a:t>Promover momentos de reflexões sobre as criações e a contribuição 0da cultura negra, usando os quatro pilares do pensamento computacional.</a:t>
          </a:r>
          <a:endParaRPr lang="en-US"/>
        </a:p>
      </dgm:t>
    </dgm:pt>
    <dgm:pt modelId="{F1739C1D-B57A-4921-9A3A-366311DE8FE7}" type="parTrans" cxnId="{D4326F42-375D-4F56-A72F-BCCAFDDDB521}">
      <dgm:prSet/>
      <dgm:spPr/>
      <dgm:t>
        <a:bodyPr/>
        <a:lstStyle/>
        <a:p>
          <a:endParaRPr lang="en-US"/>
        </a:p>
      </dgm:t>
    </dgm:pt>
    <dgm:pt modelId="{B14D8ECE-1AD5-4BC8-B2F0-18F85B8D528D}" type="sibTrans" cxnId="{D4326F42-375D-4F56-A72F-BCCAFDDDB521}">
      <dgm:prSet/>
      <dgm:spPr/>
      <dgm:t>
        <a:bodyPr/>
        <a:lstStyle/>
        <a:p>
          <a:endParaRPr lang="en-US"/>
        </a:p>
      </dgm:t>
    </dgm:pt>
    <dgm:pt modelId="{44AE2D76-0321-4458-865B-7CBA8989283B}">
      <dgm:prSet/>
      <dgm:spPr/>
      <dgm:t>
        <a:bodyPr/>
        <a:lstStyle/>
        <a:p>
          <a:r>
            <a:rPr lang="pt-BR"/>
            <a:t>Metodologia</a:t>
          </a:r>
          <a:endParaRPr lang="en-US"/>
        </a:p>
      </dgm:t>
    </dgm:pt>
    <dgm:pt modelId="{2F8BCE76-7171-45BA-BD2C-54105E43AE7B}" type="parTrans" cxnId="{73D10597-85B3-4044-A41B-139FF30DA12A}">
      <dgm:prSet/>
      <dgm:spPr/>
      <dgm:t>
        <a:bodyPr/>
        <a:lstStyle/>
        <a:p>
          <a:endParaRPr lang="en-US"/>
        </a:p>
      </dgm:t>
    </dgm:pt>
    <dgm:pt modelId="{226AC40C-F674-4A1F-9517-8A1F70B8C15A}" type="sibTrans" cxnId="{73D10597-85B3-4044-A41B-139FF30DA12A}">
      <dgm:prSet/>
      <dgm:spPr/>
      <dgm:t>
        <a:bodyPr/>
        <a:lstStyle/>
        <a:p>
          <a:endParaRPr lang="en-US"/>
        </a:p>
      </dgm:t>
    </dgm:pt>
    <dgm:pt modelId="{C70E95D8-6DC1-4E23-A19E-857228210713}">
      <dgm:prSet/>
      <dgm:spPr/>
      <dgm:t>
        <a:bodyPr/>
        <a:lstStyle/>
        <a:p>
          <a:r>
            <a:rPr lang="pt-BR"/>
            <a:t>Aprendizagem Baseada em Jogos (Game-Based Learning).  Os jogos educativos são utilizados para ensinar conteúdos e desenvolver habilidades</a:t>
          </a:r>
          <a:endParaRPr lang="en-US"/>
        </a:p>
      </dgm:t>
    </dgm:pt>
    <dgm:pt modelId="{8B084257-7176-421E-83E7-98BD648EAE5F}" type="parTrans" cxnId="{56243B9D-0A3B-4F15-9192-B0E4BE857E63}">
      <dgm:prSet/>
      <dgm:spPr/>
      <dgm:t>
        <a:bodyPr/>
        <a:lstStyle/>
        <a:p>
          <a:endParaRPr lang="en-US"/>
        </a:p>
      </dgm:t>
    </dgm:pt>
    <dgm:pt modelId="{9E548AF3-2E77-4F3A-AA51-B1E4661C8533}" type="sibTrans" cxnId="{56243B9D-0A3B-4F15-9192-B0E4BE857E63}">
      <dgm:prSet/>
      <dgm:spPr/>
      <dgm:t>
        <a:bodyPr/>
        <a:lstStyle/>
        <a:p>
          <a:endParaRPr lang="en-US"/>
        </a:p>
      </dgm:t>
    </dgm:pt>
    <dgm:pt modelId="{4CA3FD29-5789-41BA-9885-32C2AF2D26D8}" type="pres">
      <dgm:prSet presAssocID="{36A7D86F-F3EB-4682-AEB6-9DBF871A5E06}" presName="root" presStyleCnt="0">
        <dgm:presLayoutVars>
          <dgm:dir/>
          <dgm:resizeHandles val="exact"/>
        </dgm:presLayoutVars>
      </dgm:prSet>
      <dgm:spPr/>
    </dgm:pt>
    <dgm:pt modelId="{8152DF2E-EFCB-4085-81BE-7108948A55CA}" type="pres">
      <dgm:prSet presAssocID="{E3DCA6DB-BD11-4413-A6BC-5B5C5E5130E5}" presName="compNode" presStyleCnt="0"/>
      <dgm:spPr/>
    </dgm:pt>
    <dgm:pt modelId="{04475B15-0DB4-42D1-A78A-935EF205169F}" type="pres">
      <dgm:prSet presAssocID="{E3DCA6DB-BD11-4413-A6BC-5B5C5E5130E5}" presName="bgRect" presStyleLbl="bgShp" presStyleIdx="0" presStyleCnt="4"/>
      <dgm:spPr/>
    </dgm:pt>
    <dgm:pt modelId="{31DAA8D6-D5BC-4391-A484-ED6C9C4337A8}" type="pres">
      <dgm:prSet presAssocID="{E3DCA6DB-BD11-4413-A6BC-5B5C5E5130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7E972E4F-E17B-4BDE-8417-D501271DC602}" type="pres">
      <dgm:prSet presAssocID="{E3DCA6DB-BD11-4413-A6BC-5B5C5E5130E5}" presName="spaceRect" presStyleCnt="0"/>
      <dgm:spPr/>
    </dgm:pt>
    <dgm:pt modelId="{1AF18F8B-4D7B-40BA-A793-4CF2C5900635}" type="pres">
      <dgm:prSet presAssocID="{E3DCA6DB-BD11-4413-A6BC-5B5C5E5130E5}" presName="parTx" presStyleLbl="revTx" presStyleIdx="0" presStyleCnt="6">
        <dgm:presLayoutVars>
          <dgm:chMax val="0"/>
          <dgm:chPref val="0"/>
        </dgm:presLayoutVars>
      </dgm:prSet>
      <dgm:spPr/>
    </dgm:pt>
    <dgm:pt modelId="{F42CDF91-65F4-4D77-9B0B-A32A5D2F58A5}" type="pres">
      <dgm:prSet presAssocID="{BD5885F0-0C08-4305-A3B3-CBB6EF2B6342}" presName="sibTrans" presStyleCnt="0"/>
      <dgm:spPr/>
    </dgm:pt>
    <dgm:pt modelId="{D3B8A1DB-E1ED-4FAA-9A2A-75DD536EEC8C}" type="pres">
      <dgm:prSet presAssocID="{5E2BDD7C-63FE-40D1-AADE-53A44EB27F39}" presName="compNode" presStyleCnt="0"/>
      <dgm:spPr/>
    </dgm:pt>
    <dgm:pt modelId="{54F006E9-CA25-40A8-BEDC-67FBE0A08BDF}" type="pres">
      <dgm:prSet presAssocID="{5E2BDD7C-63FE-40D1-AADE-53A44EB27F39}" presName="bgRect" presStyleLbl="bgShp" presStyleIdx="1" presStyleCnt="4"/>
      <dgm:spPr/>
    </dgm:pt>
    <dgm:pt modelId="{57A19015-A1D3-49EA-9448-256A38705016}" type="pres">
      <dgm:prSet presAssocID="{5E2BDD7C-63FE-40D1-AADE-53A44EB27F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56617DB5-2124-4C11-9331-B3AB1E754501}" type="pres">
      <dgm:prSet presAssocID="{5E2BDD7C-63FE-40D1-AADE-53A44EB27F39}" presName="spaceRect" presStyleCnt="0"/>
      <dgm:spPr/>
    </dgm:pt>
    <dgm:pt modelId="{0466BAF9-AB80-4D22-A8ED-0D9FBC11170B}" type="pres">
      <dgm:prSet presAssocID="{5E2BDD7C-63FE-40D1-AADE-53A44EB27F39}" presName="parTx" presStyleLbl="revTx" presStyleIdx="1" presStyleCnt="6">
        <dgm:presLayoutVars>
          <dgm:chMax val="0"/>
          <dgm:chPref val="0"/>
        </dgm:presLayoutVars>
      </dgm:prSet>
      <dgm:spPr/>
    </dgm:pt>
    <dgm:pt modelId="{4B67B0D7-5E98-4F22-B88B-32604287D755}" type="pres">
      <dgm:prSet presAssocID="{5E2BDD7C-63FE-40D1-AADE-53A44EB27F39}" presName="desTx" presStyleLbl="revTx" presStyleIdx="2" presStyleCnt="6">
        <dgm:presLayoutVars/>
      </dgm:prSet>
      <dgm:spPr/>
    </dgm:pt>
    <dgm:pt modelId="{0F4FFFF4-0E80-494E-8676-989F698F7B7E}" type="pres">
      <dgm:prSet presAssocID="{0C4A09A8-05D5-43F4-A215-87DC8308AB5B}" presName="sibTrans" presStyleCnt="0"/>
      <dgm:spPr/>
    </dgm:pt>
    <dgm:pt modelId="{4EAC0DB3-700C-44D8-AFF4-9EBEC4DB7415}" type="pres">
      <dgm:prSet presAssocID="{9263DB75-639E-4A94-8794-A2E4C1A1C253}" presName="compNode" presStyleCnt="0"/>
      <dgm:spPr/>
    </dgm:pt>
    <dgm:pt modelId="{7335EF7C-8B90-4DF8-8A27-9F922253FA9E}" type="pres">
      <dgm:prSet presAssocID="{9263DB75-639E-4A94-8794-A2E4C1A1C253}" presName="bgRect" presStyleLbl="bgShp" presStyleIdx="2" presStyleCnt="4"/>
      <dgm:spPr/>
    </dgm:pt>
    <dgm:pt modelId="{1B40815F-9F17-4A9C-8B5D-0EB2A574462B}" type="pres">
      <dgm:prSet presAssocID="{9263DB75-639E-4A94-8794-A2E4C1A1C2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os Desiguais"/>
        </a:ext>
      </dgm:extLst>
    </dgm:pt>
    <dgm:pt modelId="{1D9964CF-4281-421A-9BF8-1F7793F68F5F}" type="pres">
      <dgm:prSet presAssocID="{9263DB75-639E-4A94-8794-A2E4C1A1C253}" presName="spaceRect" presStyleCnt="0"/>
      <dgm:spPr/>
    </dgm:pt>
    <dgm:pt modelId="{019DC8C3-87B0-4549-B566-EE6B4A793D9F}" type="pres">
      <dgm:prSet presAssocID="{9263DB75-639E-4A94-8794-A2E4C1A1C253}" presName="parTx" presStyleLbl="revTx" presStyleIdx="3" presStyleCnt="6">
        <dgm:presLayoutVars>
          <dgm:chMax val="0"/>
          <dgm:chPref val="0"/>
        </dgm:presLayoutVars>
      </dgm:prSet>
      <dgm:spPr/>
    </dgm:pt>
    <dgm:pt modelId="{537ED8AB-0190-4550-912A-9A177F4E8DC2}" type="pres">
      <dgm:prSet presAssocID="{9263DB75-639E-4A94-8794-A2E4C1A1C253}" presName="desTx" presStyleLbl="revTx" presStyleIdx="4" presStyleCnt="6">
        <dgm:presLayoutVars/>
      </dgm:prSet>
      <dgm:spPr/>
    </dgm:pt>
    <dgm:pt modelId="{D7C21713-D7BE-412E-A4BD-B569F8F21420}" type="pres">
      <dgm:prSet presAssocID="{B14D8ECE-1AD5-4BC8-B2F0-18F85B8D528D}" presName="sibTrans" presStyleCnt="0"/>
      <dgm:spPr/>
    </dgm:pt>
    <dgm:pt modelId="{05B42B53-ADF6-4CC7-828C-802093F06544}" type="pres">
      <dgm:prSet presAssocID="{C70E95D8-6DC1-4E23-A19E-857228210713}" presName="compNode" presStyleCnt="0"/>
      <dgm:spPr/>
    </dgm:pt>
    <dgm:pt modelId="{BF066084-58B3-4BD0-BF2F-5C2A23CF4DC6}" type="pres">
      <dgm:prSet presAssocID="{C70E95D8-6DC1-4E23-A19E-857228210713}" presName="bgRect" presStyleLbl="bgShp" presStyleIdx="3" presStyleCnt="4"/>
      <dgm:spPr/>
    </dgm:pt>
    <dgm:pt modelId="{2E003EA1-19CB-45D2-B80D-B2D204AD0830}" type="pres">
      <dgm:prSet presAssocID="{C70E95D8-6DC1-4E23-A19E-8572282107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077D1D-E699-4FE7-948B-E1F4EF05FB5F}" type="pres">
      <dgm:prSet presAssocID="{C70E95D8-6DC1-4E23-A19E-857228210713}" presName="spaceRect" presStyleCnt="0"/>
      <dgm:spPr/>
    </dgm:pt>
    <dgm:pt modelId="{A7C6B105-A2B3-47C6-9053-E6344CD2D2E3}" type="pres">
      <dgm:prSet presAssocID="{C70E95D8-6DC1-4E23-A19E-85722821071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8B26F04-0612-40A2-B314-2F4CA64AED1C}" type="presOf" srcId="{44AE2D76-0321-4458-865B-7CBA8989283B}" destId="{537ED8AB-0190-4550-912A-9A177F4E8DC2}" srcOrd="0" destOrd="0" presId="urn:microsoft.com/office/officeart/2018/2/layout/IconVerticalSolidList"/>
    <dgm:cxn modelId="{618C4925-9945-4428-A77A-117C53FE58B1}" type="presOf" srcId="{36A7D86F-F3EB-4682-AEB6-9DBF871A5E06}" destId="{4CA3FD29-5789-41BA-9885-32C2AF2D26D8}" srcOrd="0" destOrd="0" presId="urn:microsoft.com/office/officeart/2018/2/layout/IconVerticalSolidList"/>
    <dgm:cxn modelId="{D4326F42-375D-4F56-A72F-BCCAFDDDB521}" srcId="{36A7D86F-F3EB-4682-AEB6-9DBF871A5E06}" destId="{9263DB75-639E-4A94-8794-A2E4C1A1C253}" srcOrd="2" destOrd="0" parTransId="{F1739C1D-B57A-4921-9A3A-366311DE8FE7}" sibTransId="{B14D8ECE-1AD5-4BC8-B2F0-18F85B8D528D}"/>
    <dgm:cxn modelId="{90BD6646-17F0-41D3-84BF-E4AD5FA08CA2}" type="presOf" srcId="{9263DB75-639E-4A94-8794-A2E4C1A1C253}" destId="{019DC8C3-87B0-4549-B566-EE6B4A793D9F}" srcOrd="0" destOrd="0" presId="urn:microsoft.com/office/officeart/2018/2/layout/IconVerticalSolidList"/>
    <dgm:cxn modelId="{0DC40A91-9805-41CF-920E-88BFD6AEFC48}" type="presOf" srcId="{5E2BDD7C-63FE-40D1-AADE-53A44EB27F39}" destId="{0466BAF9-AB80-4D22-A8ED-0D9FBC11170B}" srcOrd="0" destOrd="0" presId="urn:microsoft.com/office/officeart/2018/2/layout/IconVerticalSolidList"/>
    <dgm:cxn modelId="{FE4C0694-79FF-4908-A272-54C126294811}" srcId="{5E2BDD7C-63FE-40D1-AADE-53A44EB27F39}" destId="{EDBDC103-58F4-42F6-A92D-2A2B59A65175}" srcOrd="0" destOrd="0" parTransId="{28B33A6D-B506-42F2-8BB7-C72F76B950A9}" sibTransId="{7C4499D2-36E2-401D-AE14-3E3B0F2B545F}"/>
    <dgm:cxn modelId="{73D10597-85B3-4044-A41B-139FF30DA12A}" srcId="{9263DB75-639E-4A94-8794-A2E4C1A1C253}" destId="{44AE2D76-0321-4458-865B-7CBA8989283B}" srcOrd="0" destOrd="0" parTransId="{2F8BCE76-7171-45BA-BD2C-54105E43AE7B}" sibTransId="{226AC40C-F674-4A1F-9517-8A1F70B8C15A}"/>
    <dgm:cxn modelId="{6952149C-F774-4A94-81D2-E46FF47F657D}" type="presOf" srcId="{E3DCA6DB-BD11-4413-A6BC-5B5C5E5130E5}" destId="{1AF18F8B-4D7B-40BA-A793-4CF2C5900635}" srcOrd="0" destOrd="0" presId="urn:microsoft.com/office/officeart/2018/2/layout/IconVerticalSolidList"/>
    <dgm:cxn modelId="{56243B9D-0A3B-4F15-9192-B0E4BE857E63}" srcId="{36A7D86F-F3EB-4682-AEB6-9DBF871A5E06}" destId="{C70E95D8-6DC1-4E23-A19E-857228210713}" srcOrd="3" destOrd="0" parTransId="{8B084257-7176-421E-83E7-98BD648EAE5F}" sibTransId="{9E548AF3-2E77-4F3A-AA51-B1E4661C8533}"/>
    <dgm:cxn modelId="{8F4F1DBB-F5B1-4564-8A9A-37D8E8FBE7DE}" type="presOf" srcId="{C70E95D8-6DC1-4E23-A19E-857228210713}" destId="{A7C6B105-A2B3-47C6-9053-E6344CD2D2E3}" srcOrd="0" destOrd="0" presId="urn:microsoft.com/office/officeart/2018/2/layout/IconVerticalSolidList"/>
    <dgm:cxn modelId="{592C65C5-D9D0-4910-B9A9-8C12A7F14BD3}" srcId="{36A7D86F-F3EB-4682-AEB6-9DBF871A5E06}" destId="{5E2BDD7C-63FE-40D1-AADE-53A44EB27F39}" srcOrd="1" destOrd="0" parTransId="{2F149518-CEF1-4B91-9DBA-297FB8782C35}" sibTransId="{0C4A09A8-05D5-43F4-A215-87DC8308AB5B}"/>
    <dgm:cxn modelId="{A2FBCAD0-A4B1-49C7-A162-1766723049F7}" srcId="{36A7D86F-F3EB-4682-AEB6-9DBF871A5E06}" destId="{E3DCA6DB-BD11-4413-A6BC-5B5C5E5130E5}" srcOrd="0" destOrd="0" parTransId="{BE12CC27-4A57-4BDA-9678-072884F50553}" sibTransId="{BD5885F0-0C08-4305-A3B3-CBB6EF2B6342}"/>
    <dgm:cxn modelId="{CA0073ED-7640-420C-AFE6-F1BB3126CC09}" type="presOf" srcId="{EDBDC103-58F4-42F6-A92D-2A2B59A65175}" destId="{4B67B0D7-5E98-4F22-B88B-32604287D755}" srcOrd="0" destOrd="0" presId="urn:microsoft.com/office/officeart/2018/2/layout/IconVerticalSolidList"/>
    <dgm:cxn modelId="{73CDA5B7-4B38-4305-A39F-82A23D433C96}" type="presParOf" srcId="{4CA3FD29-5789-41BA-9885-32C2AF2D26D8}" destId="{8152DF2E-EFCB-4085-81BE-7108948A55CA}" srcOrd="0" destOrd="0" presId="urn:microsoft.com/office/officeart/2018/2/layout/IconVerticalSolidList"/>
    <dgm:cxn modelId="{AF12E7FA-FD23-4971-A6E3-0F49AE741B62}" type="presParOf" srcId="{8152DF2E-EFCB-4085-81BE-7108948A55CA}" destId="{04475B15-0DB4-42D1-A78A-935EF205169F}" srcOrd="0" destOrd="0" presId="urn:microsoft.com/office/officeart/2018/2/layout/IconVerticalSolidList"/>
    <dgm:cxn modelId="{0B481CE2-3A36-4922-879A-0D3171142B7A}" type="presParOf" srcId="{8152DF2E-EFCB-4085-81BE-7108948A55CA}" destId="{31DAA8D6-D5BC-4391-A484-ED6C9C4337A8}" srcOrd="1" destOrd="0" presId="urn:microsoft.com/office/officeart/2018/2/layout/IconVerticalSolidList"/>
    <dgm:cxn modelId="{5D65EC93-F057-458A-8405-ADD92E08C81A}" type="presParOf" srcId="{8152DF2E-EFCB-4085-81BE-7108948A55CA}" destId="{7E972E4F-E17B-4BDE-8417-D501271DC602}" srcOrd="2" destOrd="0" presId="urn:microsoft.com/office/officeart/2018/2/layout/IconVerticalSolidList"/>
    <dgm:cxn modelId="{4FEC2122-262A-44BC-BF9B-89A49293E07E}" type="presParOf" srcId="{8152DF2E-EFCB-4085-81BE-7108948A55CA}" destId="{1AF18F8B-4D7B-40BA-A793-4CF2C5900635}" srcOrd="3" destOrd="0" presId="urn:microsoft.com/office/officeart/2018/2/layout/IconVerticalSolidList"/>
    <dgm:cxn modelId="{AE18A84B-24CF-40F4-BD26-E4C7B89CD2B5}" type="presParOf" srcId="{4CA3FD29-5789-41BA-9885-32C2AF2D26D8}" destId="{F42CDF91-65F4-4D77-9B0B-A32A5D2F58A5}" srcOrd="1" destOrd="0" presId="urn:microsoft.com/office/officeart/2018/2/layout/IconVerticalSolidList"/>
    <dgm:cxn modelId="{82FF5DC8-1D54-42BE-B022-249577D46CD7}" type="presParOf" srcId="{4CA3FD29-5789-41BA-9885-32C2AF2D26D8}" destId="{D3B8A1DB-E1ED-4FAA-9A2A-75DD536EEC8C}" srcOrd="2" destOrd="0" presId="urn:microsoft.com/office/officeart/2018/2/layout/IconVerticalSolidList"/>
    <dgm:cxn modelId="{9C2E964F-639E-4C31-965B-16998046F0B3}" type="presParOf" srcId="{D3B8A1DB-E1ED-4FAA-9A2A-75DD536EEC8C}" destId="{54F006E9-CA25-40A8-BEDC-67FBE0A08BDF}" srcOrd="0" destOrd="0" presId="urn:microsoft.com/office/officeart/2018/2/layout/IconVerticalSolidList"/>
    <dgm:cxn modelId="{10A32BFE-9469-41E0-B939-BF3AFED19B5A}" type="presParOf" srcId="{D3B8A1DB-E1ED-4FAA-9A2A-75DD536EEC8C}" destId="{57A19015-A1D3-49EA-9448-256A38705016}" srcOrd="1" destOrd="0" presId="urn:microsoft.com/office/officeart/2018/2/layout/IconVerticalSolidList"/>
    <dgm:cxn modelId="{64F20BFA-30CB-4767-8FB8-87357AACB8D4}" type="presParOf" srcId="{D3B8A1DB-E1ED-4FAA-9A2A-75DD536EEC8C}" destId="{56617DB5-2124-4C11-9331-B3AB1E754501}" srcOrd="2" destOrd="0" presId="urn:microsoft.com/office/officeart/2018/2/layout/IconVerticalSolidList"/>
    <dgm:cxn modelId="{BD93EE66-EB15-4DEC-8F02-E9174A65E8A9}" type="presParOf" srcId="{D3B8A1DB-E1ED-4FAA-9A2A-75DD536EEC8C}" destId="{0466BAF9-AB80-4D22-A8ED-0D9FBC11170B}" srcOrd="3" destOrd="0" presId="urn:microsoft.com/office/officeart/2018/2/layout/IconVerticalSolidList"/>
    <dgm:cxn modelId="{0D0939C5-8AA0-4002-ACDA-88B9079CBF88}" type="presParOf" srcId="{D3B8A1DB-E1ED-4FAA-9A2A-75DD536EEC8C}" destId="{4B67B0D7-5E98-4F22-B88B-32604287D755}" srcOrd="4" destOrd="0" presId="urn:microsoft.com/office/officeart/2018/2/layout/IconVerticalSolidList"/>
    <dgm:cxn modelId="{FDC50E80-7FA7-4C7A-8301-719559037AE2}" type="presParOf" srcId="{4CA3FD29-5789-41BA-9885-32C2AF2D26D8}" destId="{0F4FFFF4-0E80-494E-8676-989F698F7B7E}" srcOrd="3" destOrd="0" presId="urn:microsoft.com/office/officeart/2018/2/layout/IconVerticalSolidList"/>
    <dgm:cxn modelId="{FE2B8E90-7138-4829-8B75-36D488330445}" type="presParOf" srcId="{4CA3FD29-5789-41BA-9885-32C2AF2D26D8}" destId="{4EAC0DB3-700C-44D8-AFF4-9EBEC4DB7415}" srcOrd="4" destOrd="0" presId="urn:microsoft.com/office/officeart/2018/2/layout/IconVerticalSolidList"/>
    <dgm:cxn modelId="{B986D374-EBC1-462F-9D50-8277435405B3}" type="presParOf" srcId="{4EAC0DB3-700C-44D8-AFF4-9EBEC4DB7415}" destId="{7335EF7C-8B90-4DF8-8A27-9F922253FA9E}" srcOrd="0" destOrd="0" presId="urn:microsoft.com/office/officeart/2018/2/layout/IconVerticalSolidList"/>
    <dgm:cxn modelId="{755EF8E8-661B-4F2F-9695-540AB7E009A8}" type="presParOf" srcId="{4EAC0DB3-700C-44D8-AFF4-9EBEC4DB7415}" destId="{1B40815F-9F17-4A9C-8B5D-0EB2A574462B}" srcOrd="1" destOrd="0" presId="urn:microsoft.com/office/officeart/2018/2/layout/IconVerticalSolidList"/>
    <dgm:cxn modelId="{142CC58D-98A6-4418-95B2-AC4E10242E37}" type="presParOf" srcId="{4EAC0DB3-700C-44D8-AFF4-9EBEC4DB7415}" destId="{1D9964CF-4281-421A-9BF8-1F7793F68F5F}" srcOrd="2" destOrd="0" presId="urn:microsoft.com/office/officeart/2018/2/layout/IconVerticalSolidList"/>
    <dgm:cxn modelId="{931736EF-E4B6-462B-8556-DAD66374588C}" type="presParOf" srcId="{4EAC0DB3-700C-44D8-AFF4-9EBEC4DB7415}" destId="{019DC8C3-87B0-4549-B566-EE6B4A793D9F}" srcOrd="3" destOrd="0" presId="urn:microsoft.com/office/officeart/2018/2/layout/IconVerticalSolidList"/>
    <dgm:cxn modelId="{6403D376-38A6-45E8-89B9-9C44CE1A252A}" type="presParOf" srcId="{4EAC0DB3-700C-44D8-AFF4-9EBEC4DB7415}" destId="{537ED8AB-0190-4550-912A-9A177F4E8DC2}" srcOrd="4" destOrd="0" presId="urn:microsoft.com/office/officeart/2018/2/layout/IconVerticalSolidList"/>
    <dgm:cxn modelId="{194C9603-F704-4E2C-A047-8CDAE45BBD58}" type="presParOf" srcId="{4CA3FD29-5789-41BA-9885-32C2AF2D26D8}" destId="{D7C21713-D7BE-412E-A4BD-B569F8F21420}" srcOrd="5" destOrd="0" presId="urn:microsoft.com/office/officeart/2018/2/layout/IconVerticalSolidList"/>
    <dgm:cxn modelId="{ABD1B18B-0492-4089-9F00-A418C791D19B}" type="presParOf" srcId="{4CA3FD29-5789-41BA-9885-32C2AF2D26D8}" destId="{05B42B53-ADF6-4CC7-828C-802093F06544}" srcOrd="6" destOrd="0" presId="urn:microsoft.com/office/officeart/2018/2/layout/IconVerticalSolidList"/>
    <dgm:cxn modelId="{141B6ED9-F3D6-461E-AEEF-2FE14F1C0F32}" type="presParOf" srcId="{05B42B53-ADF6-4CC7-828C-802093F06544}" destId="{BF066084-58B3-4BD0-BF2F-5C2A23CF4DC6}" srcOrd="0" destOrd="0" presId="urn:microsoft.com/office/officeart/2018/2/layout/IconVerticalSolidList"/>
    <dgm:cxn modelId="{311AA082-07AA-4581-8265-9EE002FE0519}" type="presParOf" srcId="{05B42B53-ADF6-4CC7-828C-802093F06544}" destId="{2E003EA1-19CB-45D2-B80D-B2D204AD0830}" srcOrd="1" destOrd="0" presId="urn:microsoft.com/office/officeart/2018/2/layout/IconVerticalSolidList"/>
    <dgm:cxn modelId="{F2252829-16C4-4829-ABF9-9D24B6D716F9}" type="presParOf" srcId="{05B42B53-ADF6-4CC7-828C-802093F06544}" destId="{A8077D1D-E699-4FE7-948B-E1F4EF05FB5F}" srcOrd="2" destOrd="0" presId="urn:microsoft.com/office/officeart/2018/2/layout/IconVerticalSolidList"/>
    <dgm:cxn modelId="{00CA52E4-443D-44CF-B620-4014629953FD}" type="presParOf" srcId="{05B42B53-ADF6-4CC7-828C-802093F06544}" destId="{A7C6B105-A2B3-47C6-9053-E6344CD2D2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07033-3D80-4140-B3E8-FBE20D2FC2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3957DC-DC73-4964-A89A-9C459F5F25F0}">
      <dgm:prSet/>
      <dgm:spPr/>
      <dgm:t>
        <a:bodyPr/>
        <a:lstStyle/>
        <a:p>
          <a:r>
            <a:rPr lang="pt-BR" b="1"/>
            <a:t>Recurso:</a:t>
          </a:r>
          <a:endParaRPr lang="en-US"/>
        </a:p>
      </dgm:t>
    </dgm:pt>
    <dgm:pt modelId="{1B8CC174-9AD6-4AF8-BA24-EBF8FD6440B3}" type="parTrans" cxnId="{1C4205A8-DC08-49E7-BCDB-226B73F4520F}">
      <dgm:prSet/>
      <dgm:spPr/>
      <dgm:t>
        <a:bodyPr/>
        <a:lstStyle/>
        <a:p>
          <a:endParaRPr lang="en-US"/>
        </a:p>
      </dgm:t>
    </dgm:pt>
    <dgm:pt modelId="{E3AB1A93-175C-4504-B3FC-52318705DA81}" type="sibTrans" cxnId="{1C4205A8-DC08-49E7-BCDB-226B73F4520F}">
      <dgm:prSet/>
      <dgm:spPr/>
      <dgm:t>
        <a:bodyPr/>
        <a:lstStyle/>
        <a:p>
          <a:endParaRPr lang="en-US"/>
        </a:p>
      </dgm:t>
    </dgm:pt>
    <dgm:pt modelId="{688F5C8B-872B-453D-854A-045EF1FFF524}">
      <dgm:prSet/>
      <dgm:spPr/>
      <dgm:t>
        <a:bodyPr/>
        <a:lstStyle/>
        <a:p>
          <a:r>
            <a:rPr lang="pt-BR"/>
            <a:t>Plataforma Scratch de programação em bloco onde o jogo será desenvolvido.</a:t>
          </a:r>
          <a:endParaRPr lang="en-US"/>
        </a:p>
      </dgm:t>
    </dgm:pt>
    <dgm:pt modelId="{7BB3C458-B24A-41E3-9E15-F11F9E1179BB}" type="parTrans" cxnId="{0466D7DA-1684-4EE7-B0CF-41DCE579EB5F}">
      <dgm:prSet/>
      <dgm:spPr/>
      <dgm:t>
        <a:bodyPr/>
        <a:lstStyle/>
        <a:p>
          <a:endParaRPr lang="en-US"/>
        </a:p>
      </dgm:t>
    </dgm:pt>
    <dgm:pt modelId="{62F20AE4-E4EA-438C-B8BC-9EA84AC61DE0}" type="sibTrans" cxnId="{0466D7DA-1684-4EE7-B0CF-41DCE579EB5F}">
      <dgm:prSet/>
      <dgm:spPr/>
      <dgm:t>
        <a:bodyPr/>
        <a:lstStyle/>
        <a:p>
          <a:endParaRPr lang="en-US"/>
        </a:p>
      </dgm:t>
    </dgm:pt>
    <dgm:pt modelId="{5E946075-9770-41BA-9BFF-8FE614BC3B16}">
      <dgm:prSet/>
      <dgm:spPr/>
      <dgm:t>
        <a:bodyPr/>
        <a:lstStyle/>
        <a:p>
          <a:r>
            <a:rPr lang="pt-BR" b="1"/>
            <a:t>Desenvolvimento: </a:t>
          </a:r>
          <a:endParaRPr lang="en-US"/>
        </a:p>
      </dgm:t>
    </dgm:pt>
    <dgm:pt modelId="{EB5E42FD-D948-4EBD-A567-E782A51FEDAF}" type="parTrans" cxnId="{9CD96F66-A233-4516-B8B2-3AFCF43CB801}">
      <dgm:prSet/>
      <dgm:spPr/>
      <dgm:t>
        <a:bodyPr/>
        <a:lstStyle/>
        <a:p>
          <a:endParaRPr lang="en-US"/>
        </a:p>
      </dgm:t>
    </dgm:pt>
    <dgm:pt modelId="{11087C86-FCB0-4D5E-AF2D-1C51D463C1E2}" type="sibTrans" cxnId="{9CD96F66-A233-4516-B8B2-3AFCF43CB801}">
      <dgm:prSet/>
      <dgm:spPr/>
      <dgm:t>
        <a:bodyPr/>
        <a:lstStyle/>
        <a:p>
          <a:endParaRPr lang="en-US"/>
        </a:p>
      </dgm:t>
    </dgm:pt>
    <dgm:pt modelId="{E83BABFF-33D8-40C6-9329-6273262D6CF8}">
      <dgm:prSet/>
      <dgm:spPr/>
      <dgm:t>
        <a:bodyPr/>
        <a:lstStyle/>
        <a:p>
          <a:r>
            <a:rPr lang="pt-BR"/>
            <a:t>A atividade será conduzida através de uma série de perguntas acerca de personalidades, cujo nível de dificuldade será aumentado à medida em que os estudantes foram respondendo de forma correta. </a:t>
          </a:r>
          <a:endParaRPr lang="en-US"/>
        </a:p>
      </dgm:t>
    </dgm:pt>
    <dgm:pt modelId="{2CBCC6EA-C349-4278-BD58-43DF629A163C}" type="parTrans" cxnId="{6879DB3B-0A31-4BE8-BCC5-3961216433C5}">
      <dgm:prSet/>
      <dgm:spPr/>
      <dgm:t>
        <a:bodyPr/>
        <a:lstStyle/>
        <a:p>
          <a:endParaRPr lang="en-US"/>
        </a:p>
      </dgm:t>
    </dgm:pt>
    <dgm:pt modelId="{4217802D-936D-4AB5-8D27-A1B5EC7B83A6}" type="sibTrans" cxnId="{6879DB3B-0A31-4BE8-BCC5-3961216433C5}">
      <dgm:prSet/>
      <dgm:spPr/>
      <dgm:t>
        <a:bodyPr/>
        <a:lstStyle/>
        <a:p>
          <a:endParaRPr lang="en-US"/>
        </a:p>
      </dgm:t>
    </dgm:pt>
    <dgm:pt modelId="{9AE69E01-D874-40CF-8B52-0E13E2F301DD}">
      <dgm:prSet/>
      <dgm:spPr/>
      <dgm:t>
        <a:bodyPr/>
        <a:lstStyle/>
        <a:p>
          <a:r>
            <a:rPr lang="pt-BR" b="1"/>
            <a:t>Sistematização. </a:t>
          </a:r>
          <a:endParaRPr lang="en-US"/>
        </a:p>
      </dgm:t>
    </dgm:pt>
    <dgm:pt modelId="{16EE1AE1-1098-4725-AB24-C8ECAD713D38}" type="parTrans" cxnId="{8B743BB2-8A0A-4C19-9AD4-A3A935DF062F}">
      <dgm:prSet/>
      <dgm:spPr/>
      <dgm:t>
        <a:bodyPr/>
        <a:lstStyle/>
        <a:p>
          <a:endParaRPr lang="en-US"/>
        </a:p>
      </dgm:t>
    </dgm:pt>
    <dgm:pt modelId="{D03EF862-CB5C-4B12-B609-9CAA9FBD94B9}" type="sibTrans" cxnId="{8B743BB2-8A0A-4C19-9AD4-A3A935DF062F}">
      <dgm:prSet/>
      <dgm:spPr/>
      <dgm:t>
        <a:bodyPr/>
        <a:lstStyle/>
        <a:p>
          <a:endParaRPr lang="en-US"/>
        </a:p>
      </dgm:t>
    </dgm:pt>
    <dgm:pt modelId="{6528ADC5-7781-4365-980C-E49F5E2EC114}">
      <dgm:prSet/>
      <dgm:spPr/>
      <dgm:t>
        <a:bodyPr/>
        <a:lstStyle/>
        <a:p>
          <a:r>
            <a:rPr lang="pt-BR"/>
            <a:t>Ao final da atividade será apresentada uma fala de cada participante sobre a importância, em seu sentido mais amplo, de conhecer a contribuição da cultura negra para o conhecimento científico e as artes. </a:t>
          </a:r>
          <a:endParaRPr lang="en-US"/>
        </a:p>
      </dgm:t>
    </dgm:pt>
    <dgm:pt modelId="{1005501F-8C25-4980-84B8-A4293DB5F8EF}" type="parTrans" cxnId="{B9906E86-6AF6-439E-A549-1929B15BE1E2}">
      <dgm:prSet/>
      <dgm:spPr/>
      <dgm:t>
        <a:bodyPr/>
        <a:lstStyle/>
        <a:p>
          <a:endParaRPr lang="en-US"/>
        </a:p>
      </dgm:t>
    </dgm:pt>
    <dgm:pt modelId="{1E82FDE4-936D-4106-9327-DACF503F209F}" type="sibTrans" cxnId="{B9906E86-6AF6-439E-A549-1929B15BE1E2}">
      <dgm:prSet/>
      <dgm:spPr/>
      <dgm:t>
        <a:bodyPr/>
        <a:lstStyle/>
        <a:p>
          <a:endParaRPr lang="en-US"/>
        </a:p>
      </dgm:t>
    </dgm:pt>
    <dgm:pt modelId="{4EC05682-8876-4753-8F8A-9247CBFCA494}" type="pres">
      <dgm:prSet presAssocID="{90707033-3D80-4140-B3E8-FBE20D2FC271}" presName="root" presStyleCnt="0">
        <dgm:presLayoutVars>
          <dgm:dir/>
          <dgm:resizeHandles val="exact"/>
        </dgm:presLayoutVars>
      </dgm:prSet>
      <dgm:spPr/>
    </dgm:pt>
    <dgm:pt modelId="{1E379893-789A-4F03-A59D-1D3123258A1E}" type="pres">
      <dgm:prSet presAssocID="{813957DC-DC73-4964-A89A-9C459F5F25F0}" presName="compNode" presStyleCnt="0"/>
      <dgm:spPr/>
    </dgm:pt>
    <dgm:pt modelId="{E9A5F5F3-AC81-4F78-902B-EF7E1758E19B}" type="pres">
      <dgm:prSet presAssocID="{813957DC-DC73-4964-A89A-9C459F5F25F0}" presName="bgRect" presStyleLbl="bgShp" presStyleIdx="0" presStyleCnt="6"/>
      <dgm:spPr/>
    </dgm:pt>
    <dgm:pt modelId="{F913253D-AD87-4ADE-99F3-192D4839E64B}" type="pres">
      <dgm:prSet presAssocID="{813957DC-DC73-4964-A89A-9C459F5F25F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D51F1157-4724-45B1-B215-66FC141241A5}" type="pres">
      <dgm:prSet presAssocID="{813957DC-DC73-4964-A89A-9C459F5F25F0}" presName="spaceRect" presStyleCnt="0"/>
      <dgm:spPr/>
    </dgm:pt>
    <dgm:pt modelId="{31363528-4AF0-4B65-9D76-9907D52BD4F6}" type="pres">
      <dgm:prSet presAssocID="{813957DC-DC73-4964-A89A-9C459F5F25F0}" presName="parTx" presStyleLbl="revTx" presStyleIdx="0" presStyleCnt="6">
        <dgm:presLayoutVars>
          <dgm:chMax val="0"/>
          <dgm:chPref val="0"/>
        </dgm:presLayoutVars>
      </dgm:prSet>
      <dgm:spPr/>
    </dgm:pt>
    <dgm:pt modelId="{E306B24E-8A92-47FD-9F28-6EBBEEE653EF}" type="pres">
      <dgm:prSet presAssocID="{E3AB1A93-175C-4504-B3FC-52318705DA81}" presName="sibTrans" presStyleCnt="0"/>
      <dgm:spPr/>
    </dgm:pt>
    <dgm:pt modelId="{7855F1ED-83EC-47C2-A12B-BAC788B6882A}" type="pres">
      <dgm:prSet presAssocID="{688F5C8B-872B-453D-854A-045EF1FFF524}" presName="compNode" presStyleCnt="0"/>
      <dgm:spPr/>
    </dgm:pt>
    <dgm:pt modelId="{480EA589-E45D-4FA6-86FB-B1C7A302289E}" type="pres">
      <dgm:prSet presAssocID="{688F5C8B-872B-453D-854A-045EF1FFF524}" presName="bgRect" presStyleLbl="bgShp" presStyleIdx="1" presStyleCnt="6"/>
      <dgm:spPr/>
    </dgm:pt>
    <dgm:pt modelId="{9DB216DE-4D3F-492F-A0C8-DC0DA0DB0607}" type="pres">
      <dgm:prSet presAssocID="{688F5C8B-872B-453D-854A-045EF1FFF5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1693581F-FEB2-466C-9F6A-6A206515BD01}" type="pres">
      <dgm:prSet presAssocID="{688F5C8B-872B-453D-854A-045EF1FFF524}" presName="spaceRect" presStyleCnt="0"/>
      <dgm:spPr/>
    </dgm:pt>
    <dgm:pt modelId="{CF40D585-93FC-48F5-AF61-466F1F906874}" type="pres">
      <dgm:prSet presAssocID="{688F5C8B-872B-453D-854A-045EF1FFF524}" presName="parTx" presStyleLbl="revTx" presStyleIdx="1" presStyleCnt="6">
        <dgm:presLayoutVars>
          <dgm:chMax val="0"/>
          <dgm:chPref val="0"/>
        </dgm:presLayoutVars>
      </dgm:prSet>
      <dgm:spPr/>
    </dgm:pt>
    <dgm:pt modelId="{45306E3C-9A9D-467C-B283-1A3DD1CE2F5E}" type="pres">
      <dgm:prSet presAssocID="{62F20AE4-E4EA-438C-B8BC-9EA84AC61DE0}" presName="sibTrans" presStyleCnt="0"/>
      <dgm:spPr/>
    </dgm:pt>
    <dgm:pt modelId="{D35DC391-B757-406C-82E5-484E9C7424FE}" type="pres">
      <dgm:prSet presAssocID="{5E946075-9770-41BA-9BFF-8FE614BC3B16}" presName="compNode" presStyleCnt="0"/>
      <dgm:spPr/>
    </dgm:pt>
    <dgm:pt modelId="{00F86028-9366-498F-BE1B-BCD971DB984D}" type="pres">
      <dgm:prSet presAssocID="{5E946075-9770-41BA-9BFF-8FE614BC3B16}" presName="bgRect" presStyleLbl="bgShp" presStyleIdx="2" presStyleCnt="6"/>
      <dgm:spPr/>
    </dgm:pt>
    <dgm:pt modelId="{5682289D-D021-4A10-9AF2-FFAD43A6B382}" type="pres">
      <dgm:prSet presAssocID="{5E946075-9770-41BA-9BFF-8FE614BC3B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43103A01-C33F-41C3-B164-7F01198B4165}" type="pres">
      <dgm:prSet presAssocID="{5E946075-9770-41BA-9BFF-8FE614BC3B16}" presName="spaceRect" presStyleCnt="0"/>
      <dgm:spPr/>
    </dgm:pt>
    <dgm:pt modelId="{6817F7AD-9386-4650-8C45-71FFDAC18D7A}" type="pres">
      <dgm:prSet presAssocID="{5E946075-9770-41BA-9BFF-8FE614BC3B16}" presName="parTx" presStyleLbl="revTx" presStyleIdx="2" presStyleCnt="6">
        <dgm:presLayoutVars>
          <dgm:chMax val="0"/>
          <dgm:chPref val="0"/>
        </dgm:presLayoutVars>
      </dgm:prSet>
      <dgm:spPr/>
    </dgm:pt>
    <dgm:pt modelId="{FE4C2DDC-583B-4340-88FF-AB7692B6C0AE}" type="pres">
      <dgm:prSet presAssocID="{11087C86-FCB0-4D5E-AF2D-1C51D463C1E2}" presName="sibTrans" presStyleCnt="0"/>
      <dgm:spPr/>
    </dgm:pt>
    <dgm:pt modelId="{5BF490B7-2D94-48B7-A504-7CCE112C2879}" type="pres">
      <dgm:prSet presAssocID="{E83BABFF-33D8-40C6-9329-6273262D6CF8}" presName="compNode" presStyleCnt="0"/>
      <dgm:spPr/>
    </dgm:pt>
    <dgm:pt modelId="{FC33C525-22E1-49EE-95D5-7EDCE1167FC6}" type="pres">
      <dgm:prSet presAssocID="{E83BABFF-33D8-40C6-9329-6273262D6CF8}" presName="bgRect" presStyleLbl="bgShp" presStyleIdx="3" presStyleCnt="6"/>
      <dgm:spPr/>
    </dgm:pt>
    <dgm:pt modelId="{EC73516F-DD0B-418D-97C7-A8A4D195E558}" type="pres">
      <dgm:prSet presAssocID="{E83BABFF-33D8-40C6-9329-6273262D6CF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F062859C-FE71-448D-91A1-AE1FBA2DEDE7}" type="pres">
      <dgm:prSet presAssocID="{E83BABFF-33D8-40C6-9329-6273262D6CF8}" presName="spaceRect" presStyleCnt="0"/>
      <dgm:spPr/>
    </dgm:pt>
    <dgm:pt modelId="{55C29BBD-B4AA-4446-86F4-F61BD7D3E7BC}" type="pres">
      <dgm:prSet presAssocID="{E83BABFF-33D8-40C6-9329-6273262D6CF8}" presName="parTx" presStyleLbl="revTx" presStyleIdx="3" presStyleCnt="6">
        <dgm:presLayoutVars>
          <dgm:chMax val="0"/>
          <dgm:chPref val="0"/>
        </dgm:presLayoutVars>
      </dgm:prSet>
      <dgm:spPr/>
    </dgm:pt>
    <dgm:pt modelId="{0DBD66C2-A533-49D6-B985-4B30499298D6}" type="pres">
      <dgm:prSet presAssocID="{4217802D-936D-4AB5-8D27-A1B5EC7B83A6}" presName="sibTrans" presStyleCnt="0"/>
      <dgm:spPr/>
    </dgm:pt>
    <dgm:pt modelId="{0B4CBEBE-FEAE-4E86-8784-2830463EECC6}" type="pres">
      <dgm:prSet presAssocID="{9AE69E01-D874-40CF-8B52-0E13E2F301DD}" presName="compNode" presStyleCnt="0"/>
      <dgm:spPr/>
    </dgm:pt>
    <dgm:pt modelId="{9A2A873C-836A-45AB-B908-78EDD52A6571}" type="pres">
      <dgm:prSet presAssocID="{9AE69E01-D874-40CF-8B52-0E13E2F301DD}" presName="bgRect" presStyleLbl="bgShp" presStyleIdx="4" presStyleCnt="6"/>
      <dgm:spPr/>
    </dgm:pt>
    <dgm:pt modelId="{38416045-A6CC-483C-BA8C-068FBB377C5D}" type="pres">
      <dgm:prSet presAssocID="{9AE69E01-D874-40CF-8B52-0E13E2F301D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ões"/>
        </a:ext>
      </dgm:extLst>
    </dgm:pt>
    <dgm:pt modelId="{DA73CDB9-F5CF-4E84-BB07-768DE2707F01}" type="pres">
      <dgm:prSet presAssocID="{9AE69E01-D874-40CF-8B52-0E13E2F301DD}" presName="spaceRect" presStyleCnt="0"/>
      <dgm:spPr/>
    </dgm:pt>
    <dgm:pt modelId="{70318A2B-64C9-4EE4-9F4D-78D175181CE8}" type="pres">
      <dgm:prSet presAssocID="{9AE69E01-D874-40CF-8B52-0E13E2F301DD}" presName="parTx" presStyleLbl="revTx" presStyleIdx="4" presStyleCnt="6">
        <dgm:presLayoutVars>
          <dgm:chMax val="0"/>
          <dgm:chPref val="0"/>
        </dgm:presLayoutVars>
      </dgm:prSet>
      <dgm:spPr/>
    </dgm:pt>
    <dgm:pt modelId="{F2DA7BDF-5E10-46EB-BF98-84937D89424C}" type="pres">
      <dgm:prSet presAssocID="{D03EF862-CB5C-4B12-B609-9CAA9FBD94B9}" presName="sibTrans" presStyleCnt="0"/>
      <dgm:spPr/>
    </dgm:pt>
    <dgm:pt modelId="{393BF491-241E-47EC-B54D-093D8FFF24B6}" type="pres">
      <dgm:prSet presAssocID="{6528ADC5-7781-4365-980C-E49F5E2EC114}" presName="compNode" presStyleCnt="0"/>
      <dgm:spPr/>
    </dgm:pt>
    <dgm:pt modelId="{94CA8A36-CB71-431E-A697-1E78EC424DA9}" type="pres">
      <dgm:prSet presAssocID="{6528ADC5-7781-4365-980C-E49F5E2EC114}" presName="bgRect" presStyleLbl="bgShp" presStyleIdx="5" presStyleCnt="6"/>
      <dgm:spPr/>
    </dgm:pt>
    <dgm:pt modelId="{FEB27FB9-35B7-48BC-AB2E-5A65E6011B79}" type="pres">
      <dgm:prSet presAssocID="{6528ADC5-7781-4365-980C-E49F5E2EC1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E621459-D4AE-4C3A-ACCD-ECF61C8273FD}" type="pres">
      <dgm:prSet presAssocID="{6528ADC5-7781-4365-980C-E49F5E2EC114}" presName="spaceRect" presStyleCnt="0"/>
      <dgm:spPr/>
    </dgm:pt>
    <dgm:pt modelId="{E7BF6F65-8332-4137-8CDD-DA3C4EBBDE4A}" type="pres">
      <dgm:prSet presAssocID="{6528ADC5-7781-4365-980C-E49F5E2EC11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879DB3B-0A31-4BE8-BCC5-3961216433C5}" srcId="{90707033-3D80-4140-B3E8-FBE20D2FC271}" destId="{E83BABFF-33D8-40C6-9329-6273262D6CF8}" srcOrd="3" destOrd="0" parTransId="{2CBCC6EA-C349-4278-BD58-43DF629A163C}" sibTransId="{4217802D-936D-4AB5-8D27-A1B5EC7B83A6}"/>
    <dgm:cxn modelId="{9CD96F66-A233-4516-B8B2-3AFCF43CB801}" srcId="{90707033-3D80-4140-B3E8-FBE20D2FC271}" destId="{5E946075-9770-41BA-9BFF-8FE614BC3B16}" srcOrd="2" destOrd="0" parTransId="{EB5E42FD-D948-4EBD-A567-E782A51FEDAF}" sibTransId="{11087C86-FCB0-4D5E-AF2D-1C51D463C1E2}"/>
    <dgm:cxn modelId="{AB7B544B-2244-400E-9142-00438530067B}" type="presOf" srcId="{9AE69E01-D874-40CF-8B52-0E13E2F301DD}" destId="{70318A2B-64C9-4EE4-9F4D-78D175181CE8}" srcOrd="0" destOrd="0" presId="urn:microsoft.com/office/officeart/2018/2/layout/IconVerticalSolidList"/>
    <dgm:cxn modelId="{36FC5075-EA4A-46E0-A6E2-808698893B7A}" type="presOf" srcId="{813957DC-DC73-4964-A89A-9C459F5F25F0}" destId="{31363528-4AF0-4B65-9D76-9907D52BD4F6}" srcOrd="0" destOrd="0" presId="urn:microsoft.com/office/officeart/2018/2/layout/IconVerticalSolidList"/>
    <dgm:cxn modelId="{360BA15A-F81C-4016-BFD8-FA24FBDE4802}" type="presOf" srcId="{6528ADC5-7781-4365-980C-E49F5E2EC114}" destId="{E7BF6F65-8332-4137-8CDD-DA3C4EBBDE4A}" srcOrd="0" destOrd="0" presId="urn:microsoft.com/office/officeart/2018/2/layout/IconVerticalSolidList"/>
    <dgm:cxn modelId="{B9906E86-6AF6-439E-A549-1929B15BE1E2}" srcId="{90707033-3D80-4140-B3E8-FBE20D2FC271}" destId="{6528ADC5-7781-4365-980C-E49F5E2EC114}" srcOrd="5" destOrd="0" parTransId="{1005501F-8C25-4980-84B8-A4293DB5F8EF}" sibTransId="{1E82FDE4-936D-4106-9327-DACF503F209F}"/>
    <dgm:cxn modelId="{1C4205A8-DC08-49E7-BCDB-226B73F4520F}" srcId="{90707033-3D80-4140-B3E8-FBE20D2FC271}" destId="{813957DC-DC73-4964-A89A-9C459F5F25F0}" srcOrd="0" destOrd="0" parTransId="{1B8CC174-9AD6-4AF8-BA24-EBF8FD6440B3}" sibTransId="{E3AB1A93-175C-4504-B3FC-52318705DA81}"/>
    <dgm:cxn modelId="{8B743BB2-8A0A-4C19-9AD4-A3A935DF062F}" srcId="{90707033-3D80-4140-B3E8-FBE20D2FC271}" destId="{9AE69E01-D874-40CF-8B52-0E13E2F301DD}" srcOrd="4" destOrd="0" parTransId="{16EE1AE1-1098-4725-AB24-C8ECAD713D38}" sibTransId="{D03EF862-CB5C-4B12-B609-9CAA9FBD94B9}"/>
    <dgm:cxn modelId="{8D4C16CE-F249-43EA-9EA0-CFD80941D6A4}" type="presOf" srcId="{688F5C8B-872B-453D-854A-045EF1FFF524}" destId="{CF40D585-93FC-48F5-AF61-466F1F906874}" srcOrd="0" destOrd="0" presId="urn:microsoft.com/office/officeart/2018/2/layout/IconVerticalSolidList"/>
    <dgm:cxn modelId="{74AB9AD9-EA61-4C1A-AB71-EC45467B29CD}" type="presOf" srcId="{90707033-3D80-4140-B3E8-FBE20D2FC271}" destId="{4EC05682-8876-4753-8F8A-9247CBFCA494}" srcOrd="0" destOrd="0" presId="urn:microsoft.com/office/officeart/2018/2/layout/IconVerticalSolidList"/>
    <dgm:cxn modelId="{0466D7DA-1684-4EE7-B0CF-41DCE579EB5F}" srcId="{90707033-3D80-4140-B3E8-FBE20D2FC271}" destId="{688F5C8B-872B-453D-854A-045EF1FFF524}" srcOrd="1" destOrd="0" parTransId="{7BB3C458-B24A-41E3-9E15-F11F9E1179BB}" sibTransId="{62F20AE4-E4EA-438C-B8BC-9EA84AC61DE0}"/>
    <dgm:cxn modelId="{6E6B5ADD-B38E-48BE-A983-8CE4F24CCAB1}" type="presOf" srcId="{5E946075-9770-41BA-9BFF-8FE614BC3B16}" destId="{6817F7AD-9386-4650-8C45-71FFDAC18D7A}" srcOrd="0" destOrd="0" presId="urn:microsoft.com/office/officeart/2018/2/layout/IconVerticalSolidList"/>
    <dgm:cxn modelId="{223D0FEE-A2A4-4D96-B587-ACDE78527096}" type="presOf" srcId="{E83BABFF-33D8-40C6-9329-6273262D6CF8}" destId="{55C29BBD-B4AA-4446-86F4-F61BD7D3E7BC}" srcOrd="0" destOrd="0" presId="urn:microsoft.com/office/officeart/2018/2/layout/IconVerticalSolidList"/>
    <dgm:cxn modelId="{72D831F2-49CB-4B09-B020-3C956834BCAA}" type="presParOf" srcId="{4EC05682-8876-4753-8F8A-9247CBFCA494}" destId="{1E379893-789A-4F03-A59D-1D3123258A1E}" srcOrd="0" destOrd="0" presId="urn:microsoft.com/office/officeart/2018/2/layout/IconVerticalSolidList"/>
    <dgm:cxn modelId="{E55F2FA3-DFFC-420D-A34A-B89C3D9ED940}" type="presParOf" srcId="{1E379893-789A-4F03-A59D-1D3123258A1E}" destId="{E9A5F5F3-AC81-4F78-902B-EF7E1758E19B}" srcOrd="0" destOrd="0" presId="urn:microsoft.com/office/officeart/2018/2/layout/IconVerticalSolidList"/>
    <dgm:cxn modelId="{3EAB4593-9CF3-491B-8C12-D1F629560823}" type="presParOf" srcId="{1E379893-789A-4F03-A59D-1D3123258A1E}" destId="{F913253D-AD87-4ADE-99F3-192D4839E64B}" srcOrd="1" destOrd="0" presId="urn:microsoft.com/office/officeart/2018/2/layout/IconVerticalSolidList"/>
    <dgm:cxn modelId="{0AB65E07-A2F2-41C1-8609-F9FFB1F79746}" type="presParOf" srcId="{1E379893-789A-4F03-A59D-1D3123258A1E}" destId="{D51F1157-4724-45B1-B215-66FC141241A5}" srcOrd="2" destOrd="0" presId="urn:microsoft.com/office/officeart/2018/2/layout/IconVerticalSolidList"/>
    <dgm:cxn modelId="{17228663-E7E5-47D1-B7A4-1A210B1875D4}" type="presParOf" srcId="{1E379893-789A-4F03-A59D-1D3123258A1E}" destId="{31363528-4AF0-4B65-9D76-9907D52BD4F6}" srcOrd="3" destOrd="0" presId="urn:microsoft.com/office/officeart/2018/2/layout/IconVerticalSolidList"/>
    <dgm:cxn modelId="{4729606A-9167-4AA6-B7C6-B7E7ACFC2492}" type="presParOf" srcId="{4EC05682-8876-4753-8F8A-9247CBFCA494}" destId="{E306B24E-8A92-47FD-9F28-6EBBEEE653EF}" srcOrd="1" destOrd="0" presId="urn:microsoft.com/office/officeart/2018/2/layout/IconVerticalSolidList"/>
    <dgm:cxn modelId="{DBA09862-5BEF-4BE7-94E7-78A7E1B826D5}" type="presParOf" srcId="{4EC05682-8876-4753-8F8A-9247CBFCA494}" destId="{7855F1ED-83EC-47C2-A12B-BAC788B6882A}" srcOrd="2" destOrd="0" presId="urn:microsoft.com/office/officeart/2018/2/layout/IconVerticalSolidList"/>
    <dgm:cxn modelId="{2072D962-CBDA-42C3-A549-89CD3E7EAC2A}" type="presParOf" srcId="{7855F1ED-83EC-47C2-A12B-BAC788B6882A}" destId="{480EA589-E45D-4FA6-86FB-B1C7A302289E}" srcOrd="0" destOrd="0" presId="urn:microsoft.com/office/officeart/2018/2/layout/IconVerticalSolidList"/>
    <dgm:cxn modelId="{4F37B0FF-AC51-425E-9122-B6741F2CF472}" type="presParOf" srcId="{7855F1ED-83EC-47C2-A12B-BAC788B6882A}" destId="{9DB216DE-4D3F-492F-A0C8-DC0DA0DB0607}" srcOrd="1" destOrd="0" presId="urn:microsoft.com/office/officeart/2018/2/layout/IconVerticalSolidList"/>
    <dgm:cxn modelId="{975E5200-6B87-4D33-B4FA-DAB607721C75}" type="presParOf" srcId="{7855F1ED-83EC-47C2-A12B-BAC788B6882A}" destId="{1693581F-FEB2-466C-9F6A-6A206515BD01}" srcOrd="2" destOrd="0" presId="urn:microsoft.com/office/officeart/2018/2/layout/IconVerticalSolidList"/>
    <dgm:cxn modelId="{E7D9227F-9030-4BFB-B167-F242C91C75F6}" type="presParOf" srcId="{7855F1ED-83EC-47C2-A12B-BAC788B6882A}" destId="{CF40D585-93FC-48F5-AF61-466F1F906874}" srcOrd="3" destOrd="0" presId="urn:microsoft.com/office/officeart/2018/2/layout/IconVerticalSolidList"/>
    <dgm:cxn modelId="{82EFEA98-35FD-4BA6-8C3B-4827E2A4FCC5}" type="presParOf" srcId="{4EC05682-8876-4753-8F8A-9247CBFCA494}" destId="{45306E3C-9A9D-467C-B283-1A3DD1CE2F5E}" srcOrd="3" destOrd="0" presId="urn:microsoft.com/office/officeart/2018/2/layout/IconVerticalSolidList"/>
    <dgm:cxn modelId="{08501309-6958-4CCD-891C-DD7D2AE2BB77}" type="presParOf" srcId="{4EC05682-8876-4753-8F8A-9247CBFCA494}" destId="{D35DC391-B757-406C-82E5-484E9C7424FE}" srcOrd="4" destOrd="0" presId="urn:microsoft.com/office/officeart/2018/2/layout/IconVerticalSolidList"/>
    <dgm:cxn modelId="{CF37362D-BAA3-4497-A16A-5D36161C6078}" type="presParOf" srcId="{D35DC391-B757-406C-82E5-484E9C7424FE}" destId="{00F86028-9366-498F-BE1B-BCD971DB984D}" srcOrd="0" destOrd="0" presId="urn:microsoft.com/office/officeart/2018/2/layout/IconVerticalSolidList"/>
    <dgm:cxn modelId="{984C1E20-C311-444A-9315-C598B8BDD22C}" type="presParOf" srcId="{D35DC391-B757-406C-82E5-484E9C7424FE}" destId="{5682289D-D021-4A10-9AF2-FFAD43A6B382}" srcOrd="1" destOrd="0" presId="urn:microsoft.com/office/officeart/2018/2/layout/IconVerticalSolidList"/>
    <dgm:cxn modelId="{8231880D-15FD-4B26-A15E-C1C2D15DD984}" type="presParOf" srcId="{D35DC391-B757-406C-82E5-484E9C7424FE}" destId="{43103A01-C33F-41C3-B164-7F01198B4165}" srcOrd="2" destOrd="0" presId="urn:microsoft.com/office/officeart/2018/2/layout/IconVerticalSolidList"/>
    <dgm:cxn modelId="{0749E48F-6BED-42B0-8B4B-07BF02EC5089}" type="presParOf" srcId="{D35DC391-B757-406C-82E5-484E9C7424FE}" destId="{6817F7AD-9386-4650-8C45-71FFDAC18D7A}" srcOrd="3" destOrd="0" presId="urn:microsoft.com/office/officeart/2018/2/layout/IconVerticalSolidList"/>
    <dgm:cxn modelId="{BFC0378D-0B00-4EF8-90DC-4F33B972228D}" type="presParOf" srcId="{4EC05682-8876-4753-8F8A-9247CBFCA494}" destId="{FE4C2DDC-583B-4340-88FF-AB7692B6C0AE}" srcOrd="5" destOrd="0" presId="urn:microsoft.com/office/officeart/2018/2/layout/IconVerticalSolidList"/>
    <dgm:cxn modelId="{7726F3B2-3A68-4C56-B8A2-ECCB7201F806}" type="presParOf" srcId="{4EC05682-8876-4753-8F8A-9247CBFCA494}" destId="{5BF490B7-2D94-48B7-A504-7CCE112C2879}" srcOrd="6" destOrd="0" presId="urn:microsoft.com/office/officeart/2018/2/layout/IconVerticalSolidList"/>
    <dgm:cxn modelId="{189826BE-3D16-4032-97FA-DACA45BEBD74}" type="presParOf" srcId="{5BF490B7-2D94-48B7-A504-7CCE112C2879}" destId="{FC33C525-22E1-49EE-95D5-7EDCE1167FC6}" srcOrd="0" destOrd="0" presId="urn:microsoft.com/office/officeart/2018/2/layout/IconVerticalSolidList"/>
    <dgm:cxn modelId="{3EF31A09-87A6-4C87-867A-F899B9591D64}" type="presParOf" srcId="{5BF490B7-2D94-48B7-A504-7CCE112C2879}" destId="{EC73516F-DD0B-418D-97C7-A8A4D195E558}" srcOrd="1" destOrd="0" presId="urn:microsoft.com/office/officeart/2018/2/layout/IconVerticalSolidList"/>
    <dgm:cxn modelId="{5FBD06A7-401D-4480-BCA8-9A0FF282D8DB}" type="presParOf" srcId="{5BF490B7-2D94-48B7-A504-7CCE112C2879}" destId="{F062859C-FE71-448D-91A1-AE1FBA2DEDE7}" srcOrd="2" destOrd="0" presId="urn:microsoft.com/office/officeart/2018/2/layout/IconVerticalSolidList"/>
    <dgm:cxn modelId="{F87440F3-6B47-42BD-BD55-19C2F4D3ECE3}" type="presParOf" srcId="{5BF490B7-2D94-48B7-A504-7CCE112C2879}" destId="{55C29BBD-B4AA-4446-86F4-F61BD7D3E7BC}" srcOrd="3" destOrd="0" presId="urn:microsoft.com/office/officeart/2018/2/layout/IconVerticalSolidList"/>
    <dgm:cxn modelId="{5C148551-3C23-4362-9614-DCAF6DDADB89}" type="presParOf" srcId="{4EC05682-8876-4753-8F8A-9247CBFCA494}" destId="{0DBD66C2-A533-49D6-B985-4B30499298D6}" srcOrd="7" destOrd="0" presId="urn:microsoft.com/office/officeart/2018/2/layout/IconVerticalSolidList"/>
    <dgm:cxn modelId="{F6E6CE20-12EF-45C4-9123-D13D5700BDFA}" type="presParOf" srcId="{4EC05682-8876-4753-8F8A-9247CBFCA494}" destId="{0B4CBEBE-FEAE-4E86-8784-2830463EECC6}" srcOrd="8" destOrd="0" presId="urn:microsoft.com/office/officeart/2018/2/layout/IconVerticalSolidList"/>
    <dgm:cxn modelId="{704C4A94-16B2-4C32-8472-1D8C11B5DDA1}" type="presParOf" srcId="{0B4CBEBE-FEAE-4E86-8784-2830463EECC6}" destId="{9A2A873C-836A-45AB-B908-78EDD52A6571}" srcOrd="0" destOrd="0" presId="urn:microsoft.com/office/officeart/2018/2/layout/IconVerticalSolidList"/>
    <dgm:cxn modelId="{DA562D18-BCEB-459B-805A-599B0305CD36}" type="presParOf" srcId="{0B4CBEBE-FEAE-4E86-8784-2830463EECC6}" destId="{38416045-A6CC-483C-BA8C-068FBB377C5D}" srcOrd="1" destOrd="0" presId="urn:microsoft.com/office/officeart/2018/2/layout/IconVerticalSolidList"/>
    <dgm:cxn modelId="{97AF254B-AE3C-40C9-9ED3-DEE20C497934}" type="presParOf" srcId="{0B4CBEBE-FEAE-4E86-8784-2830463EECC6}" destId="{DA73CDB9-F5CF-4E84-BB07-768DE2707F01}" srcOrd="2" destOrd="0" presId="urn:microsoft.com/office/officeart/2018/2/layout/IconVerticalSolidList"/>
    <dgm:cxn modelId="{8E245D74-909B-4CB7-AFBD-CA45C916AB02}" type="presParOf" srcId="{0B4CBEBE-FEAE-4E86-8784-2830463EECC6}" destId="{70318A2B-64C9-4EE4-9F4D-78D175181CE8}" srcOrd="3" destOrd="0" presId="urn:microsoft.com/office/officeart/2018/2/layout/IconVerticalSolidList"/>
    <dgm:cxn modelId="{FC9FA525-BAD1-4EE4-BC5E-A63260AF4B9C}" type="presParOf" srcId="{4EC05682-8876-4753-8F8A-9247CBFCA494}" destId="{F2DA7BDF-5E10-46EB-BF98-84937D89424C}" srcOrd="9" destOrd="0" presId="urn:microsoft.com/office/officeart/2018/2/layout/IconVerticalSolidList"/>
    <dgm:cxn modelId="{E76A88E7-9533-467E-8E78-F75A46ACBAF1}" type="presParOf" srcId="{4EC05682-8876-4753-8F8A-9247CBFCA494}" destId="{393BF491-241E-47EC-B54D-093D8FFF24B6}" srcOrd="10" destOrd="0" presId="urn:microsoft.com/office/officeart/2018/2/layout/IconVerticalSolidList"/>
    <dgm:cxn modelId="{009C9E96-7453-40BC-8284-81145A39A305}" type="presParOf" srcId="{393BF491-241E-47EC-B54D-093D8FFF24B6}" destId="{94CA8A36-CB71-431E-A697-1E78EC424DA9}" srcOrd="0" destOrd="0" presId="urn:microsoft.com/office/officeart/2018/2/layout/IconVerticalSolidList"/>
    <dgm:cxn modelId="{EC16DE44-57CE-4DB2-B146-BD97B69286B0}" type="presParOf" srcId="{393BF491-241E-47EC-B54D-093D8FFF24B6}" destId="{FEB27FB9-35B7-48BC-AB2E-5A65E6011B79}" srcOrd="1" destOrd="0" presId="urn:microsoft.com/office/officeart/2018/2/layout/IconVerticalSolidList"/>
    <dgm:cxn modelId="{243A95FF-CFE1-4D6C-9D96-40FE7510A755}" type="presParOf" srcId="{393BF491-241E-47EC-B54D-093D8FFF24B6}" destId="{3E621459-D4AE-4C3A-ACCD-ECF61C8273FD}" srcOrd="2" destOrd="0" presId="urn:microsoft.com/office/officeart/2018/2/layout/IconVerticalSolidList"/>
    <dgm:cxn modelId="{CEB16998-2D0B-4DBA-B30A-298766D63A3A}" type="presParOf" srcId="{393BF491-241E-47EC-B54D-093D8FFF24B6}" destId="{E7BF6F65-8332-4137-8CDD-DA3C4EBBDE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75B15-0DB4-42D1-A78A-935EF205169F}">
      <dsp:nvSpPr>
        <dsp:cNvPr id="0" name=""/>
        <dsp:cNvSpPr/>
      </dsp:nvSpPr>
      <dsp:spPr>
        <a:xfrm>
          <a:off x="0" y="1376935"/>
          <a:ext cx="6301601" cy="623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AA8D6-D5BC-4391-A484-ED6C9C4337A8}">
      <dsp:nvSpPr>
        <dsp:cNvPr id="0" name=""/>
        <dsp:cNvSpPr/>
      </dsp:nvSpPr>
      <dsp:spPr>
        <a:xfrm>
          <a:off x="188563" y="1517189"/>
          <a:ext cx="343177" cy="342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18F8B-4D7B-40BA-A793-4CF2C5900635}">
      <dsp:nvSpPr>
        <dsp:cNvPr id="0" name=""/>
        <dsp:cNvSpPr/>
      </dsp:nvSpPr>
      <dsp:spPr>
        <a:xfrm>
          <a:off x="720303" y="1376935"/>
          <a:ext cx="4408106" cy="62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36" tIns="66036" rIns="66036" bIns="660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Objetivo</a:t>
          </a:r>
          <a:endParaRPr lang="en-US" sz="1400" kern="1200"/>
        </a:p>
      </dsp:txBody>
      <dsp:txXfrm>
        <a:off x="720303" y="1376935"/>
        <a:ext cx="4408106" cy="623958"/>
      </dsp:txXfrm>
    </dsp:sp>
    <dsp:sp modelId="{54F006E9-CA25-40A8-BEDC-67FBE0A08BDF}">
      <dsp:nvSpPr>
        <dsp:cNvPr id="0" name=""/>
        <dsp:cNvSpPr/>
      </dsp:nvSpPr>
      <dsp:spPr>
        <a:xfrm>
          <a:off x="0" y="2210595"/>
          <a:ext cx="6301601" cy="623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19015-A1D3-49EA-9448-256A38705016}">
      <dsp:nvSpPr>
        <dsp:cNvPr id="0" name=""/>
        <dsp:cNvSpPr/>
      </dsp:nvSpPr>
      <dsp:spPr>
        <a:xfrm>
          <a:off x="188563" y="2350849"/>
          <a:ext cx="343177" cy="342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6BAF9-AB80-4D22-A8ED-0D9FBC11170B}">
      <dsp:nvSpPr>
        <dsp:cNvPr id="0" name=""/>
        <dsp:cNvSpPr/>
      </dsp:nvSpPr>
      <dsp:spPr>
        <a:xfrm>
          <a:off x="720303" y="2210595"/>
          <a:ext cx="2835720" cy="62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36" tIns="66036" rIns="66036" bIns="660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Criar um jogo de programação antirracista que envolva personalidades negras. Tal temática pode ser uma ótima maneira de educar e engajar os jogadores em questões de igualdade racial e a recuperação do legado afrodescendente para a cultura brasileira.</a:t>
          </a:r>
          <a:endParaRPr lang="en-US" sz="1400" kern="1200"/>
        </a:p>
      </dsp:txBody>
      <dsp:txXfrm>
        <a:off x="720303" y="2210595"/>
        <a:ext cx="2835720" cy="623958"/>
      </dsp:txXfrm>
    </dsp:sp>
    <dsp:sp modelId="{4B67B0D7-5E98-4F22-B88B-32604287D755}">
      <dsp:nvSpPr>
        <dsp:cNvPr id="0" name=""/>
        <dsp:cNvSpPr/>
      </dsp:nvSpPr>
      <dsp:spPr>
        <a:xfrm>
          <a:off x="3556023" y="2210595"/>
          <a:ext cx="1572386" cy="62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1" tIns="65971" rIns="65971" bIns="6597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Justificativa</a:t>
          </a:r>
          <a:endParaRPr lang="en-US" sz="1100" kern="1200"/>
        </a:p>
      </dsp:txBody>
      <dsp:txXfrm>
        <a:off x="3556023" y="2210595"/>
        <a:ext cx="1572386" cy="623349"/>
      </dsp:txXfrm>
    </dsp:sp>
    <dsp:sp modelId="{7335EF7C-8B90-4DF8-8A27-9F922253FA9E}">
      <dsp:nvSpPr>
        <dsp:cNvPr id="0" name=""/>
        <dsp:cNvSpPr/>
      </dsp:nvSpPr>
      <dsp:spPr>
        <a:xfrm>
          <a:off x="0" y="3044255"/>
          <a:ext cx="6301601" cy="623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0815F-9F17-4A9C-8B5D-0EB2A574462B}">
      <dsp:nvSpPr>
        <dsp:cNvPr id="0" name=""/>
        <dsp:cNvSpPr/>
      </dsp:nvSpPr>
      <dsp:spPr>
        <a:xfrm>
          <a:off x="188563" y="3184508"/>
          <a:ext cx="343177" cy="342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DC8C3-87B0-4549-B566-EE6B4A793D9F}">
      <dsp:nvSpPr>
        <dsp:cNvPr id="0" name=""/>
        <dsp:cNvSpPr/>
      </dsp:nvSpPr>
      <dsp:spPr>
        <a:xfrm>
          <a:off x="720303" y="3044255"/>
          <a:ext cx="2835720" cy="62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36" tIns="66036" rIns="66036" bIns="660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Promover momentos de reflexões sobre as criações e a contribuição 0da cultura negra, usando os quatro pilares do pensamento computacional.</a:t>
          </a:r>
          <a:endParaRPr lang="en-US" sz="1400" kern="1200"/>
        </a:p>
      </dsp:txBody>
      <dsp:txXfrm>
        <a:off x="720303" y="3044255"/>
        <a:ext cx="2835720" cy="623958"/>
      </dsp:txXfrm>
    </dsp:sp>
    <dsp:sp modelId="{537ED8AB-0190-4550-912A-9A177F4E8DC2}">
      <dsp:nvSpPr>
        <dsp:cNvPr id="0" name=""/>
        <dsp:cNvSpPr/>
      </dsp:nvSpPr>
      <dsp:spPr>
        <a:xfrm>
          <a:off x="3556023" y="3044255"/>
          <a:ext cx="1572386" cy="62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1" tIns="65971" rIns="65971" bIns="6597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Metodologia</a:t>
          </a:r>
          <a:endParaRPr lang="en-US" sz="1100" kern="1200"/>
        </a:p>
      </dsp:txBody>
      <dsp:txXfrm>
        <a:off x="3556023" y="3044255"/>
        <a:ext cx="1572386" cy="623349"/>
      </dsp:txXfrm>
    </dsp:sp>
    <dsp:sp modelId="{BF066084-58B3-4BD0-BF2F-5C2A23CF4DC6}">
      <dsp:nvSpPr>
        <dsp:cNvPr id="0" name=""/>
        <dsp:cNvSpPr/>
      </dsp:nvSpPr>
      <dsp:spPr>
        <a:xfrm>
          <a:off x="0" y="3877914"/>
          <a:ext cx="6301601" cy="6233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03EA1-19CB-45D2-B80D-B2D204AD0830}">
      <dsp:nvSpPr>
        <dsp:cNvPr id="0" name=""/>
        <dsp:cNvSpPr/>
      </dsp:nvSpPr>
      <dsp:spPr>
        <a:xfrm>
          <a:off x="188563" y="4018168"/>
          <a:ext cx="343177" cy="342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6B105-A2B3-47C6-9053-E6344CD2D2E3}">
      <dsp:nvSpPr>
        <dsp:cNvPr id="0" name=""/>
        <dsp:cNvSpPr/>
      </dsp:nvSpPr>
      <dsp:spPr>
        <a:xfrm>
          <a:off x="720303" y="3877914"/>
          <a:ext cx="4408106" cy="623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36" tIns="66036" rIns="66036" bIns="660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Aprendizagem Baseada em Jogos (Game-Based Learning).  Os jogos educativos são utilizados para ensinar conteúdos e desenvolver habilidades</a:t>
          </a:r>
          <a:endParaRPr lang="en-US" sz="1400" kern="1200"/>
        </a:p>
      </dsp:txBody>
      <dsp:txXfrm>
        <a:off x="720303" y="3877914"/>
        <a:ext cx="4408106" cy="623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5F5F3-AC81-4F78-902B-EF7E1758E19B}">
      <dsp:nvSpPr>
        <dsp:cNvPr id="0" name=""/>
        <dsp:cNvSpPr/>
      </dsp:nvSpPr>
      <dsp:spPr>
        <a:xfrm>
          <a:off x="0" y="4770"/>
          <a:ext cx="6301601" cy="64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3253D-AD87-4ADE-99F3-192D4839E64B}">
      <dsp:nvSpPr>
        <dsp:cNvPr id="0" name=""/>
        <dsp:cNvSpPr/>
      </dsp:nvSpPr>
      <dsp:spPr>
        <a:xfrm>
          <a:off x="195912" y="150490"/>
          <a:ext cx="356552" cy="3562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63528-4AF0-4B65-9D76-9907D52BD4F6}">
      <dsp:nvSpPr>
        <dsp:cNvPr id="0" name=""/>
        <dsp:cNvSpPr/>
      </dsp:nvSpPr>
      <dsp:spPr>
        <a:xfrm>
          <a:off x="748376" y="4770"/>
          <a:ext cx="5463703" cy="80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" tIns="85678" rIns="85678" bIns="856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Recurso:</a:t>
          </a:r>
          <a:endParaRPr lang="en-US" sz="1400" kern="1200"/>
        </a:p>
      </dsp:txBody>
      <dsp:txXfrm>
        <a:off x="748376" y="4770"/>
        <a:ext cx="5463703" cy="809554"/>
      </dsp:txXfrm>
    </dsp:sp>
    <dsp:sp modelId="{480EA589-E45D-4FA6-86FB-B1C7A302289E}">
      <dsp:nvSpPr>
        <dsp:cNvPr id="0" name=""/>
        <dsp:cNvSpPr/>
      </dsp:nvSpPr>
      <dsp:spPr>
        <a:xfrm>
          <a:off x="0" y="1016713"/>
          <a:ext cx="6301601" cy="64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216DE-4D3F-492F-A0C8-DC0DA0DB0607}">
      <dsp:nvSpPr>
        <dsp:cNvPr id="0" name=""/>
        <dsp:cNvSpPr/>
      </dsp:nvSpPr>
      <dsp:spPr>
        <a:xfrm>
          <a:off x="195912" y="1162432"/>
          <a:ext cx="356552" cy="3562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0D585-93FC-48F5-AF61-466F1F906874}">
      <dsp:nvSpPr>
        <dsp:cNvPr id="0" name=""/>
        <dsp:cNvSpPr/>
      </dsp:nvSpPr>
      <dsp:spPr>
        <a:xfrm>
          <a:off x="748376" y="1016713"/>
          <a:ext cx="5463703" cy="80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" tIns="85678" rIns="85678" bIns="856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Plataforma Scratch de programação em bloco onde o jogo será desenvolvido.</a:t>
          </a:r>
          <a:endParaRPr lang="en-US" sz="1400" kern="1200"/>
        </a:p>
      </dsp:txBody>
      <dsp:txXfrm>
        <a:off x="748376" y="1016713"/>
        <a:ext cx="5463703" cy="809554"/>
      </dsp:txXfrm>
    </dsp:sp>
    <dsp:sp modelId="{00F86028-9366-498F-BE1B-BCD971DB984D}">
      <dsp:nvSpPr>
        <dsp:cNvPr id="0" name=""/>
        <dsp:cNvSpPr/>
      </dsp:nvSpPr>
      <dsp:spPr>
        <a:xfrm>
          <a:off x="0" y="2028655"/>
          <a:ext cx="6301601" cy="64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2289D-D021-4A10-9AF2-FFAD43A6B382}">
      <dsp:nvSpPr>
        <dsp:cNvPr id="0" name=""/>
        <dsp:cNvSpPr/>
      </dsp:nvSpPr>
      <dsp:spPr>
        <a:xfrm>
          <a:off x="195912" y="2174375"/>
          <a:ext cx="356552" cy="3562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7F7AD-9386-4650-8C45-71FFDAC18D7A}">
      <dsp:nvSpPr>
        <dsp:cNvPr id="0" name=""/>
        <dsp:cNvSpPr/>
      </dsp:nvSpPr>
      <dsp:spPr>
        <a:xfrm>
          <a:off x="748376" y="2028655"/>
          <a:ext cx="5463703" cy="80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" tIns="85678" rIns="85678" bIns="856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Desenvolvimento: </a:t>
          </a:r>
          <a:endParaRPr lang="en-US" sz="1400" kern="1200"/>
        </a:p>
      </dsp:txBody>
      <dsp:txXfrm>
        <a:off x="748376" y="2028655"/>
        <a:ext cx="5463703" cy="809554"/>
      </dsp:txXfrm>
    </dsp:sp>
    <dsp:sp modelId="{FC33C525-22E1-49EE-95D5-7EDCE1167FC6}">
      <dsp:nvSpPr>
        <dsp:cNvPr id="0" name=""/>
        <dsp:cNvSpPr/>
      </dsp:nvSpPr>
      <dsp:spPr>
        <a:xfrm>
          <a:off x="0" y="3040598"/>
          <a:ext cx="6301601" cy="64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3516F-DD0B-418D-97C7-A8A4D195E558}">
      <dsp:nvSpPr>
        <dsp:cNvPr id="0" name=""/>
        <dsp:cNvSpPr/>
      </dsp:nvSpPr>
      <dsp:spPr>
        <a:xfrm>
          <a:off x="195912" y="3186318"/>
          <a:ext cx="356552" cy="3562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29BBD-B4AA-4446-86F4-F61BD7D3E7BC}">
      <dsp:nvSpPr>
        <dsp:cNvPr id="0" name=""/>
        <dsp:cNvSpPr/>
      </dsp:nvSpPr>
      <dsp:spPr>
        <a:xfrm>
          <a:off x="748376" y="3040598"/>
          <a:ext cx="5463703" cy="80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" tIns="85678" rIns="85678" bIns="856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 atividade será conduzida através de uma série de perguntas acerca de personalidades, cujo nível de dificuldade será aumentado à medida em que os estudantes foram respondendo de forma correta. </a:t>
          </a:r>
          <a:endParaRPr lang="en-US" sz="1400" kern="1200"/>
        </a:p>
      </dsp:txBody>
      <dsp:txXfrm>
        <a:off x="748376" y="3040598"/>
        <a:ext cx="5463703" cy="809554"/>
      </dsp:txXfrm>
    </dsp:sp>
    <dsp:sp modelId="{9A2A873C-836A-45AB-B908-78EDD52A6571}">
      <dsp:nvSpPr>
        <dsp:cNvPr id="0" name=""/>
        <dsp:cNvSpPr/>
      </dsp:nvSpPr>
      <dsp:spPr>
        <a:xfrm>
          <a:off x="0" y="4052541"/>
          <a:ext cx="6301601" cy="64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6045-A6CC-483C-BA8C-068FBB377C5D}">
      <dsp:nvSpPr>
        <dsp:cNvPr id="0" name=""/>
        <dsp:cNvSpPr/>
      </dsp:nvSpPr>
      <dsp:spPr>
        <a:xfrm>
          <a:off x="195912" y="4198261"/>
          <a:ext cx="356552" cy="3562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18A2B-64C9-4EE4-9F4D-78D175181CE8}">
      <dsp:nvSpPr>
        <dsp:cNvPr id="0" name=""/>
        <dsp:cNvSpPr/>
      </dsp:nvSpPr>
      <dsp:spPr>
        <a:xfrm>
          <a:off x="748376" y="4052541"/>
          <a:ext cx="5463703" cy="80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" tIns="85678" rIns="85678" bIns="856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Sistematização. </a:t>
          </a:r>
          <a:endParaRPr lang="en-US" sz="1400" kern="1200"/>
        </a:p>
      </dsp:txBody>
      <dsp:txXfrm>
        <a:off x="748376" y="4052541"/>
        <a:ext cx="5463703" cy="809554"/>
      </dsp:txXfrm>
    </dsp:sp>
    <dsp:sp modelId="{94CA8A36-CB71-431E-A697-1E78EC424DA9}">
      <dsp:nvSpPr>
        <dsp:cNvPr id="0" name=""/>
        <dsp:cNvSpPr/>
      </dsp:nvSpPr>
      <dsp:spPr>
        <a:xfrm>
          <a:off x="0" y="5064484"/>
          <a:ext cx="6301601" cy="6476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27FB9-35B7-48BC-AB2E-5A65E6011B79}">
      <dsp:nvSpPr>
        <dsp:cNvPr id="0" name=""/>
        <dsp:cNvSpPr/>
      </dsp:nvSpPr>
      <dsp:spPr>
        <a:xfrm>
          <a:off x="196103" y="5210204"/>
          <a:ext cx="356552" cy="3562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F6F65-8332-4137-8CDD-DA3C4EBBDE4A}">
      <dsp:nvSpPr>
        <dsp:cNvPr id="0" name=""/>
        <dsp:cNvSpPr/>
      </dsp:nvSpPr>
      <dsp:spPr>
        <a:xfrm>
          <a:off x="748759" y="5064484"/>
          <a:ext cx="5463703" cy="809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" tIns="85678" rIns="85678" bIns="8567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Ao final da atividade será apresentada uma fala de cada participante sobre a importância, em seu sentido mais amplo, de conhecer a contribuição da cultura negra para o conhecimento científico e as artes. </a:t>
          </a:r>
          <a:endParaRPr lang="en-US" sz="1400" kern="1200"/>
        </a:p>
      </dsp:txBody>
      <dsp:txXfrm>
        <a:off x="748759" y="5064484"/>
        <a:ext cx="5463703" cy="80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C0C17-CBD3-F0D6-53F3-F2A1B3777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089D8E-A2B4-586B-800D-4F4965524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3EE98-B8AB-1A71-E60C-C9E473F6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0F49A0-0099-6E2C-BBD5-1E270305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10CAF-4F5E-7334-48E0-A3023E8E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0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2C255-2C1D-8ECC-9829-580F580E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9D306-301E-0881-4B73-8E2BB6E87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2BEF4B-5FF0-46D0-45DF-02C21B5D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0D5E0E-284D-4AC4-6381-620DA714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1C37A-9A7A-D0B7-1492-0B19F1D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22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CC2D4E-7C50-B69D-CF20-284611D6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3C32A-2261-F3D7-AD6A-551A13C7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CD34E-6A96-D930-4A72-2CAFBD87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3F0E4-091C-BB5C-427A-2BAF24B9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B4FD7-ACB9-E2EB-862F-2B81F07C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6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5C82E-F870-B8BC-8D34-7A5A5576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FB0BE-397A-0A7A-EA42-793C250B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8F345-A85B-38F3-ED5F-ECD47B9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F863C7-83D9-CDD1-E7AD-8F29931A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5D110-B694-3081-9668-BE03F985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6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CB4BE-97AF-6527-786D-345507C4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F5A689-258D-0157-6F04-4081BCB5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2870C-1BEE-1966-C2BF-225EF346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7E32DB-DD84-BF8A-4214-F3C2CE6C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3B93D-C381-BD46-4858-3E4A8704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01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FFB5-975E-A2D9-15B5-576B25F6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93CD4-09C0-7EFB-1082-E375A5F9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1ED945-5C58-6364-918B-A6CEB845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BAD1C9-557B-6352-310F-A0159EA7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F0020D-917C-9072-BEBE-83BD4629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8C3B79-7839-6E5C-6B49-6AA4B9FE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4C8E8-223F-B29C-A4CD-D4378B87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49E52-3823-FABB-44DC-4E6C35DB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0A8B7-DA92-7414-41B2-5E43FA9D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B5C275-5030-981B-9A97-DD6B07743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240367-F11C-EAE0-3F77-E69367288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ACF21D-3E44-39C5-4603-7A65EEBE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D28537-E9DE-D7DB-BEB7-D02914FC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61EF1C-866D-0A18-48F0-0C58A3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29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C7109-4FF1-AEC1-37F6-A7519D73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2D920-79B9-751A-9065-1D84BF7E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3BF858-CEB9-89D1-7CE5-B6CAA6A0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AE6083-3DB7-FFBB-F0D5-2D5AF524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21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B478DE-F65D-FBB9-3DC6-1C7647FC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CA8E42-31E0-3C28-C2DE-B59B37DD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85D51-A6EC-1C32-3544-3AB74AAC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9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760DA-72FD-2441-366A-1B722BDB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8BA47-970D-37F6-5FC4-2D4996F6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B0D549-80AD-A3C6-B6C9-01DB1477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04DD94-8BC2-1EDF-9727-DC35AC77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A9147-CC5E-01EF-DC3C-8F65486F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284E3-4CC9-1D68-4CB4-23F4C243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69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3B4A3-F5C2-D70C-06D2-57AACBF8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7B5015-EFB5-2C09-1BDE-63FE1425C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0EC07-0DF7-C2C7-B730-29A97664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3483D9-3A50-AE4C-109E-BBE807EA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EB5A46-A894-ED23-4EFD-D3287978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215909-F254-2ED9-8F6F-0943D1B0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9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604543-14F0-805C-A2CD-2CB15234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8417D-62B4-2EEB-8EA1-7392C9A0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3CAE-FD80-DB35-D2DC-05AA0447E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CC575-AADD-4945-AAB2-C5EB46734614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4D16EE-599F-E502-C869-E4DA1148C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A9254-F740-7079-0B7A-9EC0D7B4C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F91A3-9852-4091-81F3-88018841A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49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E00F8-3C2F-61CD-0871-5436BE2D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pt-BR" sz="4200">
                <a:solidFill>
                  <a:schemeClr val="bg1"/>
                </a:solidFill>
              </a:rPr>
              <a:t>Trilha antirracista</a:t>
            </a:r>
            <a:br>
              <a:rPr lang="pt-BR" sz="4200">
                <a:solidFill>
                  <a:schemeClr val="bg1"/>
                </a:solidFill>
              </a:rPr>
            </a:br>
            <a:r>
              <a:rPr lang="pt-BR" sz="4200">
                <a:solidFill>
                  <a:schemeClr val="bg1"/>
                </a:solidFill>
              </a:rPr>
              <a:t>Caminhos da Igualdade</a:t>
            </a:r>
            <a:br>
              <a:rPr lang="pt-BR" sz="4200">
                <a:solidFill>
                  <a:schemeClr val="bg1"/>
                </a:solidFill>
              </a:rPr>
            </a:br>
            <a:r>
              <a:rPr lang="pt-BR" sz="4200">
                <a:solidFill>
                  <a:schemeClr val="bg1"/>
                </a:solidFill>
              </a:rPr>
              <a:t>Espaço: Programação Descomplicada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6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7CE1AC2-0918-3DEF-A28D-B086B1D80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292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11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C86F0-FFA1-020F-9CBB-C008E1ED1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pt-BR" sz="6600">
                <a:solidFill>
                  <a:schemeClr val="bg1"/>
                </a:solidFill>
              </a:rPr>
              <a:t>Introdução à atividade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B55BFC-3D3E-FDEF-FE55-C9A1F54F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pt-BR" sz="2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jogador é um jovem estudante ávido por novas descobertas sobre o mundo. Ele descobre um livro que tem o poder de transportá-lo para diferentes momentos históricos e universos paralelos onde ele encontra grandes personalidades negras que fizeram a diferença na constituição da sociedade brasileira. </a:t>
            </a:r>
            <a:endParaRPr lang="pt-BR" sz="2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44788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3F0B7D8-A671-9EF8-3443-0E43FD4AC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16287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416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Tema do Office</vt:lpstr>
      <vt:lpstr>Trilha antirracista Caminhos da Igualdade Espaço: Programação Descomplicada</vt:lpstr>
      <vt:lpstr>Apresentação do PowerPoint</vt:lpstr>
      <vt:lpstr>Introdução à 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KIYOMITSU KAMESU</dc:creator>
  <cp:lastModifiedBy>OSCAR KIYOMITSU KAMESU</cp:lastModifiedBy>
  <cp:revision>2</cp:revision>
  <dcterms:created xsi:type="dcterms:W3CDTF">2024-07-03T20:41:23Z</dcterms:created>
  <dcterms:modified xsi:type="dcterms:W3CDTF">2024-07-03T21:30:48Z</dcterms:modified>
</cp:coreProperties>
</file>