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52" r:id="rId3"/>
    <p:sldId id="373" r:id="rId4"/>
    <p:sldId id="354" r:id="rId5"/>
    <p:sldId id="376" r:id="rId6"/>
    <p:sldId id="356" r:id="rId7"/>
    <p:sldId id="371" r:id="rId8"/>
    <p:sldId id="389" r:id="rId9"/>
    <p:sldId id="395" r:id="rId10"/>
    <p:sldId id="439" r:id="rId11"/>
    <p:sldId id="440" r:id="rId12"/>
    <p:sldId id="393" r:id="rId13"/>
    <p:sldId id="369" r:id="rId14"/>
    <p:sldId id="397" r:id="rId15"/>
    <p:sldId id="441" r:id="rId16"/>
    <p:sldId id="390" r:id="rId17"/>
    <p:sldId id="443" r:id="rId18"/>
    <p:sldId id="379" r:id="rId19"/>
    <p:sldId id="380" r:id="rId20"/>
    <p:sldId id="386" r:id="rId21"/>
    <p:sldId id="400" r:id="rId22"/>
    <p:sldId id="402" r:id="rId23"/>
    <p:sldId id="401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36" r:id="rId34"/>
    <p:sldId id="437" r:id="rId35"/>
    <p:sldId id="442" r:id="rId36"/>
    <p:sldId id="438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86" d="100"/>
          <a:sy n="86" d="100"/>
        </p:scale>
        <p:origin x="1171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jQuery(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제이쿼리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 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4846740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53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84784"/>
            <a:ext cx="3740902" cy="3240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540017" y="175828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jquery2.html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23" y="2236011"/>
            <a:ext cx="5090319" cy="4217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37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click()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85248" y="24726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jq_click.html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797"/>
            <a:ext cx="5578323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4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click(), html()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html() </a:t>
            </a:r>
            <a:r>
              <a:rPr lang="ko-KR" altLang="en-US" b="1" dirty="0" smtClean="0"/>
              <a:t>함수 </a:t>
            </a:r>
            <a:r>
              <a:rPr lang="en-US" altLang="ko-KR" b="1" dirty="0"/>
              <a:t>:</a:t>
            </a:r>
            <a:r>
              <a:rPr lang="en-US" altLang="ko-KR" b="1" dirty="0" smtClean="0"/>
              <a:t> html(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2550238"/>
            <a:ext cx="6656624" cy="3111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905328" y="233113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jq_html.html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039797"/>
            <a:ext cx="2301440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40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83" y="1772816"/>
            <a:ext cx="5083461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18" y="3789040"/>
            <a:ext cx="4430387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65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804931"/>
            <a:ext cx="5845666" cy="39972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37176" y="249289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jq_text.html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80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</a:t>
            </a:r>
            <a:r>
              <a:rPr lang="ko-KR" altLang="en-US" sz="2800" dirty="0" smtClean="0"/>
              <a:t>함수</a:t>
            </a:r>
            <a:r>
              <a:rPr lang="en-US" altLang="ko-KR" sz="2800" dirty="0" smtClean="0"/>
              <a:t>- next(), append()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698052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86" y="4133061"/>
            <a:ext cx="3312367" cy="15250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1336993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–next(), append()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29264" y="2276872"/>
            <a:ext cx="187220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jq_append.html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5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37953" y="1700808"/>
          <a:ext cx="8407534" cy="3551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show()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$(“div”).show()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div </a:t>
                      </a:r>
                      <a:r>
                        <a:rPr lang="ko-KR" altLang="en-US" sz="1600" baseline="0" dirty="0" smtClean="0"/>
                        <a:t>요소가 보이기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hide()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$(“div”).hide()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숨기기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나타남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사라짐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기본 효과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92560" y="5330532"/>
            <a:ext cx="8136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$(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</a:t>
            </a:r>
            <a:r>
              <a:rPr lang="en-US" altLang="ko-KR" b="1" dirty="0" smtClean="0">
                <a:solidFill>
                  <a:srgbClr val="C00000"/>
                </a:solidFill>
              </a:rPr>
              <a:t>).show(speed, easing, callback)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</a:t>
            </a:r>
            <a:r>
              <a:rPr lang="en-US" altLang="ko-KR" dirty="0" smtClean="0"/>
              <a:t>peed</a:t>
            </a:r>
            <a:r>
              <a:rPr lang="ko-KR" altLang="en-US" dirty="0" smtClean="0"/>
              <a:t>의 매개변수 </a:t>
            </a:r>
            <a:r>
              <a:rPr lang="en-US" altLang="ko-KR" dirty="0" smtClean="0"/>
              <a:t>– “slow”, “fast”, milliseconds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e</a:t>
            </a:r>
            <a:r>
              <a:rPr lang="en-US" altLang="ko-KR" dirty="0" smtClean="0"/>
              <a:t>asing</a:t>
            </a:r>
            <a:r>
              <a:rPr lang="ko-KR" altLang="en-US" dirty="0" smtClean="0"/>
              <a:t>은 움직임 효과 </a:t>
            </a:r>
            <a:r>
              <a:rPr lang="en-US" altLang="ko-KR" dirty="0" smtClean="0"/>
              <a:t>– “swing”, “linear”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2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on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4985"/>
            <a:ext cx="47330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on()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5265877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93160" y="249289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jq_on.html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12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err="1" smtClean="0"/>
              <a:t>val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val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1988840"/>
            <a:ext cx="2746382" cy="849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06495" y="371703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jq_val.html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1938806"/>
            <a:ext cx="5971577" cy="4305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9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8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00229"/>
            <a:ext cx="82809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HTML5 </a:t>
            </a:r>
            <a:r>
              <a:rPr lang="ko-KR" altLang="en-US" sz="1600" dirty="0" smtClean="0"/>
              <a:t>웹 문서 안의 스크립트 언어를 간결하고 효과적으로 사용할 수 있도록 설계된  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자바스크립트 기반 라이브러리이다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동적인 웹 페이지를 브라우저 종류에 상관없이 동일한 방식으로 구현할 수 있다</a:t>
            </a:r>
            <a:r>
              <a:rPr lang="en-US" altLang="ko-KR" sz="1600" dirty="0" smtClean="0"/>
              <a:t>.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제이쿼리의 주요 특징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70C0"/>
                </a:solidFill>
              </a:rPr>
              <a:t>CSS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선택자를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사용해 각 </a:t>
            </a:r>
            <a:r>
              <a:rPr lang="en-US" altLang="ko-KR" sz="1600" dirty="0" smtClean="0">
                <a:solidFill>
                  <a:srgbClr val="0070C0"/>
                </a:solidFill>
              </a:rPr>
              <a:t>HTML </a:t>
            </a:r>
            <a:r>
              <a:rPr lang="ko-KR" altLang="en-US" sz="1600" dirty="0" smtClean="0">
                <a:solidFill>
                  <a:srgbClr val="0070C0"/>
                </a:solidFill>
              </a:rPr>
              <a:t>태그에 접근해서 작업하므로 명료하면서도 읽기 쉬운 형태로 표현할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sz="1600" dirty="0" smtClean="0">
                <a:solidFill>
                  <a:srgbClr val="0070C0"/>
                </a:solidFill>
              </a:rPr>
              <a:t> 체인 방식으로 수행하므로 여러 개의 동작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ko-KR" altLang="en-US" sz="1600" dirty="0" smtClean="0">
                <a:solidFill>
                  <a:srgbClr val="0070C0"/>
                </a:solidFill>
              </a:rPr>
              <a:t>기능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  <a:r>
              <a:rPr lang="ko-KR" altLang="en-US" sz="1600" dirty="0" smtClean="0">
                <a:solidFill>
                  <a:srgbClr val="0070C0"/>
                </a:solidFill>
              </a:rPr>
              <a:t>이 한 줄로 나열되어 코드가 불필요하게 반복되는 것을 피할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풍부한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제공하므로 이미 개발된 많은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쉽고 빠르게 이용할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51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slideToggle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slideUp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slideDown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slideToggle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88839"/>
            <a:ext cx="2309060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41" y="4749195"/>
            <a:ext cx="3529747" cy="158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5" y="1988839"/>
            <a:ext cx="3816425" cy="2490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22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관련 </a:t>
            </a:r>
            <a:r>
              <a:rPr lang="ko-KR" altLang="en-US" sz="2800" dirty="0" err="1" smtClean="0"/>
              <a:t>메서드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each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each()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일치하는 각 요소에 대해 실행할 함수를 지정함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217540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85" y="3789040"/>
            <a:ext cx="3093988" cy="1592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987481" y="32417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q_each.html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05890"/>
            <a:ext cx="5029636" cy="2766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</a:t>
            </a:r>
            <a:r>
              <a:rPr lang="ko-KR" altLang="en-US" sz="2800" dirty="0"/>
              <a:t>성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attr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속성</a:t>
            </a:r>
            <a:r>
              <a:rPr lang="en-US" altLang="ko-KR" b="1" dirty="0" smtClean="0"/>
              <a:t>(attribute)</a:t>
            </a:r>
            <a:r>
              <a:rPr lang="ko-KR" altLang="en-US" b="1" dirty="0" smtClean="0"/>
              <a:t>을 선택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변경할 수 있음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76165" y="248160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jq_attr.html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75449"/>
            <a:ext cx="2408911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92" y="2924944"/>
            <a:ext cx="4625741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89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class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0026" y="1336993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addClass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removeClass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ToggleClass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91699"/>
            <a:ext cx="2986044" cy="10290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955808"/>
            <a:ext cx="4478405" cy="1360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52600" y="184482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속성을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토글할</a:t>
            </a:r>
            <a:r>
              <a:rPr lang="ko-KR" altLang="en-US" dirty="0" smtClean="0"/>
              <a:t> 수 있음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97" y="2827264"/>
            <a:ext cx="29263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0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class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0026" y="1336993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addClass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removeClass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ToggleClass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264296"/>
            <a:ext cx="4426884" cy="3433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76872"/>
            <a:ext cx="29263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class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0026" y="1336993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자바스크립트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classList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객체 사용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132856"/>
            <a:ext cx="4854361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4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class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0026" y="1336993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자바스크립트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classList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객체 사용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75542"/>
            <a:ext cx="4464496" cy="1871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132186"/>
            <a:ext cx="5501512" cy="23211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62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class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36" y="3005246"/>
            <a:ext cx="6681160" cy="3622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289194"/>
            <a:ext cx="4044449" cy="1501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22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반응형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header</a:t>
            </a:r>
            <a:r>
              <a:rPr lang="ko-KR" altLang="en-US" sz="2800" dirty="0" smtClean="0"/>
              <a:t>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00808"/>
            <a:ext cx="5768840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69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반응형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header</a:t>
            </a:r>
            <a:r>
              <a:rPr lang="ko-KR" altLang="en-US" sz="2800" dirty="0" smtClean="0"/>
              <a:t>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7259166" cy="20976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3" y="3333079"/>
            <a:ext cx="4824536" cy="34853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5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b="1" dirty="0" smtClean="0"/>
              <a:t>jQuery(</a:t>
            </a:r>
            <a:r>
              <a:rPr lang="ko-KR" altLang="en-US" sz="2800" b="1" dirty="0" smtClean="0"/>
              <a:t>제이쿼리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9" y="123536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</a:t>
            </a:r>
            <a:r>
              <a:rPr lang="ko-KR" altLang="en-US" sz="2000" b="1" dirty="0"/>
              <a:t>드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40361"/>
            <a:ext cx="4155097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16832"/>
            <a:ext cx="4070065" cy="3689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4994407"/>
            <a:ext cx="2507197" cy="131837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728864" y="46176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링크 클릭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897215" y="2372409"/>
            <a:ext cx="259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우측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다른이름저장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반응형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header</a:t>
            </a:r>
            <a:r>
              <a:rPr lang="ko-KR" altLang="en-US" sz="2800" dirty="0" smtClean="0"/>
              <a:t>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35532"/>
            <a:ext cx="4074263" cy="39762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52" y="1294779"/>
            <a:ext cx="4192428" cy="48063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712640" y="12594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2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반응형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header</a:t>
            </a:r>
            <a:r>
              <a:rPr lang="ko-KR" altLang="en-US" sz="2800" dirty="0" smtClean="0"/>
              <a:t>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340768"/>
            <a:ext cx="4242026" cy="49048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132856"/>
            <a:ext cx="3862154" cy="30225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37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반응형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header</a:t>
            </a:r>
            <a:r>
              <a:rPr lang="ko-KR" altLang="en-US" sz="2800" dirty="0" smtClean="0"/>
              <a:t>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234819"/>
            <a:ext cx="6607211" cy="5401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85248" y="24928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6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accordion(</a:t>
            </a:r>
            <a:r>
              <a:rPr lang="ko-KR" altLang="en-US" sz="2000" b="1" dirty="0" smtClean="0"/>
              <a:t>펼치기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접기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71728"/>
            <a:ext cx="8193360" cy="4155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1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16083"/>
            <a:ext cx="8255151" cy="3629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29264" y="1628798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faq.html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60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7438179" cy="37440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32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3" y="1628800"/>
            <a:ext cx="8847587" cy="3825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2" y="2132856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</a:t>
            </a:r>
            <a:r>
              <a:rPr lang="en-US" altLang="ko-KR" sz="1600" dirty="0" smtClean="0"/>
              <a:t>i.css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1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4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24744"/>
            <a:ext cx="82809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다운로드 </a:t>
            </a:r>
            <a:r>
              <a:rPr lang="en-US" altLang="ko-KR" sz="2000" b="1" dirty="0" smtClean="0"/>
              <a:t>– CDN </a:t>
            </a:r>
            <a:r>
              <a:rPr lang="ko-KR" altLang="en-US" sz="2000" b="1" dirty="0" smtClean="0"/>
              <a:t>방식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1600" dirty="0" smtClean="0"/>
              <a:t>- CDN(Contents Delivery Network)</a:t>
            </a:r>
            <a:r>
              <a:rPr lang="ko-KR" altLang="en-US" sz="1600" dirty="0" smtClean="0"/>
              <a:t>은 사용자와 가까운 곳에 위치한 캐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서버 </a:t>
            </a:r>
            <a:r>
              <a:rPr lang="en-US" altLang="ko-KR" sz="1600" dirty="0" smtClean="0"/>
              <a:t>(Cache Server)</a:t>
            </a:r>
            <a:r>
              <a:rPr lang="ko-KR" altLang="en-US" sz="1600" dirty="0" smtClean="0"/>
              <a:t>에서 다운로드 받도록 응답을 해 주는 기술이다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" y="2463572"/>
            <a:ext cx="5936495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61" y="3048928"/>
            <a:ext cx="5616624" cy="1346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304928" y="501463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</a:t>
            </a:r>
            <a:r>
              <a:rPr lang="ko-KR" altLang="en-US" sz="1600" b="1" dirty="0" smtClean="0"/>
              <a:t>링크 클릭  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5601072" y="3718486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5365542"/>
            <a:ext cx="5843593" cy="915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000673" y="5654189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③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</p:spTree>
    <p:extLst>
      <p:ext uri="{BB962C8B-B14F-4D97-AF65-F5344CB8AC3E}">
        <p14:creationId xmlns:p14="http://schemas.microsoft.com/office/powerpoint/2010/main" val="2331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 </a:t>
            </a:r>
            <a:r>
              <a:rPr lang="ko-KR" altLang="en-US" sz="2800" b="1" dirty="0"/>
              <a:t>기본 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6010" y="1290826"/>
            <a:ext cx="451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기본 구문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09101" y="2599744"/>
            <a:ext cx="468052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$(document).ready(function(){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53117" y="2887776"/>
            <a:ext cx="576064" cy="4506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44888" y="4327936"/>
            <a:ext cx="32403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5088" y="4227074"/>
            <a:ext cx="1368152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smtClean="0"/>
              <a:t>간단한 형식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9101" y="1988840"/>
            <a:ext cx="455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$(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기호로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javaScript</a:t>
            </a:r>
            <a:r>
              <a:rPr lang="en-US" altLang="ko-KR" sz="2800" dirty="0" smtClean="0"/>
              <a:t> VS jQuery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953000" y="1916832"/>
            <a:ext cx="0" cy="34610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15517" y="3645024"/>
            <a:ext cx="1073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javaScript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618530" y="4712955"/>
            <a:ext cx="3350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jQuery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라이브러리가 </a:t>
            </a:r>
            <a:r>
              <a:rPr lang="ko-KR" altLang="en-US" sz="1600" dirty="0" err="1" smtClean="0"/>
              <a:t>없을때</a:t>
            </a:r>
            <a:r>
              <a:rPr lang="ko-KR" altLang="en-US" sz="1600" dirty="0" smtClean="0"/>
              <a:t> 오류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5" y="5229200"/>
            <a:ext cx="3673159" cy="868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6" y="1916832"/>
            <a:ext cx="4050199" cy="1486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36" y="1916832"/>
            <a:ext cx="4237087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4528" y="1235368"/>
            <a:ext cx="3240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javaScript</a:t>
            </a:r>
            <a:r>
              <a:rPr lang="en-US" altLang="ko-KR" dirty="0"/>
              <a:t> VS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비교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0372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94396"/>
              </p:ext>
            </p:extLst>
          </p:nvPr>
        </p:nvGraphicFramePr>
        <p:xfrm>
          <a:off x="1064568" y="1988840"/>
          <a:ext cx="8496944" cy="353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9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태그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$(‘p’)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class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$(‘.logo’)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.logo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자식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&gt;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&gt; li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자식요소 </a:t>
                      </a:r>
                      <a:r>
                        <a:rPr lang="en-US" altLang="ko-KR" sz="1600" baseline="0" dirty="0" smtClean="0"/>
                        <a:t>li</a:t>
                      </a:r>
                      <a:r>
                        <a:rPr lang="ko-KR" altLang="en-US" sz="1600" baseline="0" dirty="0" smtClean="0"/>
                        <a:t>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하위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하위에 있는 모든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인접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$(‘#heading</a:t>
                      </a:r>
                      <a:r>
                        <a:rPr lang="en-US" altLang="ko-KR" sz="1600" baseline="0" dirty="0" smtClean="0"/>
                        <a:t> + p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#heading</a:t>
                      </a:r>
                      <a:r>
                        <a:rPr lang="ko-KR" altLang="en-US" sz="1600" dirty="0" smtClean="0"/>
                        <a:t>의 다음에 오는 </a:t>
                      </a:r>
                      <a:r>
                        <a:rPr lang="en-US" altLang="ko-KR" sz="1600" dirty="0" smtClean="0"/>
                        <a:t>p</a:t>
                      </a:r>
                      <a:r>
                        <a:rPr lang="ko-KR" altLang="en-US" sz="1600" dirty="0" smtClean="0"/>
                        <a:t>요소를 선택합니다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그룹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$(‘.left,</a:t>
                      </a:r>
                      <a:r>
                        <a:rPr lang="en-US" altLang="ko-KR" sz="1600" baseline="0" dirty="0" smtClean="0"/>
                        <a:t> .right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.left,</a:t>
                      </a:r>
                      <a:r>
                        <a:rPr lang="en-US" altLang="ko-KR" sz="1600" baseline="0" dirty="0" smtClean="0"/>
                        <a:t> .right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문서 객체 </a:t>
            </a:r>
            <a:r>
              <a:rPr lang="ko-KR" altLang="en-US" sz="2800" b="1" dirty="0" smtClean="0"/>
              <a:t>제</a:t>
            </a:r>
            <a:r>
              <a:rPr lang="ko-KR" altLang="en-US" sz="2800" b="1" dirty="0"/>
              <a:t>어</a:t>
            </a:r>
            <a:r>
              <a:rPr lang="ko-KR" altLang="en-US" sz="2800" b="1" dirty="0" smtClean="0"/>
              <a:t> 함수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문서 객체 제어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0811"/>
              </p:ext>
            </p:extLst>
          </p:nvPr>
        </p:nvGraphicFramePr>
        <p:xfrm>
          <a:off x="1064568" y="1988840"/>
          <a:ext cx="8496944" cy="349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dirty="0" smtClean="0"/>
                        <a:t>”).click()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요소를 클릭함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css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요소의 스타일을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”).text(“</a:t>
                      </a:r>
                      <a:r>
                        <a:rPr lang="ko-KR" altLang="en-US" sz="1600" baseline="0" dirty="0" smtClean="0"/>
                        <a:t>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요소의 텍스트를 취득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변경할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”).html(“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하위 요소들을 새 텍스트로 변경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”).append(“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마지막 자식요소로 새 요소를 추가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”).remove(“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</a:t>
                      </a:r>
                      <a:r>
                        <a:rPr lang="ko-KR" altLang="en-US" sz="1600" baseline="0" dirty="0" smtClean="0"/>
                        <a:t> 요소를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attr</a:t>
                      </a:r>
                      <a:r>
                        <a:rPr lang="en-US" altLang="ko-KR" sz="1600" baseline="0" dirty="0" smtClean="0"/>
                        <a:t>(“</a:t>
                      </a:r>
                      <a:r>
                        <a:rPr lang="ko-KR" altLang="en-US" sz="1600" baseline="0" dirty="0" smtClean="0"/>
                        <a:t>속성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ko-KR" altLang="en-US" sz="1600" baseline="0" dirty="0" smtClean="0"/>
                        <a:t>의 특성 속성을 지정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81192" y="2780928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query1.html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28800"/>
            <a:ext cx="4435224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429000"/>
            <a:ext cx="7128792" cy="23810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8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819</Words>
  <Application>Microsoft Office PowerPoint</Application>
  <PresentationFormat>A4 용지(210x297mm)</PresentationFormat>
  <Paragraphs>204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휴먼엑스포</vt:lpstr>
      <vt:lpstr>Arial</vt:lpstr>
      <vt:lpstr>Wingdings</vt:lpstr>
      <vt:lpstr>Office 테마</vt:lpstr>
      <vt:lpstr>9강. jQuery(제이쿼리) 1</vt:lpstr>
      <vt:lpstr>jQuery(제이쿼리)</vt:lpstr>
      <vt:lpstr> jQuery(제이쿼리)</vt:lpstr>
      <vt:lpstr>jQuery(제이쿼리)</vt:lpstr>
      <vt:lpstr>jQuery 기본 구문</vt:lpstr>
      <vt:lpstr>javaScript VS jQuery</vt:lpstr>
      <vt:lpstr>jQuery 선택자</vt:lpstr>
      <vt:lpstr>문서 객체 제어 함수</vt:lpstr>
      <vt:lpstr>jQuery 선택자</vt:lpstr>
      <vt:lpstr>jQuery 선택자</vt:lpstr>
      <vt:lpstr>jQuery 선택자</vt:lpstr>
      <vt:lpstr>jQuery 효과</vt:lpstr>
      <vt:lpstr>객체 제어 함수 – click(), html()</vt:lpstr>
      <vt:lpstr>jQuery 선택자</vt:lpstr>
      <vt:lpstr>jQuery 선택자</vt:lpstr>
      <vt:lpstr>객체 제어 함수- next(), append()</vt:lpstr>
      <vt:lpstr>jQuery 효과</vt:lpstr>
      <vt:lpstr>객체 제어 함수 – on()</vt:lpstr>
      <vt:lpstr>객체 제어 함수 – val()</vt:lpstr>
      <vt:lpstr>slideToggle()</vt:lpstr>
      <vt:lpstr>배열 관련 메서드 – each()</vt:lpstr>
      <vt:lpstr>속성 관련 메서드</vt:lpstr>
      <vt:lpstr>class 관련 메서드</vt:lpstr>
      <vt:lpstr>class 관련 메서드</vt:lpstr>
      <vt:lpstr>class 관련 메서드</vt:lpstr>
      <vt:lpstr>class 관련 메서드</vt:lpstr>
      <vt:lpstr>class 관련 메서드</vt:lpstr>
      <vt:lpstr>반응형 header 만들기</vt:lpstr>
      <vt:lpstr>반응형 header 만들기</vt:lpstr>
      <vt:lpstr>반응형 header 만들기</vt:lpstr>
      <vt:lpstr>반응형 header 만들기</vt:lpstr>
      <vt:lpstr>반응형 header 만들기</vt:lpstr>
      <vt:lpstr>아코디언 기능 구현</vt:lpstr>
      <vt:lpstr>아코디언 기능 구현</vt:lpstr>
      <vt:lpstr>아코디언 기능 구현</vt:lpstr>
      <vt:lpstr>아코디언 기능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495</cp:revision>
  <dcterms:created xsi:type="dcterms:W3CDTF">2019-03-04T02:36:55Z</dcterms:created>
  <dcterms:modified xsi:type="dcterms:W3CDTF">2023-07-13T22:52:08Z</dcterms:modified>
</cp:coreProperties>
</file>