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382" r:id="rId3"/>
    <p:sldId id="383" r:id="rId4"/>
    <p:sldId id="413" r:id="rId5"/>
    <p:sldId id="384" r:id="rId6"/>
    <p:sldId id="404" r:id="rId7"/>
    <p:sldId id="403" r:id="rId8"/>
    <p:sldId id="396" r:id="rId9"/>
    <p:sldId id="411" r:id="rId10"/>
    <p:sldId id="397" r:id="rId11"/>
    <p:sldId id="410" r:id="rId12"/>
    <p:sldId id="406" r:id="rId13"/>
    <p:sldId id="412" r:id="rId14"/>
    <p:sldId id="407" r:id="rId15"/>
    <p:sldId id="408" r:id="rId16"/>
    <p:sldId id="416" r:id="rId17"/>
    <p:sldId id="420" r:id="rId18"/>
    <p:sldId id="421" r:id="rId19"/>
    <p:sldId id="425" r:id="rId20"/>
    <p:sldId id="426" r:id="rId21"/>
    <p:sldId id="427" r:id="rId22"/>
    <p:sldId id="428" r:id="rId23"/>
    <p:sldId id="429" r:id="rId24"/>
    <p:sldId id="430" r:id="rId25"/>
    <p:sldId id="432" r:id="rId26"/>
    <p:sldId id="433" r:id="rId27"/>
    <p:sldId id="434" r:id="rId28"/>
    <p:sldId id="435" r:id="rId29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77" y="53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:a16="http://schemas.microsoft.com/office/drawing/2014/main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 userDrawn="1"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200800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dirty="0">
                <a:solidFill>
                  <a:schemeClr val="tx1"/>
                </a:solidFill>
              </a:rPr>
              <a:t>2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. 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회원관리 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-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common </a:t>
            </a:r>
            <a:r>
              <a:rPr lang="ko-KR" altLang="en-US" sz="3200" b="1" dirty="0" err="1" smtClean="0">
                <a:solidFill>
                  <a:schemeClr val="tx1"/>
                </a:solidFill>
              </a:rPr>
              <a:t>앱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/>
              <a:t>로그아웃 구현하기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08584" y="1318524"/>
            <a:ext cx="57606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dirty="0" smtClean="0"/>
              <a:t>로그인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로그아웃 메뉴 </a:t>
            </a:r>
            <a:r>
              <a:rPr lang="en-US" altLang="ko-KR" dirty="0" smtClean="0"/>
              <a:t>- navbar.html </a:t>
            </a:r>
            <a:r>
              <a:rPr lang="ko-KR" altLang="en-US" dirty="0" smtClean="0"/>
              <a:t>작성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1916832"/>
            <a:ext cx="9190517" cy="32845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8321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가입 페이지 만들기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08584" y="1336993"/>
            <a:ext cx="60486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회원 가입 </a:t>
            </a:r>
            <a:r>
              <a:rPr lang="ko-KR" altLang="en-US" dirty="0"/>
              <a:t>폼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963485"/>
            <a:ext cx="5505607" cy="33123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8078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가입 만들기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336993"/>
            <a:ext cx="60486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회원 가입 </a:t>
            </a:r>
            <a:r>
              <a:rPr lang="en-US" altLang="ko-KR" dirty="0" smtClean="0"/>
              <a:t>URL </a:t>
            </a:r>
            <a:r>
              <a:rPr lang="ko-KR" altLang="en-US" dirty="0" err="1" smtClean="0"/>
              <a:t>매핑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common/urls.py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712640" y="1988840"/>
            <a:ext cx="6264696" cy="300082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from </a:t>
            </a:r>
            <a:r>
              <a:rPr lang="en-US" altLang="ko-KR" dirty="0" err="1"/>
              <a:t>django.contrib.auth</a:t>
            </a:r>
            <a:r>
              <a:rPr lang="en-US" altLang="ko-KR" dirty="0"/>
              <a:t> import views as </a:t>
            </a:r>
            <a:r>
              <a:rPr lang="en-US" altLang="ko-KR" dirty="0" err="1"/>
              <a:t>auth_veiws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app_name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smtClean="0"/>
              <a:t>'common‘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urlpatterns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smtClean="0"/>
              <a:t>[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…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en-US" altLang="ko-KR" dirty="0">
                <a:solidFill>
                  <a:srgbClr val="C00000"/>
                </a:solidFill>
              </a:rPr>
              <a:t>path('signup/', </a:t>
            </a:r>
            <a:r>
              <a:rPr lang="en-US" altLang="ko-KR" dirty="0" err="1">
                <a:solidFill>
                  <a:srgbClr val="C00000"/>
                </a:solidFill>
              </a:rPr>
              <a:t>views.signup</a:t>
            </a:r>
            <a:r>
              <a:rPr lang="en-US" altLang="ko-KR" dirty="0">
                <a:solidFill>
                  <a:srgbClr val="C00000"/>
                </a:solidFill>
              </a:rPr>
              <a:t>, name='signup')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070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가입 만들기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336993"/>
            <a:ext cx="60486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2. </a:t>
            </a:r>
            <a:r>
              <a:rPr lang="en-US" altLang="ko-KR" dirty="0" err="1" smtClean="0"/>
              <a:t>UserForm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– common/forms.py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988840"/>
            <a:ext cx="6624736" cy="30735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3530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가입 만들기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268760"/>
            <a:ext cx="60486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3. sign up </a:t>
            </a:r>
            <a:r>
              <a:rPr lang="ko-KR" altLang="en-US" dirty="0" smtClean="0"/>
              <a:t>함수 추가하기 </a:t>
            </a:r>
            <a:r>
              <a:rPr lang="en-US" altLang="ko-KR" dirty="0" smtClean="0"/>
              <a:t>– common/views.py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166" y="1916832"/>
            <a:ext cx="6014122" cy="34176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7443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가입 만들기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268760"/>
            <a:ext cx="70567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4. </a:t>
            </a:r>
            <a:r>
              <a:rPr lang="ko-KR" altLang="en-US" dirty="0" smtClean="0"/>
              <a:t>템플릿 만들기 </a:t>
            </a:r>
            <a:r>
              <a:rPr lang="en-US" altLang="ko-KR" dirty="0" smtClean="0"/>
              <a:t>– templates/common/signup.html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916832"/>
            <a:ext cx="7416824" cy="39133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2322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가입 만들기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268760"/>
            <a:ext cx="70567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/>
              <a:t>인증된 사용자만 글쓰기 가능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248" y="1844824"/>
            <a:ext cx="6323602" cy="20124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4711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표준 템플릿 만들기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196752"/>
            <a:ext cx="70567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/>
              <a:t>표준 템플릿 만들기 </a:t>
            </a:r>
            <a:r>
              <a:rPr lang="en-US" altLang="ko-KR" dirty="0" smtClean="0"/>
              <a:t>– base.html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651" y="1723551"/>
            <a:ext cx="6695874" cy="48017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489" y="3861048"/>
            <a:ext cx="2918713" cy="23928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5238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네비게이션</a:t>
            </a:r>
            <a:r>
              <a:rPr lang="ko-KR" altLang="en-US" dirty="0" smtClean="0"/>
              <a:t> 파일 분리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268760"/>
            <a:ext cx="70567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err="1" smtClean="0"/>
              <a:t>네비게이션</a:t>
            </a:r>
            <a:r>
              <a:rPr lang="ko-KR" altLang="en-US" dirty="0" smtClean="0"/>
              <a:t> 파일 </a:t>
            </a:r>
            <a:r>
              <a:rPr lang="en-US" altLang="ko-KR" dirty="0" smtClean="0"/>
              <a:t>– navbar.html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1844824"/>
            <a:ext cx="9449619" cy="39398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9803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네비게이션</a:t>
            </a:r>
            <a:r>
              <a:rPr lang="ko-KR" altLang="en-US" dirty="0" smtClean="0"/>
              <a:t> 파일 분리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268760"/>
            <a:ext cx="705678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/>
              <a:t>{%  extends ‘base.html’ %}  - </a:t>
            </a:r>
            <a:r>
              <a:rPr lang="ko-KR" altLang="en-US" dirty="0" smtClean="0"/>
              <a:t>템플릿 파일 상속</a:t>
            </a:r>
            <a:r>
              <a:rPr lang="en-US" altLang="ko-KR" dirty="0" smtClean="0"/>
              <a:t>(</a:t>
            </a:r>
            <a:r>
              <a:rPr lang="ko-KR" altLang="en-US" dirty="0" smtClean="0"/>
              <a:t>확장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781" y="2026338"/>
            <a:ext cx="6340390" cy="21947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628" y="4557888"/>
            <a:ext cx="6327543" cy="14634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401272" y="242088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p</a:t>
            </a:r>
            <a:r>
              <a:rPr lang="en-US" altLang="ko-KR" dirty="0" smtClean="0">
                <a:solidFill>
                  <a:srgbClr val="0070C0"/>
                </a:solidFill>
              </a:rPr>
              <a:t>ost_list.html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01272" y="522920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post_detail.html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48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 smtClean="0"/>
              <a:t> common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생성하기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35368"/>
            <a:ext cx="6264696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회원관리를 위한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common app(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앱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생성하기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4608" y="1771313"/>
            <a:ext cx="67687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b</a:t>
            </a:r>
            <a:r>
              <a:rPr lang="en-US" altLang="ko-KR" dirty="0" smtClean="0"/>
              <a:t>log </a:t>
            </a:r>
            <a:r>
              <a:rPr lang="ko-KR" altLang="en-US" dirty="0" smtClean="0"/>
              <a:t>프로젝트 하위에 </a:t>
            </a:r>
            <a:r>
              <a:rPr lang="en-US" altLang="ko-KR" dirty="0" smtClean="0"/>
              <a:t>common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생성하기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common</a:t>
            </a:r>
            <a:r>
              <a:rPr lang="ko-KR" altLang="en-US" dirty="0" err="1"/>
              <a:t>앱</a:t>
            </a:r>
            <a:r>
              <a:rPr lang="ko-KR" altLang="en-US" dirty="0"/>
              <a:t> 등록 </a:t>
            </a:r>
            <a:r>
              <a:rPr lang="en-US" altLang="ko-KR" dirty="0"/>
              <a:t>– config/setting.py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common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하위에 </a:t>
            </a:r>
            <a:r>
              <a:rPr lang="en-US" altLang="ko-KR" dirty="0" smtClean="0"/>
              <a:t>urls.py </a:t>
            </a:r>
            <a:r>
              <a:rPr lang="ko-KR" altLang="en-US" dirty="0" smtClean="0"/>
              <a:t>생성하기 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568624" y="2345105"/>
            <a:ext cx="7704856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</a:t>
            </a:r>
            <a:r>
              <a:rPr lang="en-US" altLang="ko-KR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myvenv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 </a:t>
            </a: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&gt; C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:\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mypyweb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\blogs&gt;python 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manage.py  </a:t>
            </a:r>
            <a:r>
              <a:rPr lang="en-US" altLang="ko-KR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startapp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common</a:t>
            </a:r>
            <a:endParaRPr lang="en-US" altLang="ko-KR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912" y="3573016"/>
            <a:ext cx="3217858" cy="15841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5440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/>
              <a:t>작성자 추가하기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196752"/>
            <a:ext cx="4608512" cy="54811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모서리가 둥근 직사각형 5"/>
          <p:cNvSpPr/>
          <p:nvPr/>
        </p:nvSpPr>
        <p:spPr>
          <a:xfrm>
            <a:off x="1424608" y="2492896"/>
            <a:ext cx="5040560" cy="43204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69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b="1" dirty="0" smtClean="0"/>
              <a:t>작성자</a:t>
            </a:r>
            <a:r>
              <a:rPr lang="en-US" altLang="ko-KR" b="1" dirty="0"/>
              <a:t> </a:t>
            </a:r>
            <a:r>
              <a:rPr lang="ko-KR" altLang="en-US" b="1" dirty="0" smtClean="0"/>
              <a:t>추가하</a:t>
            </a:r>
            <a:r>
              <a:rPr lang="ko-KR" altLang="en-US" b="1" dirty="0"/>
              <a:t>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8544" y="1235368"/>
            <a:ext cx="5760640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author </a:t>
            </a:r>
            <a:r>
              <a:rPr lang="ko-KR" altLang="en-US" sz="2000" b="1" dirty="0" smtClean="0"/>
              <a:t>필드 추가하기</a:t>
            </a:r>
            <a:endParaRPr lang="en-US" altLang="ko-KR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352600" y="1785590"/>
            <a:ext cx="51125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dirty="0"/>
              <a:t>Post </a:t>
            </a:r>
            <a:r>
              <a:rPr lang="ko-KR" altLang="en-US" dirty="0"/>
              <a:t>모델에 </a:t>
            </a:r>
            <a:r>
              <a:rPr lang="en-US" altLang="ko-KR" dirty="0" smtClean="0"/>
              <a:t>author</a:t>
            </a:r>
            <a:r>
              <a:rPr lang="ko-KR" altLang="en-US" dirty="0" smtClean="0"/>
              <a:t> 추가 </a:t>
            </a:r>
            <a:r>
              <a:rPr lang="en-US" altLang="ko-KR" dirty="0" smtClean="0"/>
              <a:t>– User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외래키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1136577" y="2420888"/>
            <a:ext cx="8208912" cy="383181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from </a:t>
            </a:r>
            <a:r>
              <a:rPr lang="en-US" altLang="ko-KR" dirty="0" err="1"/>
              <a:t>django.contrib.auth.models</a:t>
            </a:r>
            <a:r>
              <a:rPr lang="en-US" altLang="ko-KR" dirty="0"/>
              <a:t> </a:t>
            </a:r>
            <a:r>
              <a:rPr lang="en-US" altLang="ko-KR" b="1" dirty="0"/>
              <a:t>import </a:t>
            </a:r>
            <a:r>
              <a:rPr lang="en-US" altLang="ko-KR" dirty="0"/>
              <a:t>User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class </a:t>
            </a:r>
            <a:r>
              <a:rPr lang="en-US" altLang="ko-KR" dirty="0"/>
              <a:t>Post(</a:t>
            </a:r>
            <a:r>
              <a:rPr lang="en-US" altLang="ko-KR" dirty="0" err="1"/>
              <a:t>models.Model</a:t>
            </a:r>
            <a:r>
              <a:rPr lang="en-US" altLang="ko-KR" dirty="0" smtClean="0"/>
              <a:t>):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smtClean="0">
                <a:solidFill>
                  <a:srgbClr val="C00000"/>
                </a:solidFill>
              </a:rPr>
              <a:t>author </a:t>
            </a:r>
            <a:r>
              <a:rPr lang="en-US" altLang="ko-KR" dirty="0">
                <a:solidFill>
                  <a:srgbClr val="C00000"/>
                </a:solidFill>
              </a:rPr>
              <a:t>= </a:t>
            </a:r>
            <a:r>
              <a:rPr lang="en-US" altLang="ko-KR" dirty="0" err="1">
                <a:solidFill>
                  <a:srgbClr val="C00000"/>
                </a:solidFill>
              </a:rPr>
              <a:t>models.ForeignKey</a:t>
            </a:r>
            <a:r>
              <a:rPr lang="en-US" altLang="ko-KR" dirty="0">
                <a:solidFill>
                  <a:srgbClr val="C00000"/>
                </a:solidFill>
              </a:rPr>
              <a:t>(User,  </a:t>
            </a:r>
            <a:r>
              <a:rPr lang="en-US" altLang="ko-KR" dirty="0" err="1">
                <a:solidFill>
                  <a:srgbClr val="C00000"/>
                </a:solidFill>
              </a:rPr>
              <a:t>on_delete</a:t>
            </a:r>
            <a:r>
              <a:rPr lang="en-US" altLang="ko-KR" dirty="0">
                <a:solidFill>
                  <a:srgbClr val="C00000"/>
                </a:solidFill>
              </a:rPr>
              <a:t>=</a:t>
            </a:r>
            <a:r>
              <a:rPr lang="en-US" altLang="ko-KR" dirty="0" err="1">
                <a:solidFill>
                  <a:srgbClr val="C00000"/>
                </a:solidFill>
              </a:rPr>
              <a:t>models.CASCADE</a:t>
            </a:r>
            <a:r>
              <a:rPr lang="en-US" altLang="ko-KR" dirty="0">
                <a:solidFill>
                  <a:srgbClr val="C00000"/>
                </a:solidFill>
              </a:rPr>
              <a:t>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title = </a:t>
            </a:r>
            <a:r>
              <a:rPr lang="en-US" altLang="ko-KR" dirty="0" err="1"/>
              <a:t>models.CharField</a:t>
            </a:r>
            <a:r>
              <a:rPr lang="en-US" altLang="ko-KR" dirty="0"/>
              <a:t>(</a:t>
            </a:r>
            <a:r>
              <a:rPr lang="en-US" altLang="ko-KR" dirty="0" err="1"/>
              <a:t>max_length</a:t>
            </a:r>
            <a:r>
              <a:rPr lang="en-US" altLang="ko-KR" dirty="0"/>
              <a:t>=100)</a:t>
            </a:r>
            <a:br>
              <a:rPr lang="en-US" altLang="ko-KR" dirty="0"/>
            </a:br>
            <a:r>
              <a:rPr lang="en-US" altLang="ko-KR" dirty="0"/>
              <a:t>    photo = </a:t>
            </a:r>
            <a:r>
              <a:rPr lang="en-US" altLang="ko-KR" dirty="0" err="1"/>
              <a:t>models.ImageField</a:t>
            </a:r>
            <a:r>
              <a:rPr lang="en-US" altLang="ko-KR" dirty="0"/>
              <a:t>(</a:t>
            </a:r>
            <a:r>
              <a:rPr lang="en-US" altLang="ko-KR" dirty="0" err="1"/>
              <a:t>upload_to</a:t>
            </a:r>
            <a:r>
              <a:rPr lang="en-US" altLang="ko-KR" dirty="0"/>
              <a:t>="blog/images/%Y/%m/%d/",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                  null=True, blank=True)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create_date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models.DateTimeField</a:t>
            </a:r>
            <a:r>
              <a:rPr lang="en-US" altLang="ko-KR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C0000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   </a:t>
            </a:r>
            <a:endParaRPr lang="en-US" altLang="ko-KR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6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b="1" dirty="0"/>
              <a:t>작성자</a:t>
            </a:r>
            <a:r>
              <a:rPr lang="en-US" altLang="ko-KR" b="1" dirty="0"/>
              <a:t> </a:t>
            </a:r>
            <a:r>
              <a:rPr lang="ko-KR" altLang="en-US" b="1" dirty="0"/>
              <a:t>추가하기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08584" y="1340768"/>
            <a:ext cx="54006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dirty="0" smtClean="0"/>
              <a:t>변경된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적용을 위한 </a:t>
            </a:r>
            <a:r>
              <a:rPr lang="en-US" altLang="ko-KR" dirty="0" err="1" smtClean="0"/>
              <a:t>makemigrations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dirty="0" smtClean="0"/>
              <a:t>DB </a:t>
            </a:r>
            <a:r>
              <a:rPr lang="ko-KR" altLang="en-US" dirty="0" smtClean="0"/>
              <a:t>적용을 위한 </a:t>
            </a:r>
            <a:r>
              <a:rPr lang="en-US" altLang="ko-KR" dirty="0" smtClean="0"/>
              <a:t>migrate </a:t>
            </a:r>
            <a:r>
              <a:rPr lang="ko-KR" altLang="en-US" dirty="0" smtClean="0"/>
              <a:t>명령 실행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35"/>
          <a:stretch/>
        </p:blipFill>
        <p:spPr>
          <a:xfrm>
            <a:off x="1637733" y="1911695"/>
            <a:ext cx="5966977" cy="19105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568624" y="3883292"/>
            <a:ext cx="2739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&gt;&gt;&gt; </a:t>
            </a:r>
            <a:r>
              <a:rPr lang="en-US" altLang="ko-KR" sz="1600" dirty="0">
                <a:solidFill>
                  <a:srgbClr val="C00000"/>
                </a:solidFill>
              </a:rPr>
              <a:t>1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800872" y="4052569"/>
            <a:ext cx="576064" cy="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20952" y="3883292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</a:t>
            </a:r>
            <a:r>
              <a:rPr lang="ko-KR" altLang="en-US" sz="1600" dirty="0" smtClean="0"/>
              <a:t>은 </a:t>
            </a:r>
            <a:r>
              <a:rPr lang="en-US" altLang="ko-KR" sz="1600" dirty="0" err="1" smtClean="0"/>
              <a:t>superuser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id </a:t>
            </a:r>
            <a:r>
              <a:rPr lang="ko-KR" altLang="en-US" sz="1600" dirty="0" smtClean="0"/>
              <a:t>값을 의미함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6910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b="1" dirty="0"/>
              <a:t>작성자</a:t>
            </a:r>
            <a:r>
              <a:rPr lang="en-US" altLang="ko-KR" b="1" dirty="0"/>
              <a:t> </a:t>
            </a:r>
            <a:r>
              <a:rPr lang="ko-KR" altLang="en-US" b="1" dirty="0"/>
              <a:t>추가하기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268760"/>
            <a:ext cx="60486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ko-KR" dirty="0" err="1" smtClean="0"/>
              <a:t>post_create</a:t>
            </a:r>
            <a:r>
              <a:rPr lang="en-US" altLang="ko-KR" dirty="0" smtClean="0"/>
              <a:t>()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form.author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 </a:t>
            </a:r>
            <a:r>
              <a:rPr lang="en-US" altLang="ko-KR" dirty="0" smtClean="0"/>
              <a:t>– blog/views.py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041" y="1798904"/>
            <a:ext cx="6027943" cy="45571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4474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b="1" dirty="0"/>
              <a:t>작성자</a:t>
            </a:r>
            <a:r>
              <a:rPr lang="en-US" altLang="ko-KR" b="1" dirty="0"/>
              <a:t> </a:t>
            </a:r>
            <a:r>
              <a:rPr lang="ko-KR" altLang="en-US" b="1" dirty="0"/>
              <a:t>추가하기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32" y="1412776"/>
            <a:ext cx="7989551" cy="28803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4671557"/>
            <a:ext cx="7920880" cy="120571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761312" y="148478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p</a:t>
            </a:r>
            <a:r>
              <a:rPr lang="en-US" altLang="ko-KR" dirty="0" smtClean="0">
                <a:solidFill>
                  <a:srgbClr val="0070C0"/>
                </a:solidFill>
              </a:rPr>
              <a:t>ost_list.html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01272" y="449982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post_detail.html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06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 smtClean="0"/>
              <a:t> login </a:t>
            </a:r>
            <a:r>
              <a:rPr lang="ko-KR" altLang="en-US" dirty="0" smtClean="0"/>
              <a:t>구현하</a:t>
            </a:r>
            <a:r>
              <a:rPr lang="ko-KR" altLang="en-US" dirty="0"/>
              <a:t>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68760"/>
            <a:ext cx="7848872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3. login </a:t>
            </a:r>
            <a:r>
              <a:rPr lang="ko-KR" altLang="en-US" dirty="0">
                <a:latin typeface="+mn-ea"/>
              </a:rPr>
              <a:t>템플릿 만들기 </a:t>
            </a:r>
            <a:r>
              <a:rPr lang="en-US" altLang="ko-KR" dirty="0">
                <a:latin typeface="+mn-ea"/>
              </a:rPr>
              <a:t>– </a:t>
            </a:r>
            <a:r>
              <a:rPr lang="en-US" altLang="ko-KR" dirty="0" smtClean="0">
                <a:latin typeface="+mn-ea"/>
              </a:rPr>
              <a:t>templates/common/login.html</a:t>
            </a:r>
            <a:endParaRPr lang="en-US" altLang="ko-KR" dirty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37" y="1844824"/>
            <a:ext cx="7141774" cy="47315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3586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가입 만들기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268760"/>
            <a:ext cx="70567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4. </a:t>
            </a:r>
            <a:r>
              <a:rPr lang="ko-KR" altLang="en-US" dirty="0" smtClean="0"/>
              <a:t>템플릿 만들기 </a:t>
            </a:r>
            <a:r>
              <a:rPr lang="en-US" altLang="ko-KR" dirty="0" smtClean="0"/>
              <a:t>– templates/common/signup.html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3" y="1870584"/>
            <a:ext cx="7931251" cy="43667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1151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가입 만들기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268760"/>
            <a:ext cx="70567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dirty="0" smtClean="0"/>
              <a:t>템플릿 만들기 </a:t>
            </a:r>
            <a:r>
              <a:rPr lang="en-US" altLang="ko-KR" dirty="0" smtClean="0"/>
              <a:t>– templates/common/signup.html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030" y="1976467"/>
            <a:ext cx="7902625" cy="41151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9575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깃으로 버전</a:t>
            </a:r>
            <a:r>
              <a:rPr lang="en-US" altLang="ko-KR" dirty="0"/>
              <a:t>(</a:t>
            </a:r>
            <a:r>
              <a:rPr lang="ko-KR" altLang="en-US" dirty="0"/>
              <a:t>소스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ko-KR" altLang="en-US" dirty="0" smtClean="0"/>
              <a:t>관리하기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340768"/>
            <a:ext cx="740883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/>
              <a:t>깃에 </a:t>
            </a:r>
            <a:r>
              <a:rPr lang="ko-KR" altLang="en-US" dirty="0" err="1" smtClean="0"/>
              <a:t>업로드하기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225" y="1988840"/>
            <a:ext cx="5662151" cy="33835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1711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/>
              <a:t>로그인 구현하기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96616" y="1412776"/>
            <a:ext cx="576064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dirty="0" smtClean="0"/>
              <a:t>config/urls.py </a:t>
            </a:r>
            <a:r>
              <a:rPr lang="ko-KR" altLang="en-US" dirty="0" smtClean="0"/>
              <a:t>경로 설정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712640" y="2083092"/>
            <a:ext cx="5724264" cy="25853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urlpatterns</a:t>
            </a:r>
            <a:r>
              <a:rPr lang="en-US" altLang="ko-KR" dirty="0" smtClean="0"/>
              <a:t> = [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path(</a:t>
            </a:r>
            <a:r>
              <a:rPr lang="en-US" altLang="ko-KR" b="1" dirty="0"/>
              <a:t>''</a:t>
            </a:r>
            <a:r>
              <a:rPr lang="en-US" altLang="ko-KR" dirty="0"/>
              <a:t>, </a:t>
            </a:r>
            <a:r>
              <a:rPr lang="en-US" altLang="ko-KR" dirty="0" err="1"/>
              <a:t>views.index</a:t>
            </a:r>
            <a:r>
              <a:rPr lang="en-US" altLang="ko-KR" dirty="0"/>
              <a:t>),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path(‘admin/’, </a:t>
            </a:r>
            <a:r>
              <a:rPr lang="en-US" altLang="ko-KR" dirty="0" err="1" smtClean="0"/>
              <a:t>admin.site.urls</a:t>
            </a:r>
            <a:r>
              <a:rPr lang="en-US" altLang="ko-KR" dirty="0" smtClean="0"/>
              <a:t>),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/>
              <a:t>path</a:t>
            </a:r>
            <a:r>
              <a:rPr lang="en-US" altLang="ko-KR" dirty="0" smtClean="0"/>
              <a:t>(‘blog/’, include(‘</a:t>
            </a:r>
            <a:r>
              <a:rPr lang="en-US" altLang="ko-KR" dirty="0" err="1" smtClean="0"/>
              <a:t>blog.urls</a:t>
            </a:r>
            <a:r>
              <a:rPr lang="en-US" altLang="ko-KR" dirty="0" smtClean="0"/>
              <a:t>’</a:t>
            </a:r>
            <a:r>
              <a:rPr lang="en-US" altLang="ko-KR" b="1" dirty="0" smtClean="0"/>
              <a:t>)</a:t>
            </a:r>
            <a:r>
              <a:rPr lang="en-US" altLang="ko-KR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smtClean="0">
                <a:solidFill>
                  <a:srgbClr val="C00000"/>
                </a:solidFill>
              </a:rPr>
              <a:t>path(‘common/’, include(‘</a:t>
            </a:r>
            <a:r>
              <a:rPr lang="en-US" altLang="ko-KR" dirty="0" err="1" smtClean="0">
                <a:solidFill>
                  <a:srgbClr val="C00000"/>
                </a:solidFill>
              </a:rPr>
              <a:t>common.urls</a:t>
            </a:r>
            <a:r>
              <a:rPr lang="en-US" altLang="ko-KR" dirty="0" smtClean="0">
                <a:solidFill>
                  <a:srgbClr val="C00000"/>
                </a:solidFill>
              </a:rPr>
              <a:t>’),</a:t>
            </a:r>
            <a:endParaRPr lang="en-US" altLang="ko-KR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234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/>
              <a:t>로그인 구현하기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96616" y="1425550"/>
            <a:ext cx="576064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2. common/urls.py </a:t>
            </a:r>
            <a:r>
              <a:rPr lang="ko-KR" altLang="en-US" dirty="0" smtClean="0"/>
              <a:t>작성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1280592" y="2011355"/>
            <a:ext cx="7488832" cy="341632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from </a:t>
            </a:r>
            <a:r>
              <a:rPr lang="en-US" altLang="ko-KR" dirty="0" err="1"/>
              <a:t>django.contrib.auth</a:t>
            </a:r>
            <a:r>
              <a:rPr lang="en-US" altLang="ko-KR" dirty="0"/>
              <a:t> import views as </a:t>
            </a:r>
            <a:r>
              <a:rPr lang="en-US" altLang="ko-KR" dirty="0" err="1" smtClean="0"/>
              <a:t>auth_veiws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app_name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smtClean="0"/>
              <a:t>'common‘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urlpatterns</a:t>
            </a:r>
            <a:r>
              <a:rPr lang="en-US" altLang="ko-KR" dirty="0" smtClean="0"/>
              <a:t> </a:t>
            </a:r>
            <a:r>
              <a:rPr lang="en-US" altLang="ko-KR" dirty="0"/>
              <a:t>= [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en-US" altLang="ko-KR" dirty="0">
                <a:solidFill>
                  <a:srgbClr val="C00000"/>
                </a:solidFill>
              </a:rPr>
              <a:t>path('login/', </a:t>
            </a:r>
            <a:r>
              <a:rPr lang="en-US" altLang="ko-KR" dirty="0" err="1">
                <a:solidFill>
                  <a:srgbClr val="C00000"/>
                </a:solidFill>
              </a:rPr>
              <a:t>auth_veiws.LoginView.as_view</a:t>
            </a:r>
            <a:r>
              <a:rPr lang="en-US" altLang="ko-KR" dirty="0">
                <a:solidFill>
                  <a:srgbClr val="C00000"/>
                </a:solidFill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        </a:t>
            </a:r>
            <a:r>
              <a:rPr lang="en-US" altLang="ko-KR" dirty="0" err="1">
                <a:solidFill>
                  <a:srgbClr val="C00000"/>
                </a:solidFill>
              </a:rPr>
              <a:t>template_name</a:t>
            </a:r>
            <a:r>
              <a:rPr lang="en-US" altLang="ko-KR" dirty="0">
                <a:solidFill>
                  <a:srgbClr val="C00000"/>
                </a:solidFill>
              </a:rPr>
              <a:t> = 'common/login.html'), name='login'),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492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 smtClean="0"/>
              <a:t> login </a:t>
            </a:r>
            <a:r>
              <a:rPr lang="ko-KR" altLang="en-US" dirty="0" smtClean="0"/>
              <a:t>구현하</a:t>
            </a:r>
            <a:r>
              <a:rPr lang="ko-KR" altLang="en-US" dirty="0"/>
              <a:t>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68760"/>
            <a:ext cx="7848872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3. login </a:t>
            </a:r>
            <a:r>
              <a:rPr lang="ko-KR" altLang="en-US" dirty="0">
                <a:latin typeface="+mn-ea"/>
              </a:rPr>
              <a:t>템플릿 만들기 </a:t>
            </a:r>
            <a:r>
              <a:rPr lang="en-US" altLang="ko-KR" dirty="0">
                <a:latin typeface="+mn-ea"/>
              </a:rPr>
              <a:t>– </a:t>
            </a:r>
            <a:r>
              <a:rPr lang="en-US" altLang="ko-KR" dirty="0" smtClean="0">
                <a:latin typeface="+mn-ea"/>
              </a:rPr>
              <a:t>templates/common/login.html</a:t>
            </a:r>
            <a:endParaRPr lang="en-US" altLang="ko-KR" dirty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7" y="1916832"/>
            <a:ext cx="5498795" cy="20162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4201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 smtClean="0"/>
              <a:t> login </a:t>
            </a:r>
            <a:r>
              <a:rPr lang="ko-KR" altLang="en-US" dirty="0" smtClean="0"/>
              <a:t>구현하</a:t>
            </a:r>
            <a:r>
              <a:rPr lang="ko-KR" altLang="en-US" dirty="0"/>
              <a:t>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92560" y="1409001"/>
            <a:ext cx="6984776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l</a:t>
            </a:r>
            <a:r>
              <a:rPr lang="en-US" altLang="ko-KR" dirty="0" smtClean="0">
                <a:latin typeface="+mn-ea"/>
              </a:rPr>
              <a:t>ogin </a:t>
            </a:r>
            <a:r>
              <a:rPr lang="ko-KR" altLang="en-US" dirty="0" err="1" smtClean="0">
                <a:latin typeface="+mn-ea"/>
              </a:rPr>
              <a:t>할때</a:t>
            </a:r>
            <a:r>
              <a:rPr lang="ko-KR" altLang="en-US" dirty="0" smtClean="0">
                <a:latin typeface="+mn-ea"/>
              </a:rPr>
              <a:t> 오류 처리 </a:t>
            </a:r>
            <a:r>
              <a:rPr lang="en-US" altLang="ko-KR" dirty="0" smtClean="0">
                <a:latin typeface="+mn-ea"/>
              </a:rPr>
              <a:t>– templates/form_errors.html</a:t>
            </a:r>
            <a:endParaRPr lang="en-US" altLang="ko-KR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811" y="2129814"/>
            <a:ext cx="2499577" cy="27739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2060848"/>
            <a:ext cx="4360915" cy="419218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160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/>
              <a:t>로그인 구현하기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409001"/>
            <a:ext cx="7848872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5.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로그인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로그아웃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성공시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이동할 페이지 설정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config/settings.py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97"/>
          <a:stretch/>
        </p:blipFill>
        <p:spPr>
          <a:xfrm>
            <a:off x="1568624" y="2132856"/>
            <a:ext cx="3600400" cy="16611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9195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/>
              <a:t>로그아웃 구현하기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196752"/>
            <a:ext cx="4752528" cy="533014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4566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/>
              <a:t>로그아웃 구현하기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80592" y="1462540"/>
            <a:ext cx="57606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dirty="0" smtClean="0"/>
              <a:t>URL </a:t>
            </a:r>
            <a:r>
              <a:rPr lang="ko-KR" altLang="en-US" dirty="0" err="1" smtClean="0"/>
              <a:t>매핑</a:t>
            </a:r>
            <a:r>
              <a:rPr lang="ko-KR" altLang="en-US" dirty="0" smtClean="0"/>
              <a:t> 추가 </a:t>
            </a:r>
            <a:r>
              <a:rPr lang="en-US" altLang="ko-KR" dirty="0" smtClean="0"/>
              <a:t>- common/urls.py </a:t>
            </a:r>
            <a:r>
              <a:rPr lang="ko-KR" altLang="en-US" dirty="0" smtClean="0"/>
              <a:t>작성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208584" y="2132856"/>
            <a:ext cx="7416824" cy="300082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from </a:t>
            </a:r>
            <a:r>
              <a:rPr lang="en-US" altLang="ko-KR" dirty="0" err="1"/>
              <a:t>django.contrib.auth</a:t>
            </a:r>
            <a:r>
              <a:rPr lang="en-US" altLang="ko-KR" dirty="0"/>
              <a:t> import views as </a:t>
            </a:r>
            <a:r>
              <a:rPr lang="en-US" altLang="ko-KR" dirty="0" err="1"/>
              <a:t>auth_veiws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urlpatterns</a:t>
            </a:r>
            <a:r>
              <a:rPr lang="en-US" altLang="ko-KR" dirty="0" smtClean="0"/>
              <a:t> </a:t>
            </a:r>
            <a:r>
              <a:rPr lang="en-US" altLang="ko-KR" dirty="0"/>
              <a:t>= [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path('login/', </a:t>
            </a:r>
            <a:r>
              <a:rPr lang="en-US" altLang="ko-KR" dirty="0" err="1"/>
              <a:t>auth_veiws.LoginView.as_view</a:t>
            </a:r>
            <a:r>
              <a:rPr lang="en-US" altLang="ko-KR" dirty="0"/>
              <a:t>(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template_name</a:t>
            </a:r>
            <a:r>
              <a:rPr lang="en-US" altLang="ko-KR" dirty="0"/>
              <a:t> = 'common/login.html'), name='login</a:t>
            </a:r>
            <a:r>
              <a:rPr lang="en-US" altLang="ko-KR" dirty="0" smtClean="0"/>
              <a:t>'),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   </a:t>
            </a:r>
            <a:r>
              <a:rPr lang="en-US" altLang="ko-KR" dirty="0">
                <a:solidFill>
                  <a:srgbClr val="C00000"/>
                </a:solidFill>
              </a:rPr>
              <a:t>path('logout/', </a:t>
            </a:r>
            <a:r>
              <a:rPr lang="en-US" altLang="ko-KR" dirty="0" err="1">
                <a:solidFill>
                  <a:srgbClr val="C00000"/>
                </a:solidFill>
              </a:rPr>
              <a:t>auth_veiws.LogoutView.as_view</a:t>
            </a:r>
            <a:r>
              <a:rPr lang="en-US" altLang="ko-KR" dirty="0">
                <a:solidFill>
                  <a:srgbClr val="C00000"/>
                </a:solidFill>
              </a:rPr>
              <a:t>(), name='logout'),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85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6863</TotalTime>
  <Words>500</Words>
  <Application>Microsoft Office PowerPoint</Application>
  <PresentationFormat>A4 용지(210x297mm)</PresentationFormat>
  <Paragraphs>141</Paragraphs>
  <Slides>28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맑은 고딕</vt:lpstr>
      <vt:lpstr>휴먼엑스포</vt:lpstr>
      <vt:lpstr>Arial</vt:lpstr>
      <vt:lpstr>Ebrima</vt:lpstr>
      <vt:lpstr>Wingdings</vt:lpstr>
      <vt:lpstr>Office 테마</vt:lpstr>
      <vt:lpstr>2장.  회원관리 - common 앱</vt:lpstr>
      <vt:lpstr> common 앱 생성하기</vt:lpstr>
      <vt:lpstr> 로그인 구현하기</vt:lpstr>
      <vt:lpstr> 로그인 구현하기</vt:lpstr>
      <vt:lpstr> login 구현하기</vt:lpstr>
      <vt:lpstr> login 구현하기</vt:lpstr>
      <vt:lpstr> 로그인 구현하기</vt:lpstr>
      <vt:lpstr> 로그아웃 구현하기</vt:lpstr>
      <vt:lpstr> 로그아웃 구현하기</vt:lpstr>
      <vt:lpstr> 로그아웃 구현하기</vt:lpstr>
      <vt:lpstr> 회원 가입 페이지 만들기 </vt:lpstr>
      <vt:lpstr> 회원 가입 만들기 </vt:lpstr>
      <vt:lpstr> 회원 가입 만들기 </vt:lpstr>
      <vt:lpstr> 회원 가입 만들기 </vt:lpstr>
      <vt:lpstr> 회원 가입 만들기 </vt:lpstr>
      <vt:lpstr> 회원 가입 만들기 </vt:lpstr>
      <vt:lpstr> 표준 템플릿 만들기 </vt:lpstr>
      <vt:lpstr> 네비게이션 파일 분리 </vt:lpstr>
      <vt:lpstr> 네비게이션 파일 분리 </vt:lpstr>
      <vt:lpstr> 작성자 추가하기</vt:lpstr>
      <vt:lpstr> 작성자 추가하기</vt:lpstr>
      <vt:lpstr> 작성자 추가하기</vt:lpstr>
      <vt:lpstr> 작성자 추가하기</vt:lpstr>
      <vt:lpstr> 작성자 추가하기</vt:lpstr>
      <vt:lpstr> login 구현하기</vt:lpstr>
      <vt:lpstr> 회원 가입 만들기 </vt:lpstr>
      <vt:lpstr> 회원 가입 만들기 </vt:lpstr>
      <vt:lpstr> 깃으로 버전(소스) 관리하기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426</cp:revision>
  <dcterms:created xsi:type="dcterms:W3CDTF">2019-03-04T02:36:55Z</dcterms:created>
  <dcterms:modified xsi:type="dcterms:W3CDTF">2023-06-22T22:56:53Z</dcterms:modified>
</cp:coreProperties>
</file>