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26" r:id="rId3"/>
    <p:sldId id="427" r:id="rId4"/>
    <p:sldId id="428" r:id="rId5"/>
    <p:sldId id="429" r:id="rId6"/>
    <p:sldId id="451" r:id="rId7"/>
    <p:sldId id="425" r:id="rId8"/>
    <p:sldId id="419" r:id="rId9"/>
    <p:sldId id="416" r:id="rId10"/>
    <p:sldId id="418" r:id="rId11"/>
    <p:sldId id="438" r:id="rId12"/>
    <p:sldId id="431" r:id="rId13"/>
    <p:sldId id="433" r:id="rId14"/>
    <p:sldId id="434" r:id="rId15"/>
    <p:sldId id="452" r:id="rId16"/>
    <p:sldId id="453" r:id="rId17"/>
    <p:sldId id="437" r:id="rId18"/>
    <p:sldId id="447" r:id="rId19"/>
    <p:sldId id="455" r:id="rId20"/>
    <p:sldId id="454" r:id="rId21"/>
    <p:sldId id="435" r:id="rId22"/>
    <p:sldId id="436" r:id="rId23"/>
    <p:sldId id="446" r:id="rId24"/>
    <p:sldId id="456" r:id="rId25"/>
    <p:sldId id="448" r:id="rId26"/>
    <p:sldId id="450" r:id="rId27"/>
    <p:sldId id="449" r:id="rId28"/>
    <p:sldId id="432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포스트 수정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 및 </a:t>
            </a:r>
            <a:r>
              <a:rPr lang="ko-KR" altLang="en-US" b="1" dirty="0" smtClean="0">
                <a:solidFill>
                  <a:schemeClr val="tx1"/>
                </a:solidFill>
              </a:rPr>
              <a:t>카테고리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post_modify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13" y="1802757"/>
            <a:ext cx="6850974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등록 폼에서 수정 </a:t>
            </a:r>
            <a:r>
              <a:rPr lang="en-US" altLang="ko-KR" dirty="0" smtClean="0"/>
              <a:t>– blog/post_form.html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60848"/>
            <a:ext cx="4138019" cy="368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7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84" y="1268760"/>
            <a:ext cx="8265368" cy="50568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15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카테고리 </a:t>
            </a:r>
            <a:r>
              <a:rPr lang="ko-KR" altLang="en-US" dirty="0" smtClean="0"/>
              <a:t>모</a:t>
            </a:r>
            <a:r>
              <a:rPr lang="ko-KR" altLang="en-US" dirty="0"/>
              <a:t>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Category </a:t>
            </a:r>
            <a:r>
              <a:rPr lang="ko-KR" altLang="en-US" dirty="0" smtClean="0"/>
              <a:t>모델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참조하는 모델</a:t>
            </a:r>
            <a:r>
              <a:rPr lang="en-US" altLang="ko-KR" dirty="0" smtClean="0"/>
              <a:t>(Post)</a:t>
            </a:r>
            <a:r>
              <a:rPr lang="ko-KR" altLang="en-US" dirty="0" smtClean="0"/>
              <a:t> 위쪽에 위치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0229"/>
            <a:ext cx="7429118" cy="4785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모델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4680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Post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category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84339"/>
            <a:ext cx="9312448" cy="34168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</a:t>
            </a:r>
            <a:r>
              <a:rPr lang="ko-KR" altLang="en-US" dirty="0"/>
              <a:t>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등록 </a:t>
            </a:r>
            <a:r>
              <a:rPr lang="en-US" altLang="ko-KR" dirty="0" smtClean="0"/>
              <a:t>– blog/admin.py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21" y="1992615"/>
            <a:ext cx="7529212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75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관리자 페이지에 카테고리 추가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7" y="2132856"/>
            <a:ext cx="7365721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36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index, detail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7102455" cy="4153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</a:t>
            </a:r>
            <a:r>
              <a:rPr lang="en-US" altLang="ko-KR" dirty="0"/>
              <a:t>– </a:t>
            </a:r>
            <a:r>
              <a:rPr lang="ko-KR" altLang="en-US" dirty="0"/>
              <a:t>카테고리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작성 </a:t>
            </a:r>
            <a:r>
              <a:rPr lang="en-US" altLang="ko-KR" dirty="0" smtClean="0"/>
              <a:t>– post_list.html, post_detail.html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83488"/>
            <a:ext cx="6426516" cy="4885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4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tyle.css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6378493" cy="3055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94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72" y="1470490"/>
            <a:ext cx="7232007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6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</a:t>
            </a:r>
            <a:r>
              <a:rPr lang="ko-KR" altLang="en-US" dirty="0"/>
              <a:t>트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관리자 페이지에 포스트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선택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844824"/>
            <a:ext cx="564542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53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352928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</a:t>
            </a:r>
            <a:r>
              <a:rPr lang="en-US" altLang="ko-KR" dirty="0">
                <a:solidFill>
                  <a:srgbClr val="C00000"/>
                </a:solidFill>
              </a:rPr>
              <a:t>('category/&lt;</a:t>
            </a:r>
            <a:r>
              <a:rPr lang="en-US" altLang="ko-KR" dirty="0" err="1">
                <a:solidFill>
                  <a:srgbClr val="C00000"/>
                </a:solidFill>
              </a:rPr>
              <a:t>str:slug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views.category_page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category_page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98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blog/views.py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92615"/>
            <a:ext cx="8847587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필드 폼에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PostForm</a:t>
            </a:r>
            <a:r>
              <a:rPr lang="ko-KR" altLang="en-US" dirty="0" smtClean="0"/>
              <a:t>에 필드 추가 </a:t>
            </a:r>
            <a:r>
              <a:rPr lang="en-US" altLang="ko-KR" dirty="0" smtClean="0"/>
              <a:t>- category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9783"/>
            <a:ext cx="6565199" cy="32866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76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필드 폼에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10. </a:t>
            </a:r>
            <a:r>
              <a:rPr lang="ko-KR" altLang="en-US" dirty="0" smtClean="0"/>
              <a:t>글쓰기 </a:t>
            </a:r>
            <a:r>
              <a:rPr lang="en-US" altLang="ko-KR" dirty="0" smtClean="0"/>
              <a:t>- category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8"/>
          <a:stretch/>
        </p:blipFill>
        <p:spPr>
          <a:xfrm>
            <a:off x="2288704" y="1809045"/>
            <a:ext cx="4016304" cy="49128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61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9"/>
          <a:stretch/>
        </p:blipFill>
        <p:spPr>
          <a:xfrm>
            <a:off x="1064568" y="1844824"/>
            <a:ext cx="8329382" cy="3834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11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1" y="1828191"/>
            <a:ext cx="7307140" cy="3689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41232" y="19888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포스트 등록 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상세 페이지에서 확인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44824"/>
            <a:ext cx="8573243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0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깃에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92222" cy="398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6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</a:t>
            </a:r>
            <a:r>
              <a:rPr lang="ko-KR" altLang="en-US" dirty="0" smtClean="0"/>
              <a:t>삭제</a:t>
            </a:r>
            <a:r>
              <a:rPr lang="ko-KR" altLang="en-US" dirty="0" smtClean="0"/>
              <a:t>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7201525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916832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</a:t>
            </a:r>
            <a:r>
              <a:rPr lang="en-US" altLang="ko-KR" dirty="0" smtClean="0">
                <a:solidFill>
                  <a:srgbClr val="C00000"/>
                </a:solidFill>
              </a:rPr>
              <a:t>'post/delete/&lt;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views.post_delete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name=</a:t>
            </a:r>
            <a:r>
              <a:rPr lang="en-US" altLang="ko-KR" dirty="0" smtClean="0">
                <a:solidFill>
                  <a:srgbClr val="C00000"/>
                </a:solidFill>
              </a:rPr>
              <a:t>'</a:t>
            </a:r>
            <a:r>
              <a:rPr lang="en-US" altLang="ko-KR" dirty="0" err="1" smtClean="0">
                <a:solidFill>
                  <a:srgbClr val="C00000"/>
                </a:solidFill>
              </a:rPr>
              <a:t>post_delete</a:t>
            </a:r>
            <a:r>
              <a:rPr lang="en-US" altLang="ko-KR" dirty="0" smtClean="0">
                <a:solidFill>
                  <a:srgbClr val="C00000"/>
                </a:solidFill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51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0"/>
            <a:ext cx="5733974" cy="2160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8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제이쿼리로 삭제하기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44824"/>
            <a:ext cx="9099069" cy="144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90" y="3470380"/>
            <a:ext cx="5372566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92" y="1421700"/>
            <a:ext cx="4542306" cy="4351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수정</a:t>
            </a:r>
            <a:r>
              <a:rPr lang="en-US" altLang="ko-KR" dirty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10" y="1959936"/>
            <a:ext cx="7148180" cy="3269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8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path('post/modify/&lt;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views.post_modify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post_modify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2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364</Words>
  <Application>Microsoft Office PowerPoint</Application>
  <PresentationFormat>A4 용지(210x297mm)</PresentationFormat>
  <Paragraphs>94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휴먼엑스포</vt:lpstr>
      <vt:lpstr>Arial</vt:lpstr>
      <vt:lpstr>Wingdings</vt:lpstr>
      <vt:lpstr>Office 테마</vt:lpstr>
      <vt:lpstr>3장. 포스트 수정/삭제 및 카테고리</vt:lpstr>
      <vt:lpstr> 포스트 삭제하기</vt:lpstr>
      <vt:lpstr> 포스트 삭제하기 </vt:lpstr>
      <vt:lpstr> 포스트 삭제하기</vt:lpstr>
      <vt:lpstr> 포스트 삭제하기 </vt:lpstr>
      <vt:lpstr> 포스트 삭제하기 </vt:lpstr>
      <vt:lpstr> 포스트 수정 </vt:lpstr>
      <vt:lpstr> 포스트 수정하기 </vt:lpstr>
      <vt:lpstr> 포스트 수정하기</vt:lpstr>
      <vt:lpstr> 포스트 수정 View </vt:lpstr>
      <vt:lpstr> 포스트 수정 폼 </vt:lpstr>
      <vt:lpstr> 카테고리(분류) 구현 </vt:lpstr>
      <vt:lpstr> 카테고리 모델 </vt:lpstr>
      <vt:lpstr> 카테고리 모델 </vt:lpstr>
      <vt:lpstr> 카테고리 등록</vt:lpstr>
      <vt:lpstr> 카테고리 등록 – 관리자 페이지</vt:lpstr>
      <vt:lpstr> 카테고리 view</vt:lpstr>
      <vt:lpstr> 템플릿 – 카테고리 작성</vt:lpstr>
      <vt:lpstr> style.css</vt:lpstr>
      <vt:lpstr> 포스트 등록 – 관리자 페이지</vt:lpstr>
      <vt:lpstr> 카테고리 URL</vt:lpstr>
      <vt:lpstr> 카테고리 view</vt:lpstr>
      <vt:lpstr> 카테고리 필드 폼에 추가하기</vt:lpstr>
      <vt:lpstr> 카테고리 필드 폼에 추가하기</vt:lpstr>
      <vt:lpstr> 템플릿 – 카테고리 작성</vt:lpstr>
      <vt:lpstr> 템플릿 – 카테고리 작성</vt:lpstr>
      <vt:lpstr> 카테고리 등록 – 포스트 등록 폼</vt:lpstr>
      <vt:lpstr> 깃으로 버전(소스) 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444</cp:revision>
  <dcterms:created xsi:type="dcterms:W3CDTF">2019-03-04T02:36:55Z</dcterms:created>
  <dcterms:modified xsi:type="dcterms:W3CDTF">2023-06-22T22:39:12Z</dcterms:modified>
</cp:coreProperties>
</file>