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38" r:id="rId3"/>
    <p:sldId id="420" r:id="rId4"/>
    <p:sldId id="484" r:id="rId5"/>
    <p:sldId id="421" r:id="rId6"/>
    <p:sldId id="419" r:id="rId7"/>
    <p:sldId id="480" r:id="rId8"/>
    <p:sldId id="481" r:id="rId9"/>
    <p:sldId id="482" r:id="rId10"/>
    <p:sldId id="502" r:id="rId11"/>
    <p:sldId id="503" r:id="rId12"/>
    <p:sldId id="492" r:id="rId13"/>
    <p:sldId id="493" r:id="rId14"/>
    <p:sldId id="491" r:id="rId15"/>
    <p:sldId id="488" r:id="rId16"/>
    <p:sldId id="489" r:id="rId17"/>
    <p:sldId id="490" r:id="rId18"/>
    <p:sldId id="494" r:id="rId19"/>
    <p:sldId id="487" r:id="rId20"/>
    <p:sldId id="469" r:id="rId21"/>
    <p:sldId id="470" r:id="rId22"/>
    <p:sldId id="429" r:id="rId23"/>
    <p:sldId id="495" r:id="rId24"/>
    <p:sldId id="504" r:id="rId25"/>
    <p:sldId id="430" r:id="rId26"/>
    <p:sldId id="436" r:id="rId27"/>
    <p:sldId id="505" r:id="rId28"/>
    <p:sldId id="431" r:id="rId29"/>
    <p:sldId id="500" r:id="rId30"/>
    <p:sldId id="501" r:id="rId31"/>
    <p:sldId id="499" r:id="rId32"/>
    <p:sldId id="432" r:id="rId33"/>
    <p:sldId id="497" r:id="rId34"/>
    <p:sldId id="435" r:id="rId35"/>
    <p:sldId id="498" r:id="rId36"/>
    <p:sldId id="454" r:id="rId37"/>
    <p:sldId id="455" r:id="rId38"/>
    <p:sldId id="483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1133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css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포지셔닝과</a:t>
            </a:r>
            <a:r>
              <a:rPr lang="ko-KR" altLang="en-US" b="1" dirty="0" smtClean="0">
                <a:solidFill>
                  <a:schemeClr val="tx1"/>
                </a:solidFill>
              </a:rPr>
              <a:t> 레이아웃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9" y="1484784"/>
            <a:ext cx="3855063" cy="720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29" y="2204864"/>
            <a:ext cx="3458462" cy="1607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3429000"/>
            <a:ext cx="5532600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41032" y="2069860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menu1.html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28800"/>
            <a:ext cx="4032448" cy="682148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79" y="2492896"/>
            <a:ext cx="5494496" cy="29872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903244" y="1947840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menu2.html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560840" cy="1283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4" y="2781264"/>
            <a:ext cx="4167192" cy="3787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56085" y="3136978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n</a:t>
            </a:r>
            <a:r>
              <a:rPr lang="en-US" altLang="ko-KR" sz="1600" dirty="0" smtClean="0">
                <a:solidFill>
                  <a:srgbClr val="C00000"/>
                </a:solidFill>
              </a:rPr>
              <a:t>av-pet.html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err="1" smtClean="0"/>
              <a:t>navbar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85248" y="11042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pet.css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65933"/>
            <a:ext cx="7748170" cy="4379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1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</a:t>
            </a:r>
            <a:r>
              <a:rPr lang="en-US" altLang="ko-KR" sz="2800" dirty="0" smtClean="0"/>
              <a:t>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6536" y="140999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2000" b="1" dirty="0"/>
              <a:t>box-sizing </a:t>
            </a:r>
            <a:r>
              <a:rPr lang="ko-KR" altLang="en-US" sz="2000" b="1" dirty="0"/>
              <a:t>속성 </a:t>
            </a:r>
            <a:r>
              <a:rPr lang="en-US" altLang="ko-KR" sz="2000" dirty="0"/>
              <a:t>– </a:t>
            </a:r>
            <a:r>
              <a:rPr lang="ko-KR" altLang="en-US" sz="2000" dirty="0"/>
              <a:t>박스 너비 기준 정하기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 - </a:t>
            </a:r>
            <a:r>
              <a:rPr lang="en-US" altLang="ko-KR" sz="2000" b="1" dirty="0" smtClean="0"/>
              <a:t>content-box</a:t>
            </a:r>
            <a:r>
              <a:rPr lang="en-US" altLang="ko-KR" dirty="0" smtClean="0"/>
              <a:t> </a:t>
            </a:r>
            <a:r>
              <a:rPr lang="en-US" altLang="ko-KR" dirty="0"/>
              <a:t>: width </a:t>
            </a:r>
            <a:r>
              <a:rPr lang="ko-KR" altLang="en-US" dirty="0"/>
              <a:t>속성 값을 </a:t>
            </a:r>
            <a:r>
              <a:rPr lang="ko-KR" altLang="en-US" dirty="0" err="1"/>
              <a:t>콘텐츠</a:t>
            </a:r>
            <a:r>
              <a:rPr lang="ko-KR" altLang="en-US" dirty="0"/>
              <a:t> 영역 너비 </a:t>
            </a:r>
            <a:r>
              <a:rPr lang="ko-KR" altLang="en-US" dirty="0" smtClean="0"/>
              <a:t>값으로만 </a:t>
            </a:r>
            <a:r>
              <a:rPr lang="ko-KR" altLang="en-US" dirty="0"/>
              <a:t>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{ </a:t>
            </a:r>
            <a:r>
              <a:rPr lang="en-US" altLang="ko-KR" dirty="0" smtClean="0">
                <a:solidFill>
                  <a:srgbClr val="C00000"/>
                </a:solidFill>
              </a:rPr>
              <a:t>box-sizing</a:t>
            </a:r>
            <a:r>
              <a:rPr lang="en-US" altLang="ko-KR" dirty="0" smtClean="0"/>
              <a:t>: content-box }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    - </a:t>
            </a:r>
            <a:r>
              <a:rPr lang="en-US" altLang="ko-KR" sz="2000" b="1" dirty="0" smtClean="0"/>
              <a:t>border-box</a:t>
            </a:r>
            <a:r>
              <a:rPr lang="en-US" altLang="ko-KR" dirty="0" smtClean="0"/>
              <a:t> </a:t>
            </a:r>
            <a:r>
              <a:rPr lang="en-US" altLang="ko-KR" dirty="0"/>
              <a:t>: width </a:t>
            </a:r>
            <a:r>
              <a:rPr lang="ko-KR" altLang="en-US" dirty="0"/>
              <a:t>속성 값을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영역까지 </a:t>
            </a:r>
            <a:r>
              <a:rPr lang="ko-KR" altLang="en-US" dirty="0"/>
              <a:t>포함한 </a:t>
            </a:r>
            <a:r>
              <a:rPr lang="ko-KR" altLang="en-US" dirty="0" smtClean="0"/>
              <a:t>전체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너비 </a:t>
            </a:r>
            <a:r>
              <a:rPr lang="ko-KR" altLang="en-US" dirty="0"/>
              <a:t>값으로 </a:t>
            </a:r>
            <a:r>
              <a:rPr lang="ko-KR" altLang="en-US" dirty="0" smtClean="0"/>
              <a:t>사용한다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  예</a:t>
            </a:r>
            <a:r>
              <a:rPr lang="en-US" altLang="ko-KR" dirty="0"/>
              <a:t>. { </a:t>
            </a:r>
            <a:r>
              <a:rPr lang="en-US" altLang="ko-KR" dirty="0">
                <a:solidFill>
                  <a:srgbClr val="C00000"/>
                </a:solidFill>
              </a:rPr>
              <a:t>box-sizing</a:t>
            </a:r>
            <a:r>
              <a:rPr lang="en-US" altLang="ko-KR" dirty="0"/>
              <a:t>: </a:t>
            </a:r>
            <a:r>
              <a:rPr lang="en-US" altLang="ko-KR" dirty="0" smtClean="0"/>
              <a:t>border-box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6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</a:t>
            </a:r>
            <a:r>
              <a:rPr lang="en-US" altLang="ko-KR" sz="2800" dirty="0" smtClean="0"/>
              <a:t>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97080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box-sizing </a:t>
            </a:r>
            <a:r>
              <a:rPr lang="ko-KR" altLang="en-US" sz="2000" b="1" dirty="0">
                <a:solidFill>
                  <a:srgbClr val="C00000"/>
                </a:solidFill>
              </a:rPr>
              <a:t>속성 </a:t>
            </a:r>
            <a:r>
              <a:rPr lang="en-US" altLang="ko-KR" dirty="0"/>
              <a:t>– </a:t>
            </a:r>
            <a:r>
              <a:rPr lang="ko-KR" altLang="en-US" dirty="0"/>
              <a:t>박스 너비 기준 정하기</a:t>
            </a:r>
            <a:endParaRPr lang="en-US" altLang="ko-KR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808984" y="1988840"/>
            <a:ext cx="0" cy="36979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9" b="6770"/>
          <a:stretch/>
        </p:blipFill>
        <p:spPr>
          <a:xfrm>
            <a:off x="1568624" y="1988840"/>
            <a:ext cx="3039171" cy="18265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9" y="3933056"/>
            <a:ext cx="2537680" cy="19661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2" y="3854891"/>
            <a:ext cx="2659611" cy="1981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66" y="2017692"/>
            <a:ext cx="2423370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box-sizing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008" y="1628800"/>
            <a:ext cx="191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b</a:t>
            </a:r>
            <a:r>
              <a:rPr lang="en-US" altLang="ko-KR" sz="1600" dirty="0" smtClean="0">
                <a:solidFill>
                  <a:srgbClr val="C00000"/>
                </a:solidFill>
              </a:rPr>
              <a:t>ox-sizing.html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2204864"/>
            <a:ext cx="3657917" cy="3429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1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772815"/>
            <a:ext cx="4968552" cy="4782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608" y="1218818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/>
              <a:t>    box-sizing </a:t>
            </a:r>
            <a:r>
              <a:rPr lang="ko-KR" altLang="en-US" b="1" dirty="0" smtClean="0"/>
              <a:t>적용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578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84784"/>
            <a:ext cx="308595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79084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75" y="1412776"/>
            <a:ext cx="4092295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92294"/>
            <a:ext cx="3337849" cy="3756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5088" y="1628800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layout2.css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4528" y="1196752"/>
            <a:ext cx="87061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CSS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포지셔닝이란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브라우저 화면 안에 각 </a:t>
            </a:r>
            <a:r>
              <a:rPr lang="ko-KR" altLang="en-US" sz="1600" dirty="0" err="1" smtClean="0"/>
              <a:t>콘텐츠</a:t>
            </a:r>
            <a:r>
              <a:rPr lang="ko-KR" altLang="en-US" sz="1600" dirty="0" smtClean="0"/>
              <a:t> 영역을 어떻게 배치할지 결정하는 </a:t>
            </a:r>
            <a:r>
              <a:rPr lang="ko-KR" altLang="en-US" sz="1600" dirty="0"/>
              <a:t>것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loat 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position </a:t>
            </a:r>
            <a:r>
              <a:rPr lang="ko-KR" altLang="en-US" sz="1600" dirty="0" smtClean="0"/>
              <a:t>속성이 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박스 모델의 </a:t>
            </a:r>
            <a:r>
              <a:rPr lang="ko-KR" altLang="en-US" sz="1600" dirty="0" err="1" smtClean="0"/>
              <a:t>패딩이나</a:t>
            </a:r>
            <a:r>
              <a:rPr lang="ko-KR" altLang="en-US" sz="1600" dirty="0" smtClean="0"/>
              <a:t> 마진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테두리 속성까지 포함해 전체적인 레이아웃이 완성 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528" y="2944743"/>
            <a:ext cx="870617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float </a:t>
            </a:r>
            <a:r>
              <a:rPr lang="ko-KR" altLang="en-US" sz="2000" b="1" dirty="0" smtClean="0"/>
              <a:t>속성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</a:t>
            </a:r>
            <a:r>
              <a:rPr lang="ko-KR" altLang="en-US" sz="1600" dirty="0" smtClean="0"/>
              <a:t>요소를 왼쪽이나 오른쪽에 떠 있게 </a:t>
            </a:r>
            <a:r>
              <a:rPr lang="ko-KR" altLang="en-US" sz="1600" dirty="0" err="1" smtClean="0"/>
              <a:t>만듬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 - float </a:t>
            </a:r>
            <a:r>
              <a:rPr lang="ko-KR" altLang="en-US" sz="1600" dirty="0"/>
              <a:t>속성을 사용하면 그 다음에 넣는 다른 요소들에도 똑같은 속성이 적용</a:t>
            </a:r>
            <a:endParaRPr lang="en-US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0075"/>
              </p:ext>
            </p:extLst>
          </p:nvPr>
        </p:nvGraphicFramePr>
        <p:xfrm>
          <a:off x="1856656" y="4980776"/>
          <a:ext cx="48965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left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해당 요소를 문서의 왼쪽으로 배치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right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해당 요소를 문서의 오른쪽으로 배치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67160" y="4411966"/>
            <a:ext cx="25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float</a:t>
            </a:r>
            <a:r>
              <a:rPr lang="en-US" altLang="ko-KR" sz="2000" b="1" dirty="0" smtClean="0"/>
              <a:t>: left | right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34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속성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175548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position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ko-KR" altLang="en-US" dirty="0" smtClean="0"/>
              <a:t>웹 문서 안에 요소들을 자유 자재로 배치하기 위한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좌표를 이용해 각 요소를 배치할 수 있고</a:t>
            </a:r>
            <a:r>
              <a:rPr lang="en-US" altLang="ko-KR" dirty="0" smtClean="0"/>
              <a:t>, top, right, bottom, left</a:t>
            </a:r>
            <a:r>
              <a:rPr lang="ko-KR" altLang="en-US" dirty="0" smtClean="0"/>
              <a:t>로 지정</a:t>
            </a: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41235"/>
              </p:ext>
            </p:extLst>
          </p:nvPr>
        </p:nvGraphicFramePr>
        <p:xfrm>
          <a:off x="1064568" y="3356992"/>
          <a:ext cx="8424936" cy="2448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속성 값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releative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이전 요소에 자연스럽게 연결해 배치하며 위치</a:t>
                      </a:r>
                      <a:r>
                        <a:rPr lang="ko-KR" altLang="en-US" sz="1800" baseline="0" dirty="0" smtClean="0"/>
                        <a:t> 지정 가능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absolute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원하는 위치를 지정해 배치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relative </a:t>
                      </a:r>
                      <a:r>
                        <a:rPr lang="ko-KR" altLang="en-US" sz="1800" dirty="0" smtClean="0"/>
                        <a:t>값을 사용한 상위 요소를 기준으로 위치를 지정해 배치함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fixed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지정한 위치에 고정해 배치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8624" y="274085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position</a:t>
            </a:r>
            <a:r>
              <a:rPr lang="en-US" altLang="ko-KR" sz="2000" b="1" dirty="0" smtClean="0"/>
              <a:t>: static | relative | absolute | fixed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9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4608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absolute </a:t>
            </a:r>
            <a:r>
              <a:rPr lang="ko-KR" altLang="en-US" sz="2000" b="1" dirty="0" smtClean="0"/>
              <a:t>속성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61999"/>
            <a:ext cx="2766300" cy="2133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64768" y="3034009"/>
            <a:ext cx="684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</a:t>
            </a:r>
            <a:r>
              <a:rPr lang="en-US" altLang="ko-KR" sz="1600" dirty="0" smtClean="0"/>
              <a:t>0px</a:t>
            </a:r>
            <a:endParaRPr lang="ko-KR" altLang="en-US" sz="16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879766" y="2970918"/>
            <a:ext cx="0" cy="49513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96616" y="3610073"/>
            <a:ext cx="936104" cy="6058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6616" y="3704874"/>
            <a:ext cx="82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100px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594327"/>
            <a:ext cx="2662998" cy="2138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4149080"/>
            <a:ext cx="2889239" cy="230425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185248" y="4687726"/>
            <a:ext cx="1944216" cy="76106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84648" y="1772816"/>
            <a:ext cx="608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단독으로 사용하면 브라우저 창 기준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부모 요소가 </a:t>
            </a:r>
            <a:r>
              <a:rPr lang="en-US" altLang="ko-KR" dirty="0" smtClean="0"/>
              <a:t>relative</a:t>
            </a:r>
            <a:r>
              <a:rPr lang="ko-KR" altLang="en-US" dirty="0" smtClean="0"/>
              <a:t>이면 부모요소 기준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64024" y="3011475"/>
            <a:ext cx="22053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position-abs.html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24608" y="1268760"/>
            <a:ext cx="381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relative </a:t>
            </a:r>
            <a:r>
              <a:rPr lang="ko-KR" altLang="en-US" sz="2000" b="1" dirty="0" smtClean="0"/>
              <a:t>속성 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89104" y="1961960"/>
            <a:ext cx="174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position-rel.html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>
          <a:xfrm>
            <a:off x="1675808" y="2609371"/>
            <a:ext cx="3894157" cy="675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64904"/>
            <a:ext cx="3469306" cy="3329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84648" y="215434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030A0"/>
                </a:solidFill>
              </a:rPr>
              <a:t>박스</a:t>
            </a:r>
            <a:r>
              <a:rPr lang="en-US" altLang="ko-KR" sz="1600" dirty="0" smtClean="0">
                <a:solidFill>
                  <a:srgbClr val="7030A0"/>
                </a:solidFill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</a:rPr>
              <a:t>의 원래 위치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4648" y="366651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030A0"/>
                </a:solidFill>
              </a:rPr>
              <a:t>박스</a:t>
            </a:r>
            <a:r>
              <a:rPr lang="en-US" altLang="ko-KR" sz="1600" dirty="0" smtClean="0">
                <a:solidFill>
                  <a:srgbClr val="7030A0"/>
                </a:solidFill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</a:rPr>
              <a:t> 위치 이동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40632" y="3966064"/>
            <a:ext cx="4063678" cy="1479160"/>
            <a:chOff x="1640632" y="3966064"/>
            <a:chExt cx="4063678" cy="147916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32" y="4211454"/>
              <a:ext cx="4063678" cy="123377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864768" y="4283462"/>
              <a:ext cx="0" cy="351123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2847257" y="4417506"/>
              <a:ext cx="377551" cy="7606"/>
            </a:xfrm>
            <a:prstGeom prst="line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32820" y="4211454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50px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1223" y="3966064"/>
              <a:ext cx="612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</a:t>
              </a:r>
              <a:r>
                <a:rPr lang="en-US" altLang="ko-KR" sz="1400" dirty="0" smtClean="0"/>
                <a:t>0px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58528" y="4653136"/>
            <a:ext cx="22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position-rel_abs.html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87" y="5291639"/>
            <a:ext cx="2872989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2020286"/>
            <a:ext cx="2502815" cy="25339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39" y="2132856"/>
            <a:ext cx="3018418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06" y="2034477"/>
            <a:ext cx="2823159" cy="28346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09184" y="3140968"/>
            <a:ext cx="244511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position-rel_abs2.html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36" y="3673026"/>
            <a:ext cx="4251628" cy="1676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7968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453336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145737" y="2061934"/>
            <a:ext cx="3767562" cy="4307894"/>
            <a:chOff x="5873452" y="1911001"/>
            <a:chExt cx="3767562" cy="43078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452" y="1911001"/>
              <a:ext cx="3687867" cy="430789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6033120" y="2116052"/>
              <a:ext cx="3232395" cy="138495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80827" y="2028175"/>
              <a:ext cx="1360187" cy="646986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기준이 되는 부모 요소</a:t>
              </a:r>
              <a:endParaRPr lang="ko-KR" altLang="en-US" sz="1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24608" y="1268760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absoluet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부모 요소가 </a:t>
            </a:r>
            <a:r>
              <a:rPr lang="en-US" altLang="ko-KR" sz="2000" b="1" dirty="0" smtClean="0"/>
              <a:t>relative</a:t>
            </a:r>
            <a:r>
              <a:rPr lang="ko-KR" altLang="en-US" sz="2000" b="1" dirty="0" smtClean="0"/>
              <a:t>인 경우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211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526629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Position </a:t>
            </a:r>
            <a:r>
              <a:rPr lang="ko-KR" altLang="en-US" sz="2800" dirty="0" smtClean="0"/>
              <a:t>실습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2855" y="2204864"/>
            <a:ext cx="7980578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 smtClean="0"/>
              <a:t>#contents</a:t>
            </a:r>
            <a:r>
              <a:rPr lang="ko-KR" altLang="en-US" dirty="0" smtClean="0"/>
              <a:t>의 배경 이미지는 </a:t>
            </a:r>
            <a:r>
              <a:rPr lang="en-US" altLang="ko-KR" dirty="0" smtClean="0"/>
              <a:t>images/bg.jpg</a:t>
            </a:r>
            <a:r>
              <a:rPr lang="ko-KR" altLang="en-US" dirty="0" smtClean="0"/>
              <a:t>로 지정하는데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이미지는 반복하지 않고 크기는 꽉 채워서 보이도록 합니다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dirty="0" smtClean="0"/>
              <a:t>&lt;h1&gt; </a:t>
            </a:r>
            <a:r>
              <a:rPr lang="ko-KR" altLang="en-US" dirty="0" smtClean="0"/>
              <a:t>태그를 사용한 제목의 크기와 위치는 출력물과 유사하게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글자에 그림자 효과를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5403" y="1124744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조건을 적용한 </a:t>
            </a:r>
            <a:r>
              <a:rPr lang="en-US" altLang="ko-KR" sz="1600" dirty="0" smtClean="0"/>
              <a:t>position_ex.html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97" y="3010758"/>
            <a:ext cx="6439458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sz="1600" dirty="0" smtClean="0"/>
              <a:t>문서의 흐름과 상관없이 원하는 위치에 요소를 배치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부모 요소가 아닌 </a:t>
            </a:r>
            <a:r>
              <a:rPr lang="ko-KR" altLang="en-US" sz="1600" b="1" dirty="0" smtClean="0"/>
              <a:t>브라우저 창이 기준</a:t>
            </a:r>
            <a:r>
              <a:rPr lang="ko-KR" altLang="en-US" sz="1600" dirty="0" smtClean="0"/>
              <a:t>이 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브라우저 창 화면을 스크롤 하더라도 계속 같은 위치에 고정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>
            <a:stCxn id="15" idx="1"/>
          </p:cNvCxnSpPr>
          <p:nvPr/>
        </p:nvCxnSpPr>
        <p:spPr>
          <a:xfrm flipH="1">
            <a:off x="7378233" y="3357506"/>
            <a:ext cx="520126" cy="93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98359" y="3170220"/>
            <a:ext cx="1152128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ixed </a:t>
            </a:r>
            <a:r>
              <a:rPr lang="ko-KR" altLang="en-US" sz="1600" dirty="0" smtClean="0"/>
              <a:t>속성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7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44824"/>
            <a:ext cx="8208912" cy="3896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27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18818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float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1" y="2924944"/>
            <a:ext cx="3360193" cy="11227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71" y="1988840"/>
            <a:ext cx="6988146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30288"/>
            <a:ext cx="3284505" cy="2545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23291" y="4293096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float1.html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988840"/>
            <a:ext cx="4701467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77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7557814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sz="2000" b="1" dirty="0" smtClean="0"/>
              <a:t>fixed </a:t>
            </a:r>
            <a:r>
              <a:rPr lang="ko-KR" altLang="en-US" sz="2000" b="1" dirty="0" smtClean="0"/>
              <a:t>속성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4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5832648" cy="37485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57256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anchor.html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CSS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포지셔닝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386290"/>
            <a:ext cx="5976664" cy="4217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21501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nchor.css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4528" y="1196752"/>
            <a:ext cx="6696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/>
              <a:t>z-index </a:t>
            </a:r>
            <a:r>
              <a:rPr lang="ko-KR" altLang="en-US" sz="2000" b="1" dirty="0" smtClean="0"/>
              <a:t>속성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- </a:t>
            </a:r>
            <a:r>
              <a:rPr lang="ko-KR" altLang="en-US" sz="1600" dirty="0" smtClean="0"/>
              <a:t>요소 쌓는 순서 정하기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z-index </a:t>
            </a:r>
            <a:r>
              <a:rPr lang="ko-KR" altLang="en-US" sz="1600" dirty="0" smtClean="0"/>
              <a:t>값이 크면 작은 요소보다 위에 쌓인다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z</a:t>
            </a:r>
            <a:r>
              <a:rPr lang="en-US" altLang="ko-KR" sz="1600" dirty="0" smtClean="0"/>
              <a:t>-index </a:t>
            </a:r>
            <a:r>
              <a:rPr lang="ko-KR" altLang="en-US" sz="1600" dirty="0" smtClean="0"/>
              <a:t>값을 명시하지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시작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커진다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33" y="3068960"/>
            <a:ext cx="2057578" cy="20270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59" y="3429000"/>
            <a:ext cx="298505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24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position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1412775"/>
            <a:ext cx="3292956" cy="51125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528" y="11755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overflow </a:t>
            </a:r>
            <a:r>
              <a:rPr lang="ko-KR" altLang="en-US" sz="2000" b="1" dirty="0" smtClean="0"/>
              <a:t>속성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요소의 박스에 내용</a:t>
            </a:r>
            <a:r>
              <a:rPr lang="en-US" altLang="ko-KR" sz="1600" dirty="0" smtClean="0"/>
              <a:t>(content)</a:t>
            </a:r>
            <a:r>
              <a:rPr lang="ko-KR" altLang="en-US" sz="1600" dirty="0" smtClean="0"/>
              <a:t>이 더 </a:t>
            </a:r>
            <a:r>
              <a:rPr lang="ko-KR" altLang="en-US" sz="1600" dirty="0" err="1" smtClean="0"/>
              <a:t>길때</a:t>
            </a:r>
            <a:r>
              <a:rPr lang="ko-KR" altLang="en-US" sz="1600" dirty="0" smtClean="0"/>
              <a:t> 어떻게 보일지를 결정하는 속성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92" y="2276872"/>
            <a:ext cx="7924410" cy="23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056784" cy="4124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40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Overflow </a:t>
            </a:r>
            <a:r>
              <a:rPr lang="ko-KR" altLang="en-US" sz="2800" dirty="0" smtClean="0"/>
              <a:t>속성 정리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8624" y="1772816"/>
            <a:ext cx="1512168" cy="374571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o</a:t>
            </a:r>
            <a:r>
              <a:rPr lang="en-US" altLang="ko-KR" sz="1600" dirty="0" smtClean="0"/>
              <a:t>verflow.css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1484784"/>
            <a:ext cx="2857748" cy="4793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17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218818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float </a:t>
            </a:r>
            <a:r>
              <a:rPr lang="ko-KR" altLang="en-US" sz="2000" b="1" dirty="0" smtClean="0"/>
              <a:t>속성 예제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669094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96952"/>
            <a:ext cx="4450466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4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7" y="1175548"/>
            <a:ext cx="81489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clear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속성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해제하기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loat </a:t>
            </a:r>
            <a:r>
              <a:rPr lang="ko-KR" altLang="en-US" sz="1600" dirty="0" smtClean="0"/>
              <a:t>속성을 사용하면 그 다음에 넣는 다른 요소들에도 똑같은 속성이 적용되므로 해제하고 싶을 때 </a:t>
            </a:r>
            <a:r>
              <a:rPr lang="en-US" altLang="ko-KR" sz="1600" dirty="0" smtClean="0"/>
              <a:t>clear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</a:t>
            </a:r>
            <a:r>
              <a:rPr lang="en-US" altLang="ko-KR" b="1" dirty="0" smtClean="0"/>
              <a:t>lear : left | right | both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4633362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57" y="4365104"/>
            <a:ext cx="4122778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3291" y="4293096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float2.html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float </a:t>
            </a:r>
            <a:r>
              <a:rPr lang="ko-KR" altLang="en-US" sz="2800" dirty="0"/>
              <a:t>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0592" y="1218818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텍스트와 이미지 배치하기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16" y="1916832"/>
            <a:ext cx="5974090" cy="165618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10" y="3789039"/>
            <a:ext cx="6862776" cy="18002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3240" y="3861048"/>
            <a:ext cx="158417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loat-text.html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16" y="5306888"/>
            <a:ext cx="4397121" cy="708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30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18818"/>
            <a:ext cx="55446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float </a:t>
            </a:r>
            <a:r>
              <a:rPr lang="ko-KR" altLang="en-US" b="1" dirty="0" smtClean="0"/>
              <a:t>속성을 활용하여 레이아웃 만들기 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96" y="1673110"/>
            <a:ext cx="5780054" cy="5007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3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84784"/>
            <a:ext cx="3085959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9064" y="17908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loat-layout.html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단 레이아웃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0913" y="1457982"/>
            <a:ext cx="144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layout.css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57982"/>
            <a:ext cx="4427604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86" y="1968566"/>
            <a:ext cx="3124471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90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612</Words>
  <Application>Microsoft Office PowerPoint</Application>
  <PresentationFormat>A4 용지(210x297mm)</PresentationFormat>
  <Paragraphs>171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휴먼엑스포</vt:lpstr>
      <vt:lpstr>Arial</vt:lpstr>
      <vt:lpstr>Wingdings</vt:lpstr>
      <vt:lpstr>Office 테마</vt:lpstr>
      <vt:lpstr>6강. css 포지셔닝과 레이아웃</vt:lpstr>
      <vt:lpstr>CSS 포지셔닝</vt:lpstr>
      <vt:lpstr>float 속성</vt:lpstr>
      <vt:lpstr>float 속성</vt:lpstr>
      <vt:lpstr>float 속성</vt:lpstr>
      <vt:lpstr>float 속성</vt:lpstr>
      <vt:lpstr>2단 레이아웃 만들기</vt:lpstr>
      <vt:lpstr>2단 레이아웃 만들기</vt:lpstr>
      <vt:lpstr>2단 레이아웃 만들기</vt:lpstr>
      <vt:lpstr>navbar 메뉴</vt:lpstr>
      <vt:lpstr>navbar 메뉴</vt:lpstr>
      <vt:lpstr>navbar 메뉴</vt:lpstr>
      <vt:lpstr>navbar 메뉴</vt:lpstr>
      <vt:lpstr>box-sizing</vt:lpstr>
      <vt:lpstr>box-sizing</vt:lpstr>
      <vt:lpstr>box-sizing</vt:lpstr>
      <vt:lpstr>2단 레이아웃 만들기</vt:lpstr>
      <vt:lpstr>2단 레이아웃 만들기</vt:lpstr>
      <vt:lpstr>2단 레이아웃 만들기</vt:lpstr>
      <vt:lpstr>position 속성</vt:lpstr>
      <vt:lpstr>position 속성</vt:lpstr>
      <vt:lpstr>position 속성</vt:lpstr>
      <vt:lpstr>position 속성</vt:lpstr>
      <vt:lpstr>position 속성</vt:lpstr>
      <vt:lpstr>position 속성</vt:lpstr>
      <vt:lpstr>Position 실습 예제</vt:lpstr>
      <vt:lpstr>Position 실습 예제</vt:lpstr>
      <vt:lpstr>position 속성</vt:lpstr>
      <vt:lpstr>position 속성</vt:lpstr>
      <vt:lpstr>position 속성</vt:lpstr>
      <vt:lpstr>position 속성</vt:lpstr>
      <vt:lpstr>CSS 포지셔닝</vt:lpstr>
      <vt:lpstr>CSS 포지셔닝</vt:lpstr>
      <vt:lpstr>position 속성</vt:lpstr>
      <vt:lpstr>position 속성</vt:lpstr>
      <vt:lpstr>Overflow 속성 정리</vt:lpstr>
      <vt:lpstr>Overflow 속성 정리</vt:lpstr>
      <vt:lpstr>Overflow 속성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519</cp:revision>
  <dcterms:created xsi:type="dcterms:W3CDTF">2019-03-04T02:36:55Z</dcterms:created>
  <dcterms:modified xsi:type="dcterms:W3CDTF">2023-03-23T21:34:01Z</dcterms:modified>
</cp:coreProperties>
</file>