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09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08" r:id="rId16"/>
    <p:sldId id="307" r:id="rId17"/>
    <p:sldId id="316" r:id="rId18"/>
    <p:sldId id="313" r:id="rId19"/>
    <p:sldId id="315" r:id="rId20"/>
    <p:sldId id="329" r:id="rId21"/>
    <p:sldId id="330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53337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482453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Figma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tool2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077072"/>
            <a:ext cx="1257409" cy="147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Community &gt; </a:t>
            </a:r>
            <a:r>
              <a:rPr lang="en-US" altLang="ko-KR" sz="2000" dirty="0" err="1" smtClean="0"/>
              <a:t>ikonate</a:t>
            </a:r>
            <a:r>
              <a:rPr lang="en-US" altLang="ko-KR" sz="2000" dirty="0" smtClean="0"/>
              <a:t> &gt; duplicate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4" y="2492896"/>
            <a:ext cx="5951736" cy="3726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1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Animation </a:t>
            </a:r>
            <a:r>
              <a:rPr lang="ko-KR" altLang="en-US" b="1" dirty="0" smtClean="0"/>
              <a:t>효과 지정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3830086" cy="34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① </a:t>
            </a:r>
            <a:r>
              <a:rPr lang="en-US" altLang="ko-KR" b="1" dirty="0" smtClean="0"/>
              <a:t>Interactions(on tap)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② </a:t>
            </a:r>
            <a:r>
              <a:rPr lang="en-US" altLang="ko-KR" b="1" dirty="0" smtClean="0"/>
              <a:t>Animation – push, Ease In Out, 300ms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③ 재생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▷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8" y="1829245"/>
            <a:ext cx="2259365" cy="44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Flow </a:t>
            </a:r>
            <a:r>
              <a:rPr lang="ko-KR" altLang="en-US" b="1" dirty="0" smtClean="0"/>
              <a:t>지점 변경 및 </a:t>
            </a:r>
            <a:r>
              <a:rPr lang="en-US" altLang="ko-KR" b="1" dirty="0" smtClean="0"/>
              <a:t>on drag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5286"/>
            <a:ext cx="6560395" cy="4081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10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텍스를 클릭하여 페이지 이동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7324718" cy="41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/>
              <a:t>우측 상단 작업패널 </a:t>
            </a:r>
            <a:r>
              <a:rPr lang="en-US" altLang="ko-KR" b="1" dirty="0"/>
              <a:t>&gt; prototype </a:t>
            </a:r>
            <a:r>
              <a:rPr lang="ko-KR" altLang="en-US" b="1" dirty="0"/>
              <a:t>선택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493113"/>
            <a:ext cx="5054426" cy="29190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648744" y="5088135"/>
            <a:ext cx="648072" cy="5400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4648" y="5639328"/>
            <a:ext cx="448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키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색상에 맞게 연결함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88840"/>
            <a:ext cx="2088232" cy="4220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0592" y="1988840"/>
            <a:ext cx="276768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/>
              <a:t>① </a:t>
            </a:r>
            <a:r>
              <a:rPr lang="en-US" altLang="ko-KR" b="1" dirty="0" smtClean="0"/>
              <a:t>Interactions(on </a:t>
            </a:r>
            <a:r>
              <a:rPr lang="en-US" altLang="ko-KR" b="1" dirty="0"/>
              <a:t>tap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② </a:t>
            </a:r>
            <a:r>
              <a:rPr lang="ko-KR" altLang="en-US" b="1" dirty="0" smtClean="0"/>
              <a:t>재생</a:t>
            </a:r>
            <a:r>
              <a:rPr lang="en-US" altLang="ko-KR" b="1" dirty="0"/>
              <a:t>(</a:t>
            </a:r>
            <a:r>
              <a:rPr lang="ko-KR" altLang="en-US" b="1" dirty="0"/>
              <a:t>▷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44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이미지 슬라이드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40260"/>
            <a:ext cx="4540016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3080" y="2040260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장을 연결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 이미지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단축메뉴 </a:t>
            </a:r>
            <a:r>
              <a:rPr lang="en-US" altLang="ko-KR" dirty="0" smtClean="0"/>
              <a:t>&gt; add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auto layout &gt; Frame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</a:t>
            </a:r>
            <a:r>
              <a:rPr lang="en-US" altLang="ko-KR" dirty="0" smtClean="0"/>
              <a:t> Frame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&gt; Frame Selection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&gt; scrolling :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Horizontal scrolling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30" y="3933056"/>
            <a:ext cx="2562518" cy="22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268760"/>
            <a:ext cx="5608589" cy="5131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3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12776"/>
            <a:ext cx="7500832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9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와이어 프레임</a:t>
            </a:r>
            <a:r>
              <a:rPr lang="en-US" altLang="ko-KR" sz="2800" dirty="0" smtClean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266952"/>
            <a:ext cx="5213868" cy="383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03490"/>
            <a:ext cx="2202371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페르소나</a:t>
            </a:r>
            <a:r>
              <a:rPr lang="en-US" altLang="ko-KR" sz="2800" dirty="0" smtClean="0"/>
              <a:t>(Persona)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222629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94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페르소나</a:t>
            </a:r>
            <a:r>
              <a:rPr lang="en-US" altLang="ko-KR" sz="2800" dirty="0" smtClean="0"/>
              <a:t>(Persona)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93060"/>
            <a:ext cx="7534674" cy="5256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4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/>
              <a:t>와이어 프레임</a:t>
            </a:r>
            <a:r>
              <a:rPr lang="en-US" altLang="ko-KR" sz="2800" dirty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149406"/>
            <a:ext cx="5695677" cy="41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Component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Component(</a:t>
            </a:r>
            <a:r>
              <a:rPr lang="ko-KR" altLang="en-US" b="1" dirty="0" smtClean="0"/>
              <a:t>컴포넌트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1. </a:t>
            </a:r>
            <a:r>
              <a:rPr lang="ko-KR" altLang="en-US" b="1" dirty="0" smtClean="0"/>
              <a:t>버튼 만들기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그룹화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crtl</a:t>
            </a:r>
            <a:r>
              <a:rPr lang="en-US" altLang="ko-KR" b="1" dirty="0" smtClean="0"/>
              <a:t> + G)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2. </a:t>
            </a:r>
            <a:r>
              <a:rPr lang="ko-KR" altLang="en-US" b="1" dirty="0" smtClean="0"/>
              <a:t>상단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컴포넌트 아이콘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r>
              <a:rPr lang="en-US" altLang="ko-KR" b="1" dirty="0" smtClean="0"/>
              <a:t> &gt; </a:t>
            </a:r>
            <a:r>
              <a:rPr lang="ko-KR" altLang="en-US" b="1" dirty="0" err="1" smtClean="0"/>
              <a:t>작업화면</a:t>
            </a:r>
            <a:r>
              <a:rPr lang="ko-KR" altLang="en-US" b="1" dirty="0" smtClean="0"/>
              <a:t> 밖으로 끌어다 놓음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3. Assets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작업화면에</a:t>
            </a:r>
            <a:r>
              <a:rPr lang="ko-KR" altLang="en-US" b="1" dirty="0" smtClean="0"/>
              <a:t> 컴포넌트를 </a:t>
            </a:r>
            <a:r>
              <a:rPr lang="en-US" altLang="ko-KR" b="1" dirty="0" smtClean="0"/>
              <a:t>Drag &amp; Drop</a:t>
            </a:r>
            <a:r>
              <a:rPr lang="ko-KR" altLang="en-US" b="1" dirty="0" smtClean="0"/>
              <a:t>으로 사용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78" y="3212976"/>
            <a:ext cx="3684838" cy="3460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85805"/>
            <a:ext cx="2309060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2432720" y="5012012"/>
            <a:ext cx="3528392" cy="7932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2800" y="4615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끌어다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3328076"/>
            <a:ext cx="1226926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85" y="3215872"/>
            <a:ext cx="2316591" cy="89604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000672" y="3091319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52597" y="4153373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5533159" cy="483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메인 화면 실습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모바일 최적화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8880"/>
            <a:ext cx="449372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11" y="2381740"/>
            <a:ext cx="2533827" cy="3458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81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8" y="2167781"/>
            <a:ext cx="3945265" cy="147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59" y="3933056"/>
            <a:ext cx="5951115" cy="2009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2216696" y="4221088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1156" y="3068960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3959"/>
            <a:ext cx="7059934" cy="2895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/>
              <a:t>f</a:t>
            </a:r>
            <a:r>
              <a:rPr lang="en-US" altLang="ko-KR" sz="2000" dirty="0" err="1" smtClean="0"/>
              <a:t>ontawesome</a:t>
            </a:r>
            <a:r>
              <a:rPr lang="en-US" altLang="ko-KR" sz="2000" dirty="0" smtClean="0"/>
              <a:t> &gt; icons &gt; user 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983521" y="1988840"/>
            <a:ext cx="504056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8357548" y="2335742"/>
            <a:ext cx="495885" cy="535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31694" y="2911540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</a:t>
            </a:r>
            <a:r>
              <a:rPr lang="en-US" altLang="ko-KR" sz="1600" dirty="0" smtClean="0"/>
              <a:t>copy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672" y="5301208"/>
            <a:ext cx="4635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글꼴 설정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</a:t>
            </a:r>
            <a:r>
              <a:rPr lang="en-US" altLang="ko-KR" dirty="0"/>
              <a:t>6</a:t>
            </a:r>
            <a:r>
              <a:rPr lang="en-US" altLang="ko-KR" dirty="0" smtClean="0"/>
              <a:t> free</a:t>
            </a:r>
            <a:r>
              <a:rPr lang="ko-KR" altLang="en-US" dirty="0" smtClean="0"/>
              <a:t>로 지정해야 함</a:t>
            </a:r>
            <a:r>
              <a:rPr lang="en-US" altLang="ko-KR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3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피그마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plug-in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Main menu &gt; Plugins &gt; Lucid icons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2644463"/>
            <a:ext cx="2454620" cy="3648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5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360</Words>
  <Application>Microsoft Office PowerPoint</Application>
  <PresentationFormat>A4 용지(210x297mm)</PresentationFormat>
  <Paragraphs>82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휴먼엑스포</vt:lpstr>
      <vt:lpstr>Arial</vt:lpstr>
      <vt:lpstr>Wingdings</vt:lpstr>
      <vt:lpstr>Office 테마</vt:lpstr>
      <vt:lpstr>Figma 기본 tool2</vt:lpstr>
      <vt:lpstr>   와이어 프레임(Wire Frame)</vt:lpstr>
      <vt:lpstr>   와이어 프레임(Wire Frame)</vt:lpstr>
      <vt:lpstr>   Figma - Component</vt:lpstr>
      <vt:lpstr>   메인 화면 실습(모바일 최적화)</vt:lpstr>
      <vt:lpstr> fontawesome - icon</vt:lpstr>
      <vt:lpstr> fontawesome - icon</vt:lpstr>
      <vt:lpstr> fontawesome - icon</vt:lpstr>
      <vt:lpstr> 피그마 plug-in</vt:lpstr>
      <vt:lpstr> community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페르소나(Persona)</vt:lpstr>
      <vt:lpstr>   페르소나(Persona)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345</cp:revision>
  <dcterms:created xsi:type="dcterms:W3CDTF">2019-03-04T02:36:55Z</dcterms:created>
  <dcterms:modified xsi:type="dcterms:W3CDTF">2023-07-19T05:26:06Z</dcterms:modified>
</cp:coreProperties>
</file>