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420" r:id="rId3"/>
    <p:sldId id="443" r:id="rId4"/>
    <p:sldId id="421" r:id="rId5"/>
    <p:sldId id="438" r:id="rId6"/>
    <p:sldId id="439" r:id="rId7"/>
    <p:sldId id="424" r:id="rId8"/>
    <p:sldId id="440" r:id="rId9"/>
    <p:sldId id="426" r:id="rId10"/>
    <p:sldId id="427" r:id="rId11"/>
    <p:sldId id="430" r:id="rId12"/>
    <p:sldId id="441" r:id="rId13"/>
    <p:sldId id="44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post-thumbnail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995" b="19899"/>
          <a:stretch/>
        </p:blipFill>
        <p:spPr bwMode="auto">
          <a:xfrm>
            <a:off x="7761312" y="5229200"/>
            <a:ext cx="1548452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Cart(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뷰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53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cart/views.py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94260"/>
            <a:ext cx="6820175" cy="48158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1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templates/cart/detail.html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23" y="1761780"/>
            <a:ext cx="7094471" cy="4979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2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templates/cart/detail.html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" y="1789366"/>
            <a:ext cx="8562646" cy="4663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75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templates/cart/detail.html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80720"/>
            <a:ext cx="8009314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80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장바구니</a:t>
            </a:r>
            <a:r>
              <a:rPr lang="ko-KR" altLang="en-US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412776"/>
            <a:ext cx="8553400" cy="450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00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shop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72816"/>
            <a:ext cx="7914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-admin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startapp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config/setting.py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‘cart’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등록하기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784648" y="2378460"/>
            <a:ext cx="734481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mypyweb\pyshop&gt;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 manage.py 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cart </a:t>
            </a:r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4688" y="3645024"/>
            <a:ext cx="4464496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INSTALLED_APPS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C00000"/>
                </a:solidFill>
              </a:rPr>
              <a:t>‘shop’,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‘cart’,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‘</a:t>
            </a:r>
            <a:r>
              <a:rPr lang="en-US" altLang="ko-KR" dirty="0" err="1" smtClean="0"/>
              <a:t>django.contrib.admin</a:t>
            </a:r>
            <a:r>
              <a:rPr lang="en-US" altLang="ko-KR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‘</a:t>
            </a:r>
            <a:r>
              <a:rPr lang="en-US" altLang="ko-KR" dirty="0" err="1" smtClean="0"/>
              <a:t>django.contrib.auth</a:t>
            </a:r>
            <a:r>
              <a:rPr lang="en-US" altLang="ko-KR" dirty="0" smtClean="0"/>
              <a:t>’,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Cart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6624736" cy="48032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529064" y="137521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cart/cart.py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4" y="2204864"/>
            <a:ext cx="2484335" cy="7011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79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Cart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89366"/>
            <a:ext cx="6768752" cy="48357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15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Cart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3" y="1844824"/>
            <a:ext cx="8884817" cy="46085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27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cart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폼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6607113" cy="2514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86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cart/urls.py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294665" cy="2705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35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뷰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53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cart/views.py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42797"/>
            <a:ext cx="6911939" cy="4198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09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142</Words>
  <Application>Microsoft Office PowerPoint</Application>
  <PresentationFormat>A4 용지(210x297mm)</PresentationFormat>
  <Paragraphs>55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휴먼엑스포</vt:lpstr>
      <vt:lpstr>Arial</vt:lpstr>
      <vt:lpstr>Ebrima</vt:lpstr>
      <vt:lpstr>Wingdings</vt:lpstr>
      <vt:lpstr>Office 테마</vt:lpstr>
      <vt:lpstr>2장.  Cart(장바구니)</vt:lpstr>
      <vt:lpstr> 장바구니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447</cp:revision>
  <dcterms:created xsi:type="dcterms:W3CDTF">2019-03-04T02:36:55Z</dcterms:created>
  <dcterms:modified xsi:type="dcterms:W3CDTF">2023-06-26T22:42:43Z</dcterms:modified>
</cp:coreProperties>
</file>