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460" r:id="rId3"/>
    <p:sldId id="461" r:id="rId4"/>
    <p:sldId id="473" r:id="rId5"/>
    <p:sldId id="476" r:id="rId6"/>
    <p:sldId id="475" r:id="rId7"/>
    <p:sldId id="474" r:id="rId8"/>
    <p:sldId id="463" r:id="rId9"/>
    <p:sldId id="477" r:id="rId10"/>
    <p:sldId id="478" r:id="rId11"/>
    <p:sldId id="464" r:id="rId12"/>
    <p:sldId id="465" r:id="rId13"/>
    <p:sldId id="466" r:id="rId14"/>
    <p:sldId id="462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4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2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5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5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8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2720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flex(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플렉스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3916197"/>
            <a:ext cx="1283949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5313040" y="3916197"/>
            <a:ext cx="1248807" cy="16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4318"/>
            <a:ext cx="290197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717032"/>
            <a:ext cx="5154824" cy="21434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92635" y="3186446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flex-wrap1.html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5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flex-wrap : </a:t>
            </a:r>
            <a:r>
              <a:rPr lang="ko-KR" altLang="en-US" sz="2000" b="1" dirty="0" smtClean="0"/>
              <a:t>컨테이너의 범위에 따라 배치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72480"/>
            <a:ext cx="3460080" cy="2016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988840"/>
            <a:ext cx="5428502" cy="3451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2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justify-content : </a:t>
            </a:r>
            <a:r>
              <a:rPr lang="ko-KR" altLang="en-US" sz="2000" b="1" dirty="0" smtClean="0"/>
              <a:t>주축의 정렬 방법을 지정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8616276" cy="830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32" y="2675653"/>
            <a:ext cx="6730544" cy="4001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1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lign-items : </a:t>
            </a:r>
            <a:r>
              <a:rPr lang="ko-KR" altLang="en-US" sz="2000" b="1" dirty="0" smtClean="0"/>
              <a:t>교</a:t>
            </a:r>
            <a:r>
              <a:rPr lang="ko-KR" altLang="en-US" sz="2000" b="1" dirty="0"/>
              <a:t>차</a:t>
            </a:r>
            <a:r>
              <a:rPr lang="ko-KR" altLang="en-US" sz="2000" b="1" dirty="0" smtClean="0"/>
              <a:t>축의 정렬 방법을 지정</a:t>
            </a:r>
            <a:endParaRPr lang="en-US" altLang="ko-KR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6" y="2204864"/>
            <a:ext cx="3478916" cy="1810588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48" y="2254984"/>
            <a:ext cx="4886403" cy="3694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3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60848"/>
            <a:ext cx="67624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5050"/>
            <a:ext cx="6264696" cy="455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그리</a:t>
            </a:r>
            <a:r>
              <a:rPr lang="ko-KR" altLang="en-US" sz="2000" b="1" dirty="0" err="1">
                <a:solidFill>
                  <a:srgbClr val="C00000"/>
                </a:solidFill>
              </a:rPr>
              <a:t>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레이아웃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(Grid Layout)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6576" y="1691223"/>
            <a:ext cx="80648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 디자인에서 웹 문서 요소를 배치하는 기준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웹 사이트 화면을 여러 개의 칼럼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으로 나눈 후 웹 요소를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화면을 규칙적으로 배열하므로 레이아웃을 일관성 있게 유지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4468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484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2500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08784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72880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36976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01072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672" y="3068960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▶ </a:t>
            </a:r>
            <a:r>
              <a:rPr lang="ko-KR" altLang="en-US" dirty="0" err="1" smtClean="0"/>
              <a:t>플렉스</a:t>
            </a:r>
            <a:r>
              <a:rPr lang="ko-KR" altLang="en-US" dirty="0" smtClean="0"/>
              <a:t> 박스 레이아웃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수평이나 수직 방향 중 하나를 주축으로 정하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고 박스를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여유 공간이 생길 경우 너비나 높이를 적절하게 늘리거나 줄일 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44688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3221" y="1730132"/>
            <a:ext cx="7493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배치할 요소를 감싸는 부모 요소를 만든다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</a:t>
            </a:r>
            <a:r>
              <a:rPr lang="en-US" altLang="ko-KR" dirty="0" smtClean="0"/>
              <a:t>isplay </a:t>
            </a:r>
            <a:r>
              <a:rPr lang="ko-KR" altLang="en-US" dirty="0" smtClean="0"/>
              <a:t>속성을 이용한다</a:t>
            </a:r>
            <a:r>
              <a:rPr lang="en-US" altLang="ko-KR" dirty="0" smtClean="0"/>
              <a:t>. (display: flex)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31" y="3284984"/>
            <a:ext cx="3269264" cy="1143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708920"/>
            <a:ext cx="3168352" cy="3645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49344" y="31409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5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842003"/>
            <a:ext cx="339881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814" y="3925862"/>
            <a:ext cx="127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flex2.html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4509120"/>
            <a:ext cx="7018222" cy="1621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66310"/>
            <a:ext cx="3673158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56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99056"/>
            <a:ext cx="3196818" cy="35832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3804738"/>
            <a:ext cx="4927439" cy="2024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93160" y="3356992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lex-direction1.html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0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4038950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74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flex-direction : </a:t>
            </a:r>
            <a:r>
              <a:rPr lang="ko-KR" altLang="en-US" sz="2000" b="1" dirty="0" smtClean="0"/>
              <a:t>가로</a:t>
            </a:r>
            <a:r>
              <a:rPr lang="en-US" altLang="ko-KR" sz="2000" b="1" dirty="0" smtClean="0"/>
              <a:t>(row), </a:t>
            </a:r>
            <a:r>
              <a:rPr lang="ko-KR" altLang="en-US" sz="2000" b="1" dirty="0" smtClean="0"/>
              <a:t>세로</a:t>
            </a:r>
            <a:r>
              <a:rPr lang="en-US" altLang="ko-KR" sz="2000" b="1" dirty="0" smtClean="0"/>
              <a:t>(column)</a:t>
            </a:r>
            <a:r>
              <a:rPr lang="ko-KR" altLang="en-US" sz="2000" b="1" dirty="0" smtClean="0"/>
              <a:t> 방향 배치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6676"/>
            <a:ext cx="7872143" cy="883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43" y="3011424"/>
            <a:ext cx="5298278" cy="329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3" y="3501008"/>
            <a:ext cx="3196702" cy="18374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0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96704"/>
            <a:ext cx="359695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235</Words>
  <Application>Microsoft Office PowerPoint</Application>
  <PresentationFormat>A4 용지(210x297mm)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휴먼엑스포</vt:lpstr>
      <vt:lpstr>Arial</vt:lpstr>
      <vt:lpstr>Wingdings</vt:lpstr>
      <vt:lpstr>Office 테마</vt:lpstr>
      <vt:lpstr>12강. flex(플렉스)</vt:lpstr>
      <vt:lpstr> 그리드 레이아웃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475</cp:revision>
  <dcterms:created xsi:type="dcterms:W3CDTF">2019-03-04T02:36:55Z</dcterms:created>
  <dcterms:modified xsi:type="dcterms:W3CDTF">2023-04-12T14:06:21Z</dcterms:modified>
</cp:coreProperties>
</file>