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82" r:id="rId3"/>
    <p:sldId id="383" r:id="rId4"/>
    <p:sldId id="375" r:id="rId5"/>
    <p:sldId id="396" r:id="rId6"/>
    <p:sldId id="384" r:id="rId7"/>
    <p:sldId id="385" r:id="rId8"/>
    <p:sldId id="386" r:id="rId9"/>
    <p:sldId id="387" r:id="rId10"/>
    <p:sldId id="388" r:id="rId11"/>
    <p:sldId id="393" r:id="rId12"/>
    <p:sldId id="389" r:id="rId13"/>
    <p:sldId id="391" r:id="rId14"/>
    <p:sldId id="394" r:id="rId15"/>
    <p:sldId id="395" r:id="rId16"/>
    <p:sldId id="392" r:id="rId17"/>
    <p:sldId id="397" r:id="rId18"/>
    <p:sldId id="398" r:id="rId19"/>
    <p:sldId id="390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bootstrap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6" y="1379513"/>
            <a:ext cx="6978775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부트스트랩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Ajax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Bootstrap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2" y="3573016"/>
            <a:ext cx="6172906" cy="2721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1700808"/>
            <a:ext cx="6460938" cy="17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95541"/>
            <a:ext cx="2926334" cy="186706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1064568" y="248396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17" y="2130836"/>
            <a:ext cx="4473122" cy="1288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02" y="3779625"/>
            <a:ext cx="4493338" cy="873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25208" y="227687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264" y="3674571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css</a:t>
            </a:r>
            <a:r>
              <a:rPr lang="en-US" altLang="ko-KR" dirty="0"/>
              <a:t> </a:t>
            </a:r>
            <a:r>
              <a:rPr lang="en-US" altLang="ko-KR" dirty="0" smtClean="0"/>
              <a:t>: display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display: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inline-block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819730"/>
            <a:ext cx="2736304" cy="114845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210096"/>
            <a:ext cx="2736304" cy="2955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4880992" y="1268760"/>
            <a:ext cx="0" cy="509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241032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display: flex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"/>
          <a:stretch/>
        </p:blipFill>
        <p:spPr>
          <a:xfrm>
            <a:off x="5571613" y="1727016"/>
            <a:ext cx="2765763" cy="11510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940142"/>
            <a:ext cx="2808312" cy="354975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6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1844824"/>
            <a:ext cx="8620864" cy="3554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0808"/>
            <a:ext cx="6442407" cy="4246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509120"/>
            <a:ext cx="2566567" cy="97611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097016" y="3067939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16896" y="3485169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36776" y="3345633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36" y="4241976"/>
            <a:ext cx="5582437" cy="192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9" y="5034064"/>
            <a:ext cx="2780449" cy="1025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2" y="150567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Small : col-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 -* : 768px </a:t>
            </a:r>
            <a:r>
              <a:rPr lang="ko-KR" altLang="en-US" dirty="0" smtClean="0"/>
              <a:t>이하 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Middle : col-md-* : 992px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Large : col-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-*: 1200px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7"/>
          <a:stretch/>
        </p:blipFill>
        <p:spPr>
          <a:xfrm>
            <a:off x="2830556" y="1746650"/>
            <a:ext cx="5977420" cy="22188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1"/>
          <a:stretch/>
        </p:blipFill>
        <p:spPr>
          <a:xfrm>
            <a:off x="4271472" y="4149080"/>
            <a:ext cx="4536504" cy="1980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46650"/>
            <a:ext cx="1749646" cy="39139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9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03856"/>
            <a:ext cx="24482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flex -wrap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512" y="1700808"/>
            <a:ext cx="89289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flex-wrap</a:t>
            </a:r>
            <a:r>
              <a:rPr lang="ko-KR" altLang="en-US" dirty="0"/>
              <a:t> </a:t>
            </a:r>
            <a:r>
              <a:rPr lang="ko-KR" altLang="en-US" dirty="0" smtClean="0"/>
              <a:t>속성</a:t>
            </a:r>
            <a:r>
              <a:rPr lang="ko-KR" altLang="en-US" dirty="0"/>
              <a:t>은 </a:t>
            </a:r>
            <a:r>
              <a:rPr lang="en-US" altLang="ko-KR" dirty="0"/>
              <a:t>flex-item</a:t>
            </a:r>
            <a:r>
              <a:rPr lang="ko-KR" altLang="en-US" dirty="0"/>
              <a:t> 요소들이 강제로 </a:t>
            </a:r>
            <a:r>
              <a:rPr lang="ko-KR" altLang="en-US" dirty="0" smtClean="0"/>
              <a:t>한 줄에 </a:t>
            </a:r>
            <a:r>
              <a:rPr lang="ko-KR" altLang="en-US" dirty="0"/>
              <a:t>배치되게 할 것인지</a:t>
            </a:r>
            <a:r>
              <a:rPr lang="en-US" altLang="ko-KR" dirty="0"/>
              <a:t>, </a:t>
            </a:r>
            <a:r>
              <a:rPr lang="ko-KR" altLang="en-US" dirty="0"/>
              <a:t>또는 가능한 영역 내에서 벗어나지 않고 </a:t>
            </a:r>
            <a:r>
              <a:rPr lang="ko-KR" altLang="en-US" dirty="0" smtClean="0"/>
              <a:t>여러 행으로 </a:t>
            </a:r>
            <a:r>
              <a:rPr lang="ko-KR" altLang="en-US" dirty="0"/>
              <a:t>나누어 </a:t>
            </a:r>
            <a:r>
              <a:rPr lang="ko-KR" altLang="en-US" dirty="0" smtClean="0"/>
              <a:t>표현 할 </a:t>
            </a:r>
            <a:r>
              <a:rPr lang="ko-KR" altLang="en-US" dirty="0"/>
              <a:t>것인지 결정하는 </a:t>
            </a:r>
            <a:r>
              <a:rPr lang="ko-KR" altLang="en-US" dirty="0" smtClean="0"/>
              <a:t>속성이다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nowrap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</a:t>
            </a:r>
            <a:r>
              <a:rPr lang="ko-KR" altLang="en-US" dirty="0" err="1"/>
              <a:t>설정값으로</a:t>
            </a:r>
            <a:r>
              <a:rPr lang="en-US" altLang="ko-KR" dirty="0"/>
              <a:t>, flex-container</a:t>
            </a:r>
            <a:r>
              <a:rPr lang="ko-KR" altLang="en-US" dirty="0"/>
              <a:t> </a:t>
            </a:r>
            <a:r>
              <a:rPr lang="ko-KR" altLang="en-US" dirty="0" smtClean="0"/>
              <a:t>부모 요소 </a:t>
            </a:r>
            <a:r>
              <a:rPr lang="ko-KR" altLang="en-US" dirty="0"/>
              <a:t>영역을 </a:t>
            </a:r>
            <a:r>
              <a:rPr lang="ko-KR" altLang="en-US" dirty="0" smtClean="0"/>
              <a:t>벗어나더라도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 </a:t>
            </a:r>
            <a:r>
              <a:rPr lang="ko-KR" altLang="en-US" dirty="0" smtClean="0"/>
              <a:t>           </a:t>
            </a:r>
            <a:r>
              <a:rPr lang="en-US" altLang="ko-KR" dirty="0" smtClean="0"/>
              <a:t>flex-item</a:t>
            </a:r>
            <a:r>
              <a:rPr lang="ko-KR" altLang="en-US" dirty="0"/>
              <a:t> 요소들을 </a:t>
            </a:r>
            <a:r>
              <a:rPr lang="ko-KR" altLang="en-US" b="1" dirty="0"/>
              <a:t>한 </a:t>
            </a:r>
            <a:r>
              <a:rPr lang="ko-KR" altLang="en-US" b="1" dirty="0" smtClean="0"/>
              <a:t>행</a:t>
            </a:r>
            <a:r>
              <a:rPr lang="ko-KR" altLang="en-US" dirty="0" smtClean="0"/>
              <a:t>에 배치한다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wrap</a:t>
            </a:r>
            <a:r>
              <a:rPr lang="en-US" altLang="ko-KR" dirty="0"/>
              <a:t> : flex-item</a:t>
            </a:r>
            <a:r>
              <a:rPr lang="ko-KR" altLang="en-US" dirty="0"/>
              <a:t> 요소들이 내부 </a:t>
            </a:r>
            <a:r>
              <a:rPr lang="ko-KR" altLang="en-US" dirty="0" err="1"/>
              <a:t>로직에</a:t>
            </a:r>
            <a:r>
              <a:rPr lang="ko-KR" altLang="en-US" dirty="0"/>
              <a:t> 의해 분할되어 </a:t>
            </a:r>
            <a:r>
              <a:rPr lang="ko-KR" altLang="en-US" b="1" dirty="0"/>
              <a:t>여러 행</a:t>
            </a:r>
            <a:r>
              <a:rPr lang="ko-KR" altLang="en-US" dirty="0"/>
              <a:t>에 걸쳐서 </a:t>
            </a:r>
            <a:r>
              <a:rPr lang="ko-KR" altLang="en-US" dirty="0" smtClean="0"/>
              <a:t>배치된다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520" y="40770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https</a:t>
            </a:r>
            <a:r>
              <a:rPr lang="en-US" altLang="ko-KR" dirty="0"/>
              <a:t>://developer.mozilla.org/ko/docs/Web/CSS/flex-wrap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" y="1718852"/>
            <a:ext cx="486047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5" y="1742179"/>
            <a:ext cx="3382767" cy="4327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44075" y="1126180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wrap.css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536" y="1122966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f</a:t>
            </a:r>
            <a:r>
              <a:rPr lang="en-US" altLang="ko-KR" b="1" dirty="0" err="1" smtClean="0"/>
              <a:t>lex_wrap.jsp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90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" y="1772816"/>
            <a:ext cx="7173800" cy="11789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" y="3163483"/>
            <a:ext cx="8705801" cy="17956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2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98072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41" y="3055898"/>
            <a:ext cx="38951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639806"/>
            <a:ext cx="3096344" cy="2754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95023" y="5845706"/>
            <a:ext cx="648072" cy="38638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56754" y="5606003"/>
            <a:ext cx="1138269" cy="51439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9" y="6113828"/>
            <a:ext cx="1516512" cy="411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5080445" y="6232094"/>
            <a:ext cx="1240707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직사각형 19"/>
          <p:cNvSpPr/>
          <p:nvPr/>
        </p:nvSpPr>
        <p:spPr>
          <a:xfrm>
            <a:off x="1050026" y="1475222"/>
            <a:ext cx="820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/>
              <a:t>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>
                <a:hlinkClick r:id="rId6"/>
              </a:rPr>
              <a:t>https://getbootstrap.com/</a:t>
            </a:r>
            <a:r>
              <a:rPr lang="en-US" altLang="ko-KR" sz="1600" dirty="0"/>
              <a:t> 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61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사이트에</a:t>
            </a:r>
            <a:r>
              <a:rPr lang="ko-KR" altLang="en-US" sz="1600" dirty="0"/>
              <a:t>서</a:t>
            </a:r>
            <a:r>
              <a:rPr lang="ko-KR" altLang="en-US" sz="1600" dirty="0" smtClean="0"/>
              <a:t> 회원 가입을 하려면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체크한다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보통 회원 가입 페이지는 브라우저에 표시된 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확인하는 창만 서버에 질의하며 아래와 같이 화면에 따로 보여준다</a:t>
            </a:r>
            <a:r>
              <a:rPr lang="en-US" altLang="ko-KR" sz="1600" dirty="0" smtClean="0"/>
              <a:t>.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2564904"/>
            <a:ext cx="3513572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7978" y="4293096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0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</a:t>
            </a:r>
            <a:r>
              <a:rPr lang="ko-KR" altLang="en-US" sz="2000" b="1" dirty="0"/>
              <a:t>법</a:t>
            </a:r>
            <a:r>
              <a:rPr lang="en-US" altLang="ko-KR" sz="1600" dirty="0" smtClean="0"/>
              <a:t>.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2640" y="1823913"/>
            <a:ext cx="4953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/>
              <a:t>",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＂</a:t>
            </a:r>
            <a:r>
              <a:rPr lang="ko-KR" altLang="en-US" sz="1600" dirty="0" smtClean="0"/>
              <a:t>서버에서 </a:t>
            </a:r>
            <a:r>
              <a:rPr lang="ko-KR" altLang="en-US" sz="1600" dirty="0" err="1" smtClean="0"/>
              <a:t>전송받을</a:t>
            </a:r>
            <a:r>
              <a:rPr lang="ko-KR" altLang="en-US" sz="1600" dirty="0" smtClean="0"/>
              <a:t> 데이터형식</a:t>
            </a:r>
            <a:r>
              <a:rPr lang="en-US" altLang="ko-KR" dirty="0" smtClean="0"/>
              <a:t>",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async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false</a:t>
            </a:r>
            <a:r>
              <a:rPr lang="en-US" altLang="ko-KR" dirty="0" smtClean="0"/>
              <a:t>”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url</a:t>
            </a:r>
            <a:r>
              <a:rPr lang="en-US" altLang="ko-KR" dirty="0" smtClean="0"/>
              <a:t>: “</a:t>
            </a:r>
            <a:r>
              <a:rPr lang="ko-KR" altLang="en-US" sz="1600" dirty="0" smtClean="0"/>
              <a:t>요청할 </a:t>
            </a:r>
            <a:r>
              <a:rPr lang="en-US" altLang="ko-KR" sz="1600" dirty="0" smtClean="0"/>
              <a:t>URL</a:t>
            </a:r>
            <a:r>
              <a:rPr lang="en-US" altLang="ko-KR" dirty="0" smtClean="0"/>
              <a:t>",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data</a:t>
            </a:r>
            <a:r>
              <a:rPr lang="en-US" altLang="ko-KR" dirty="0" smtClean="0"/>
              <a:t>: {</a:t>
            </a:r>
            <a:r>
              <a:rPr lang="ko-KR" altLang="en-US" sz="1600" dirty="0" smtClean="0"/>
              <a:t>서버로 전송할 데이터</a:t>
            </a:r>
            <a:r>
              <a:rPr lang="en-US" altLang="ko-KR" dirty="0" smtClean="0"/>
              <a:t>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정상 요청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 시 처리</a:t>
            </a:r>
            <a:endParaRPr lang="en-US" altLang="ko-KR" dirty="0"/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오류 발생 시 </a:t>
            </a:r>
            <a:r>
              <a:rPr lang="ko-KR" altLang="en-US" sz="1600" dirty="0"/>
              <a:t>처리</a:t>
            </a:r>
            <a:endParaRPr lang="en-US" altLang="ko-KR" sz="1600" dirty="0" smtClean="0"/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9064" y="2852936"/>
            <a:ext cx="3600400" cy="6469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비동기식으로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처리할지의</a:t>
            </a:r>
            <a:r>
              <a:rPr lang="ko-KR" altLang="en-US" sz="1600" dirty="0" smtClean="0"/>
              <a:t> 여부를 설정</a:t>
            </a:r>
            <a:r>
              <a:rPr lang="en-US" altLang="ko-KR" sz="1600" dirty="0" smtClean="0"/>
              <a:t>(false</a:t>
            </a:r>
            <a:r>
              <a:rPr lang="ko-KR" altLang="en-US" sz="1600" dirty="0" err="1" smtClean="0"/>
              <a:t>인경우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동기식으로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448944" y="2852936"/>
            <a:ext cx="1080120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text </a:t>
            </a:r>
            <a:r>
              <a:rPr lang="ko-KR" altLang="en-US" sz="2000" b="1" dirty="0" smtClean="0"/>
              <a:t>데이터 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3" y="2348880"/>
            <a:ext cx="5794839" cy="4254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r="47499"/>
          <a:stretch/>
        </p:blipFill>
        <p:spPr>
          <a:xfrm>
            <a:off x="6500491" y="2780928"/>
            <a:ext cx="237806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64568" y="14810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Ajax1.html</a:t>
            </a:r>
            <a:r>
              <a:rPr lang="ko-KR" altLang="en-US" sz="1600" dirty="0" smtClean="0"/>
              <a:t>로 요청하여 전송하기 버튼을 클릭하면 서버에서 </a:t>
            </a:r>
            <a:r>
              <a:rPr lang="en-US" altLang="ko-KR" sz="1600" dirty="0" smtClean="0"/>
              <a:t>ajax</a:t>
            </a:r>
            <a:r>
              <a:rPr lang="ko-KR" altLang="en-US" sz="1600" dirty="0" smtClean="0"/>
              <a:t>로 전송된 데이터를 </a:t>
            </a:r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태그에 표시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3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실</a:t>
            </a:r>
            <a:r>
              <a:rPr lang="ko-KR" altLang="en-US" sz="2800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155516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Ajax</a:t>
            </a:r>
            <a:r>
              <a:rPr lang="ko-KR" altLang="en-US" dirty="0" smtClean="0"/>
              <a:t>에서 메시지를 보내면 처리하는 </a:t>
            </a:r>
            <a:r>
              <a:rPr lang="ko-KR" altLang="en-US" dirty="0" err="1" smtClean="0"/>
              <a:t>서블릿</a:t>
            </a:r>
            <a:r>
              <a:rPr lang="en-US" altLang="ko-KR" sz="1400" dirty="0" smtClean="0"/>
              <a:t> 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4824"/>
            <a:ext cx="8174628" cy="3696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568" y="14810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클래스에서 </a:t>
            </a:r>
            <a:r>
              <a:rPr lang="en-US" altLang="ko-KR" sz="1600" dirty="0" smtClean="0"/>
              <a:t>&lt;title&gt;, &lt;writer&gt;, &lt;image&gt; </a:t>
            </a:r>
            <a:r>
              <a:rPr lang="ko-KR" altLang="en-US" sz="1600" dirty="0" smtClean="0"/>
              <a:t>태그를 이용해 도서 정보를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형식으로 작성한 후 브라우저로 전송한다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4" y="1968964"/>
            <a:ext cx="8531487" cy="4378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1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568" y="151788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브라우저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데이터를 받은 후 제이쿼리의 </a:t>
            </a:r>
            <a:r>
              <a:rPr lang="en-US" altLang="ko-KR" sz="1600" dirty="0" smtClean="0"/>
              <a:t>find()  </a:t>
            </a:r>
            <a:r>
              <a:rPr lang="ko-KR" altLang="en-US" sz="1600" dirty="0" err="1" smtClean="0"/>
              <a:t>메서드에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&lt;title&gt;, &lt;writer&gt;, &lt;image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 이름으로 호출하여 각각의 도서정보를 가져 온다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2" b="36570"/>
          <a:stretch/>
        </p:blipFill>
        <p:spPr>
          <a:xfrm>
            <a:off x="1208582" y="2376212"/>
            <a:ext cx="2383579" cy="2997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61" y="2355180"/>
            <a:ext cx="4838071" cy="3876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63" y="6226268"/>
            <a:ext cx="6840760" cy="426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5990" y="47971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XML </a:t>
            </a:r>
            <a:r>
              <a:rPr lang="ko-KR" altLang="en-US" sz="1600" dirty="0" smtClean="0"/>
              <a:t>문서에서 </a:t>
            </a:r>
            <a:r>
              <a:rPr lang="en-US" altLang="ko-KR" sz="1600" dirty="0" smtClean="0"/>
              <a:t>&lt;![</a:t>
            </a:r>
            <a:r>
              <a:rPr lang="en-US" altLang="ko-KR" sz="1600" dirty="0"/>
              <a:t>CDATA[ ... </a:t>
            </a:r>
            <a:r>
              <a:rPr lang="en-US" altLang="ko-KR" sz="1600" dirty="0" smtClean="0"/>
              <a:t>]]&gt;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'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haracter</a:t>
            </a:r>
            <a:r>
              <a:rPr lang="en-US" altLang="ko-KR" sz="1600" dirty="0"/>
              <a:t> </a:t>
            </a:r>
            <a:r>
              <a:rPr lang="en-US" altLang="ko-KR" sz="1600" b="1" dirty="0"/>
              <a:t>Data</a:t>
            </a:r>
            <a:r>
              <a:rPr lang="en-US" altLang="ko-KR" sz="1600" dirty="0"/>
              <a:t>'. </a:t>
            </a:r>
            <a:r>
              <a:rPr lang="ko-KR" altLang="en-US" sz="1600" dirty="0"/>
              <a:t>즉</a:t>
            </a:r>
            <a:r>
              <a:rPr lang="en-US" altLang="ko-KR" sz="1600" dirty="0"/>
              <a:t>, '</a:t>
            </a:r>
            <a:r>
              <a:rPr lang="ko-KR" altLang="en-US" sz="1600" dirty="0"/>
              <a:t>문자 데이터</a:t>
            </a:r>
            <a:r>
              <a:rPr lang="en-US" altLang="ko-KR" sz="1600" dirty="0"/>
              <a:t>'</a:t>
            </a:r>
            <a:r>
              <a:rPr lang="ko-KR" altLang="en-US" sz="1600" dirty="0"/>
              <a:t>를 말하는 </a:t>
            </a:r>
            <a:r>
              <a:rPr lang="ko-KR" altLang="en-US" sz="1600" dirty="0" smtClean="0"/>
              <a:t>것인데 더 </a:t>
            </a:r>
            <a:r>
              <a:rPr lang="ko-KR" altLang="en-US" sz="1600" dirty="0"/>
              <a:t>정확하게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'(Unparsed) Character Data'. </a:t>
            </a:r>
            <a:r>
              <a:rPr lang="ko-KR" altLang="en-US" sz="1600" dirty="0"/>
              <a:t>즉</a:t>
            </a:r>
            <a:r>
              <a:rPr lang="en-US" altLang="ko-KR" sz="1600" dirty="0"/>
              <a:t>, '</a:t>
            </a:r>
            <a:r>
              <a:rPr lang="ko-KR" altLang="en-US" sz="1600" dirty="0" err="1"/>
              <a:t>파싱하지</a:t>
            </a:r>
            <a:r>
              <a:rPr lang="ko-KR" altLang="en-US" sz="1600" dirty="0"/>
              <a:t> 않는 문자 데이터</a:t>
            </a:r>
            <a:r>
              <a:rPr lang="en-US" altLang="ko-KR" sz="1600" dirty="0"/>
              <a:t>'</a:t>
            </a:r>
            <a:r>
              <a:rPr lang="ko-KR" altLang="en-US" sz="1600" dirty="0"/>
              <a:t>라는 </a:t>
            </a:r>
            <a:r>
              <a:rPr lang="ko-KR" altLang="en-US" sz="1600" dirty="0" smtClean="0"/>
              <a:t>뜻이다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태그</a:t>
            </a:r>
            <a:r>
              <a:rPr lang="en-US" altLang="ko-KR" sz="1600" dirty="0" smtClean="0"/>
              <a:t>(&lt;&gt;)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경우 문자로 바꿔지면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기능이 상실되므로 </a:t>
            </a:r>
            <a:r>
              <a:rPr lang="ko-KR" altLang="en-US" sz="1600" dirty="0" err="1" smtClean="0"/>
              <a:t>파싱하지</a:t>
            </a:r>
            <a:r>
              <a:rPr lang="ko-KR" altLang="en-US" sz="1600" dirty="0" smtClean="0"/>
              <a:t> 않아야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73921" y="1484784"/>
            <a:ext cx="79491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XML(</a:t>
            </a:r>
            <a:r>
              <a:rPr lang="en-US" altLang="ko-KR" sz="1600" dirty="0" err="1" smtClean="0"/>
              <a:t>e</a:t>
            </a:r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tensible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M</a:t>
            </a:r>
            <a:r>
              <a:rPr lang="en-US" altLang="ko-KR" sz="1600" dirty="0"/>
              <a:t>arkup </a:t>
            </a:r>
            <a:r>
              <a:rPr lang="en-US" altLang="ko-KR" sz="1600" b="1" dirty="0" smtClean="0"/>
              <a:t>L</a:t>
            </a:r>
            <a:r>
              <a:rPr lang="en-US" altLang="ko-KR" sz="1600" dirty="0" smtClean="0"/>
              <a:t>anguage) </a:t>
            </a:r>
            <a:r>
              <a:rPr lang="en-US" altLang="ko-KR" sz="1600" dirty="0"/>
              <a:t> =&gt; </a:t>
            </a:r>
            <a:r>
              <a:rPr lang="ko-KR" altLang="en-US" sz="1600" dirty="0" err="1"/>
              <a:t>확장될수</a:t>
            </a:r>
            <a:r>
              <a:rPr lang="ko-KR" altLang="en-US" sz="1600" dirty="0"/>
              <a:t> 있는 표시 </a:t>
            </a:r>
            <a:r>
              <a:rPr lang="ko-KR" altLang="en-US" sz="1600" dirty="0" smtClean="0"/>
              <a:t>언어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Markup </a:t>
            </a:r>
            <a:r>
              <a:rPr lang="en-US" altLang="ko-KR" sz="1600" dirty="0"/>
              <a:t>Language</a:t>
            </a:r>
            <a:r>
              <a:rPr lang="ko-KR" altLang="en-US" sz="1600" dirty="0"/>
              <a:t>의 예로는 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HTML</a:t>
            </a:r>
            <a:r>
              <a:rPr lang="ko-KR" altLang="en-US" sz="1600" dirty="0"/>
              <a:t>의 태그는 이미 약속한 </a:t>
            </a:r>
            <a:r>
              <a:rPr lang="ko-KR" altLang="en-US" sz="1600" dirty="0" smtClean="0"/>
              <a:t>태그들만 사용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  </a:t>
            </a: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&lt;h1&gt;&lt;/h1&gt; =&gt; </a:t>
            </a:r>
            <a:r>
              <a:rPr lang="ko-KR" altLang="en-US" sz="1600" dirty="0" smtClean="0"/>
              <a:t>제</a:t>
            </a:r>
            <a:r>
              <a:rPr lang="ko-KR" altLang="en-US" sz="1600" dirty="0"/>
              <a:t>목</a:t>
            </a:r>
            <a:r>
              <a:rPr lang="ko-KR" altLang="en-US" sz="1600" dirty="0" smtClean="0"/>
              <a:t> 태그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XML </a:t>
            </a:r>
            <a:r>
              <a:rPr lang="ko-KR" altLang="en-US" sz="1600" dirty="0"/>
              <a:t>태그는 </a:t>
            </a:r>
            <a:r>
              <a:rPr lang="ko-KR" altLang="en-US" sz="1600" dirty="0" smtClean="0"/>
              <a:t>사용자 임의로 </a:t>
            </a:r>
            <a:r>
              <a:rPr lang="ko-KR" altLang="en-US" sz="1600" dirty="0"/>
              <a:t>만들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고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r>
              <a:rPr lang="ko-KR" altLang="en-US" sz="1600" dirty="0"/>
              <a:t>필요한 정보들을 받거나 줄 수 있는 데이터형태를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 예로는 </a:t>
            </a:r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설정이나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App View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008438" y="3070630"/>
            <a:ext cx="3672408" cy="1569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&lt;? xml version="1.0"?&gt;</a:t>
            </a: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&lt;car&gt;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&lt;brand&gt;Morning&lt;/brand&gt;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&lt;cc&gt; 2500 </a:t>
            </a:r>
            <a:r>
              <a:rPr lang="en-US" altLang="ko-KR" sz="1600" b="1" dirty="0">
                <a:solidFill>
                  <a:srgbClr val="00B050"/>
                </a:solidFill>
              </a:rPr>
              <a:t> 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&lt;/cc&gt;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&lt;color&gt;Silver&lt;/color&gt;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&lt;/car&gt;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3430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ID </a:t>
            </a:r>
            <a:r>
              <a:rPr lang="ko-KR" altLang="en-US" sz="2000" b="1" dirty="0" smtClean="0"/>
              <a:t>중복 검사하기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69581"/>
            <a:ext cx="2484335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6" r="45681"/>
          <a:stretch/>
        </p:blipFill>
        <p:spPr>
          <a:xfrm>
            <a:off x="4481482" y="1901411"/>
            <a:ext cx="2343726" cy="1333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3"/>
          <a:stretch/>
        </p:blipFill>
        <p:spPr>
          <a:xfrm>
            <a:off x="4481480" y="3476803"/>
            <a:ext cx="2343727" cy="1267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3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637975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25208" y="2276872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idcheck.html</a:t>
            </a:r>
          </a:p>
        </p:txBody>
      </p:sp>
    </p:spTree>
    <p:extLst>
      <p:ext uri="{BB962C8B-B14F-4D97-AF65-F5344CB8AC3E}">
        <p14:creationId xmlns:p14="http://schemas.microsoft.com/office/powerpoint/2010/main" val="13967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이클립스에서</a:t>
            </a:r>
            <a:r>
              <a:rPr lang="ko-KR" altLang="en-US" sz="2000" b="1" dirty="0" smtClean="0"/>
              <a:t> 사용하기</a:t>
            </a:r>
            <a:endParaRPr lang="en-US" altLang="ko-KR" sz="2400" dirty="0" smtClean="0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73" y="5196412"/>
            <a:ext cx="8125815" cy="29794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r="35968"/>
          <a:stretch/>
        </p:blipFill>
        <p:spPr>
          <a:xfrm>
            <a:off x="3800872" y="4293096"/>
            <a:ext cx="5658650" cy="21602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3770778" y="3645024"/>
            <a:ext cx="3198446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파일 링크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8331" y="4725144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부트스트랩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CDN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으로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52" y="1872004"/>
            <a:ext cx="2446232" cy="1364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0107"/>
            <a:ext cx="18975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>
            <a:off x="3440832" y="2708920"/>
            <a:ext cx="1152128" cy="527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38" y="1875765"/>
            <a:ext cx="6120680" cy="2462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2276872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idcheck.html</a:t>
            </a:r>
          </a:p>
        </p:txBody>
      </p:sp>
    </p:spTree>
    <p:extLst>
      <p:ext uri="{BB962C8B-B14F-4D97-AF65-F5344CB8AC3E}">
        <p14:creationId xmlns:p14="http://schemas.microsoft.com/office/powerpoint/2010/main" val="1933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6" y="1226907"/>
            <a:ext cx="8064896" cy="3598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12" y="4653136"/>
            <a:ext cx="6237920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2304256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MemberDAO.java</a:t>
            </a:r>
          </a:p>
        </p:txBody>
      </p:sp>
    </p:spTree>
    <p:extLst>
      <p:ext uri="{BB962C8B-B14F-4D97-AF65-F5344CB8AC3E}">
        <p14:creationId xmlns:p14="http://schemas.microsoft.com/office/powerpoint/2010/main" val="31821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69263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8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1" y="1340768"/>
            <a:ext cx="7704856" cy="4629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97216" y="3023132"/>
            <a:ext cx="2304256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MemberDAO.java</a:t>
            </a:r>
          </a:p>
        </p:txBody>
      </p:sp>
    </p:spTree>
    <p:extLst>
      <p:ext uri="{BB962C8B-B14F-4D97-AF65-F5344CB8AC3E}">
        <p14:creationId xmlns:p14="http://schemas.microsoft.com/office/powerpoint/2010/main" val="304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1" y="1484784"/>
            <a:ext cx="8026135" cy="4575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1232" y="3140968"/>
            <a:ext cx="2448272" cy="561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MemberServlet.java</a:t>
            </a:r>
          </a:p>
        </p:txBody>
      </p:sp>
    </p:spTree>
    <p:extLst>
      <p:ext uri="{BB962C8B-B14F-4D97-AF65-F5344CB8AC3E}">
        <p14:creationId xmlns:p14="http://schemas.microsoft.com/office/powerpoint/2010/main" val="21297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00808"/>
            <a:ext cx="8385806" cy="3518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3743" y="11874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웹 사이트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08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8" y="1844824"/>
            <a:ext cx="4500500" cy="1191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435883"/>
            <a:ext cx="3349204" cy="15440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799377"/>
            <a:ext cx="3528392" cy="8170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3212977"/>
            <a:ext cx="6336705" cy="109091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제목 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988840"/>
            <a:ext cx="5040560" cy="2215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em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vs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rem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상위 요소 크기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바로 위의 요소와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상대적인 크기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dirty="0" smtClean="0"/>
              <a:t>em – html </a:t>
            </a:r>
            <a:r>
              <a:rPr lang="ko-KR" altLang="en-US" dirty="0" smtClean="0"/>
              <a:t>요소 크기 기준 </a:t>
            </a: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font-size: 16px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449" y="4581128"/>
            <a:ext cx="4680520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! important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나중에 설정한 값이 적용되지 않게 하려면 속성값 뒤에 붙임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811756"/>
            <a:ext cx="307112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배경 바꾸기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58" y="3068960"/>
            <a:ext cx="4810049" cy="1295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53" y="4669161"/>
            <a:ext cx="5170861" cy="12961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0" y="1844823"/>
            <a:ext cx="4661299" cy="10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0" y="1700808"/>
            <a:ext cx="6579646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60" y="3861048"/>
            <a:ext cx="6240876" cy="21136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800058" cy="180397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3208930" cy="24738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789040"/>
            <a:ext cx="2547585" cy="16731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5592934"/>
            <a:ext cx="3600400" cy="63335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8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1036</Words>
  <Application>Microsoft Office PowerPoint</Application>
  <PresentationFormat>A4 용지(210x297mm)</PresentationFormat>
  <Paragraphs>212</Paragraphs>
  <Slides>34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12장. 부트스트랩 &amp; Ajax</vt:lpstr>
      <vt:lpstr> 부트 스트랩 환경 설정</vt:lpstr>
      <vt:lpstr> 부트 스트랩 환경 설정</vt:lpstr>
      <vt:lpstr> 부트 스트랩 - 점보트론</vt:lpstr>
      <vt:lpstr> 부트 스트랩 - 점보트론</vt:lpstr>
      <vt:lpstr> 부트 스트랩 - 점보트론</vt:lpstr>
      <vt:lpstr> 부트 스트랩 - 점보트론</vt:lpstr>
      <vt:lpstr> 부트 스트랩 – 네비게이션 바</vt:lpstr>
      <vt:lpstr> 부트 스트랩 – 네비게이션 바</vt:lpstr>
      <vt:lpstr> 부트 스트랩 – 네비게이션 바</vt:lpstr>
      <vt:lpstr> 부트 스트랩 – 네비게이션 바</vt:lpstr>
      <vt:lpstr> 부트 스트랩 – css : display</vt:lpstr>
      <vt:lpstr> 부트 스트랩 – Button</vt:lpstr>
      <vt:lpstr> 부트 스트랩 – Button</vt:lpstr>
      <vt:lpstr> 부트 스트랩 – Button</vt:lpstr>
      <vt:lpstr> 부트 스트랩 – Button</vt:lpstr>
      <vt:lpstr> 부트 스트랩 – Footer</vt:lpstr>
      <vt:lpstr> 부트 스트랩 – Footer</vt:lpstr>
      <vt:lpstr> 부트 스트랩 – Footer</vt:lpstr>
      <vt:lpstr>Ajax 개요</vt:lpstr>
      <vt:lpstr>Ajax 개요</vt:lpstr>
      <vt:lpstr>Ajax 사용법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727</cp:revision>
  <dcterms:created xsi:type="dcterms:W3CDTF">2019-03-04T02:36:55Z</dcterms:created>
  <dcterms:modified xsi:type="dcterms:W3CDTF">2023-06-05T06:15:27Z</dcterms:modified>
</cp:coreProperties>
</file>